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41"/>
  </p:notesMasterIdLst>
  <p:sldIdLst>
    <p:sldId id="256" r:id="rId2"/>
    <p:sldId id="257" r:id="rId3"/>
    <p:sldId id="259" r:id="rId4"/>
    <p:sldId id="338" r:id="rId5"/>
    <p:sldId id="258" r:id="rId6"/>
    <p:sldId id="260" r:id="rId7"/>
    <p:sldId id="315" r:id="rId8"/>
    <p:sldId id="263" r:id="rId9"/>
    <p:sldId id="265" r:id="rId10"/>
    <p:sldId id="266" r:id="rId11"/>
    <p:sldId id="267" r:id="rId12"/>
    <p:sldId id="316" r:id="rId13"/>
    <p:sldId id="268" r:id="rId14"/>
    <p:sldId id="320" r:id="rId15"/>
    <p:sldId id="340" r:id="rId16"/>
    <p:sldId id="341" r:id="rId17"/>
    <p:sldId id="324" r:id="rId18"/>
    <p:sldId id="317" r:id="rId19"/>
    <p:sldId id="272" r:id="rId20"/>
    <p:sldId id="273" r:id="rId21"/>
    <p:sldId id="277" r:id="rId22"/>
    <p:sldId id="348" r:id="rId23"/>
    <p:sldId id="326" r:id="rId24"/>
    <p:sldId id="343" r:id="rId25"/>
    <p:sldId id="344" r:id="rId26"/>
    <p:sldId id="327" r:id="rId27"/>
    <p:sldId id="349" r:id="rId28"/>
    <p:sldId id="346" r:id="rId29"/>
    <p:sldId id="330" r:id="rId30"/>
    <p:sldId id="331" r:id="rId31"/>
    <p:sldId id="332" r:id="rId32"/>
    <p:sldId id="333" r:id="rId33"/>
    <p:sldId id="334" r:id="rId34"/>
    <p:sldId id="335" r:id="rId35"/>
    <p:sldId id="336" r:id="rId36"/>
    <p:sldId id="319" r:id="rId37"/>
    <p:sldId id="318" r:id="rId38"/>
    <p:sldId id="281" r:id="rId39"/>
    <p:sldId id="347" r:id="rId40"/>
  </p:sldIdLst>
  <p:sldSz cx="9144000" cy="5143500" type="screen16x9"/>
  <p:notesSz cx="6858000" cy="9144000"/>
  <p:embeddedFontLst>
    <p:embeddedFont>
      <p:font typeface="Calibri" panose="020F0502020204030204" pitchFamily="34" charset="0"/>
      <p:regular r:id="rId42"/>
      <p:bold r:id="rId43"/>
      <p:italic r:id="rId44"/>
      <p:boldItalic r:id="rId45"/>
    </p:embeddedFont>
    <p:embeddedFont>
      <p:font typeface="Lato" panose="020B0604020202020204" pitchFamily="34" charset="0"/>
      <p:regular r:id="rId46"/>
      <p:bold r:id="rId47"/>
      <p:italic r:id="rId48"/>
      <p:boldItalic r:id="rId49"/>
    </p:embeddedFont>
    <p:embeddedFont>
      <p:font typeface="Open Sans" panose="020B0606030504020204" pitchFamily="34" charset="0"/>
      <p:regular r:id="rId50"/>
      <p:bold r:id="rId51"/>
      <p:italic r:id="rId52"/>
      <p:boldItalic r:id="rId53"/>
    </p:embeddedFont>
    <p:embeddedFont>
      <p:font typeface="Patrick Hand" panose="020B0604020202020204" charset="0"/>
      <p:regular r:id="rId54"/>
    </p:embeddedFont>
    <p:embeddedFont>
      <p:font typeface="Roboto" panose="02000000000000000000" pitchFamily="2"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BC8411-A3F1-424D-8AFE-6E53D2D790E2}">
  <a:tblStyle styleId="{0FBC8411-A3F1-424D-8AFE-6E53D2D790E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504" y="6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1"/>
        <p:cNvGrpSpPr/>
        <p:nvPr/>
      </p:nvGrpSpPr>
      <p:grpSpPr>
        <a:xfrm>
          <a:off x="0" y="0"/>
          <a:ext cx="0" cy="0"/>
          <a:chOff x="0" y="0"/>
          <a:chExt cx="0" cy="0"/>
        </a:xfrm>
      </p:grpSpPr>
      <p:sp>
        <p:nvSpPr>
          <p:cNvPr id="3152" name="Google Shape;31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3" name="Google Shape;31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6"/>
        <p:cNvGrpSpPr/>
        <p:nvPr/>
      </p:nvGrpSpPr>
      <p:grpSpPr>
        <a:xfrm>
          <a:off x="0" y="0"/>
          <a:ext cx="0" cy="0"/>
          <a:chOff x="0" y="0"/>
          <a:chExt cx="0" cy="0"/>
        </a:xfrm>
      </p:grpSpPr>
      <p:sp>
        <p:nvSpPr>
          <p:cNvPr id="4947" name="Google Shape;4947;ga1242414e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8" name="Google Shape;4948;ga1242414e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5"/>
        <p:cNvGrpSpPr/>
        <p:nvPr/>
      </p:nvGrpSpPr>
      <p:grpSpPr>
        <a:xfrm>
          <a:off x="0" y="0"/>
          <a:ext cx="0" cy="0"/>
          <a:chOff x="0" y="0"/>
          <a:chExt cx="0" cy="0"/>
        </a:xfrm>
      </p:grpSpPr>
      <p:sp>
        <p:nvSpPr>
          <p:cNvPr id="3796" name="Google Shape;3796;ga1242414e1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7" name="Google Shape;3797;ga1242414e1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6"/>
        <p:cNvGrpSpPr/>
        <p:nvPr/>
      </p:nvGrpSpPr>
      <p:grpSpPr>
        <a:xfrm>
          <a:off x="0" y="0"/>
          <a:ext cx="0" cy="0"/>
          <a:chOff x="0" y="0"/>
          <a:chExt cx="0" cy="0"/>
        </a:xfrm>
      </p:grpSpPr>
      <p:sp>
        <p:nvSpPr>
          <p:cNvPr id="5007" name="Google Shape;5007;ga1242414e1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8" name="Google Shape;5008;ga1242414e1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1"/>
        <p:cNvGrpSpPr/>
        <p:nvPr/>
      </p:nvGrpSpPr>
      <p:grpSpPr>
        <a:xfrm>
          <a:off x="0" y="0"/>
          <a:ext cx="0" cy="0"/>
          <a:chOff x="0" y="0"/>
          <a:chExt cx="0" cy="0"/>
        </a:xfrm>
      </p:grpSpPr>
      <p:sp>
        <p:nvSpPr>
          <p:cNvPr id="5072" name="Google Shape;5072;g97767bb796_0_1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3" name="Google Shape;5073;g97767bb796_0_1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3"/>
        <p:cNvGrpSpPr/>
        <p:nvPr/>
      </p:nvGrpSpPr>
      <p:grpSpPr>
        <a:xfrm>
          <a:off x="0" y="0"/>
          <a:ext cx="0" cy="0"/>
          <a:chOff x="0" y="0"/>
          <a:chExt cx="0" cy="0"/>
        </a:xfrm>
      </p:grpSpPr>
      <p:sp>
        <p:nvSpPr>
          <p:cNvPr id="5684" name="Google Shape;5684;ga1242414e1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5" name="Google Shape;5685;ga1242414e1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6"/>
        <p:cNvGrpSpPr/>
        <p:nvPr/>
      </p:nvGrpSpPr>
      <p:grpSpPr>
        <a:xfrm>
          <a:off x="0" y="0"/>
          <a:ext cx="0" cy="0"/>
          <a:chOff x="0" y="0"/>
          <a:chExt cx="0" cy="0"/>
        </a:xfrm>
      </p:grpSpPr>
      <p:sp>
        <p:nvSpPr>
          <p:cNvPr id="4947" name="Google Shape;4947;ga1242414e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8" name="Google Shape;4948;ga1242414e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5"/>
        <p:cNvGrpSpPr/>
        <p:nvPr/>
      </p:nvGrpSpPr>
      <p:grpSpPr>
        <a:xfrm>
          <a:off x="0" y="0"/>
          <a:ext cx="0" cy="0"/>
          <a:chOff x="0" y="0"/>
          <a:chExt cx="0" cy="0"/>
        </a:xfrm>
      </p:grpSpPr>
      <p:sp>
        <p:nvSpPr>
          <p:cNvPr id="5376" name="Google Shape;5376;ga1242414e1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7" name="Google Shape;5377;ga1242414e1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5"/>
        <p:cNvGrpSpPr/>
        <p:nvPr/>
      </p:nvGrpSpPr>
      <p:grpSpPr>
        <a:xfrm>
          <a:off x="0" y="0"/>
          <a:ext cx="0" cy="0"/>
          <a:chOff x="0" y="0"/>
          <a:chExt cx="0" cy="0"/>
        </a:xfrm>
      </p:grpSpPr>
      <p:sp>
        <p:nvSpPr>
          <p:cNvPr id="5426" name="Google Shape;5426;g8b385fd27f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7" name="Google Shape;5427;g8b385fd27f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3"/>
        <p:cNvGrpSpPr/>
        <p:nvPr/>
      </p:nvGrpSpPr>
      <p:grpSpPr>
        <a:xfrm>
          <a:off x="0" y="0"/>
          <a:ext cx="0" cy="0"/>
          <a:chOff x="0" y="0"/>
          <a:chExt cx="0" cy="0"/>
        </a:xfrm>
      </p:grpSpPr>
      <p:sp>
        <p:nvSpPr>
          <p:cNvPr id="5684" name="Google Shape;5684;ga1242414e1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5" name="Google Shape;5685;ga1242414e1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6"/>
        <p:cNvGrpSpPr/>
        <p:nvPr/>
      </p:nvGrpSpPr>
      <p:grpSpPr>
        <a:xfrm>
          <a:off x="0" y="0"/>
          <a:ext cx="0" cy="0"/>
          <a:chOff x="0" y="0"/>
          <a:chExt cx="0" cy="0"/>
        </a:xfrm>
      </p:grpSpPr>
      <p:sp>
        <p:nvSpPr>
          <p:cNvPr id="4947" name="Google Shape;4947;ga1242414e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8" name="Google Shape;4948;ga1242414e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1"/>
        <p:cNvGrpSpPr/>
        <p:nvPr/>
      </p:nvGrpSpPr>
      <p:grpSpPr>
        <a:xfrm>
          <a:off x="0" y="0"/>
          <a:ext cx="0" cy="0"/>
          <a:chOff x="0" y="0"/>
          <a:chExt cx="0" cy="0"/>
        </a:xfrm>
      </p:grpSpPr>
      <p:sp>
        <p:nvSpPr>
          <p:cNvPr id="3312" name="Google Shape;3312;g8b385fd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3" name="Google Shape;3313;g8b385fd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6"/>
        <p:cNvGrpSpPr/>
        <p:nvPr/>
      </p:nvGrpSpPr>
      <p:grpSpPr>
        <a:xfrm>
          <a:off x="0" y="0"/>
          <a:ext cx="0" cy="0"/>
          <a:chOff x="0" y="0"/>
          <a:chExt cx="0" cy="0"/>
        </a:xfrm>
      </p:grpSpPr>
      <p:sp>
        <p:nvSpPr>
          <p:cNvPr id="4947" name="Google Shape;4947;ga1242414e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8" name="Google Shape;4948;ga1242414e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3"/>
        <p:cNvGrpSpPr/>
        <p:nvPr/>
      </p:nvGrpSpPr>
      <p:grpSpPr>
        <a:xfrm>
          <a:off x="0" y="0"/>
          <a:ext cx="0" cy="0"/>
          <a:chOff x="0" y="0"/>
          <a:chExt cx="0" cy="0"/>
        </a:xfrm>
      </p:grpSpPr>
      <p:sp>
        <p:nvSpPr>
          <p:cNvPr id="3534" name="Google Shape;3534;g8b385fd27f_2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5" name="Google Shape;3535;g8b385fd27f_2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4973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6"/>
        <p:cNvGrpSpPr/>
        <p:nvPr/>
      </p:nvGrpSpPr>
      <p:grpSpPr>
        <a:xfrm>
          <a:off x="0" y="0"/>
          <a:ext cx="0" cy="0"/>
          <a:chOff x="0" y="0"/>
          <a:chExt cx="0" cy="0"/>
        </a:xfrm>
      </p:grpSpPr>
      <p:sp>
        <p:nvSpPr>
          <p:cNvPr id="4947" name="Google Shape;4947;ga1242414e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8" name="Google Shape;4948;ga1242414e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6"/>
        <p:cNvGrpSpPr/>
        <p:nvPr/>
      </p:nvGrpSpPr>
      <p:grpSpPr>
        <a:xfrm>
          <a:off x="0" y="0"/>
          <a:ext cx="0" cy="0"/>
          <a:chOff x="0" y="0"/>
          <a:chExt cx="0" cy="0"/>
        </a:xfrm>
      </p:grpSpPr>
      <p:sp>
        <p:nvSpPr>
          <p:cNvPr id="4947" name="Google Shape;4947;ga1242414e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8" name="Google Shape;4948;ga1242414e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6"/>
        <p:cNvGrpSpPr/>
        <p:nvPr/>
      </p:nvGrpSpPr>
      <p:grpSpPr>
        <a:xfrm>
          <a:off x="0" y="0"/>
          <a:ext cx="0" cy="0"/>
          <a:chOff x="0" y="0"/>
          <a:chExt cx="0" cy="0"/>
        </a:xfrm>
      </p:grpSpPr>
      <p:sp>
        <p:nvSpPr>
          <p:cNvPr id="4947" name="Google Shape;4947;ga1242414e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8" name="Google Shape;4948;ga1242414e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6"/>
        <p:cNvGrpSpPr/>
        <p:nvPr/>
      </p:nvGrpSpPr>
      <p:grpSpPr>
        <a:xfrm>
          <a:off x="0" y="0"/>
          <a:ext cx="0" cy="0"/>
          <a:chOff x="0" y="0"/>
          <a:chExt cx="0" cy="0"/>
        </a:xfrm>
      </p:grpSpPr>
      <p:sp>
        <p:nvSpPr>
          <p:cNvPr id="4947" name="Google Shape;4947;ga1242414e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8" name="Google Shape;4948;ga1242414e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6"/>
        <p:cNvGrpSpPr/>
        <p:nvPr/>
      </p:nvGrpSpPr>
      <p:grpSpPr>
        <a:xfrm>
          <a:off x="0" y="0"/>
          <a:ext cx="0" cy="0"/>
          <a:chOff x="0" y="0"/>
          <a:chExt cx="0" cy="0"/>
        </a:xfrm>
      </p:grpSpPr>
      <p:sp>
        <p:nvSpPr>
          <p:cNvPr id="4947" name="Google Shape;4947;ga1242414e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8" name="Google Shape;4948;ga1242414e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6"/>
        <p:cNvGrpSpPr/>
        <p:nvPr/>
      </p:nvGrpSpPr>
      <p:grpSpPr>
        <a:xfrm>
          <a:off x="0" y="0"/>
          <a:ext cx="0" cy="0"/>
          <a:chOff x="0" y="0"/>
          <a:chExt cx="0" cy="0"/>
        </a:xfrm>
      </p:grpSpPr>
      <p:sp>
        <p:nvSpPr>
          <p:cNvPr id="4947" name="Google Shape;4947;ga1242414e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8" name="Google Shape;4948;ga1242414e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5"/>
        <p:cNvGrpSpPr/>
        <p:nvPr/>
      </p:nvGrpSpPr>
      <p:grpSpPr>
        <a:xfrm>
          <a:off x="0" y="0"/>
          <a:ext cx="0" cy="0"/>
          <a:chOff x="0" y="0"/>
          <a:chExt cx="0" cy="0"/>
        </a:xfrm>
      </p:grpSpPr>
      <p:sp>
        <p:nvSpPr>
          <p:cNvPr id="5426" name="Google Shape;5426;g8b385fd27f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7" name="Google Shape;5427;g8b385fd27f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5"/>
        <p:cNvGrpSpPr/>
        <p:nvPr/>
      </p:nvGrpSpPr>
      <p:grpSpPr>
        <a:xfrm>
          <a:off x="0" y="0"/>
          <a:ext cx="0" cy="0"/>
          <a:chOff x="0" y="0"/>
          <a:chExt cx="0" cy="0"/>
        </a:xfrm>
      </p:grpSpPr>
      <p:sp>
        <p:nvSpPr>
          <p:cNvPr id="5376" name="Google Shape;5376;ga1242414e1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7" name="Google Shape;5377;ga1242414e1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3"/>
        <p:cNvGrpSpPr/>
        <p:nvPr/>
      </p:nvGrpSpPr>
      <p:grpSpPr>
        <a:xfrm>
          <a:off x="0" y="0"/>
          <a:ext cx="0" cy="0"/>
          <a:chOff x="0" y="0"/>
          <a:chExt cx="0" cy="0"/>
        </a:xfrm>
      </p:grpSpPr>
      <p:sp>
        <p:nvSpPr>
          <p:cNvPr id="3534" name="Google Shape;3534;g8b385fd27f_2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5" name="Google Shape;3535;g8b385fd27f_2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8"/>
        <p:cNvGrpSpPr/>
        <p:nvPr/>
      </p:nvGrpSpPr>
      <p:grpSpPr>
        <a:xfrm>
          <a:off x="0" y="0"/>
          <a:ext cx="0" cy="0"/>
          <a:chOff x="0" y="0"/>
          <a:chExt cx="0" cy="0"/>
        </a:xfrm>
      </p:grpSpPr>
      <p:sp>
        <p:nvSpPr>
          <p:cNvPr id="5889" name="Google Shape;5889;ga1242414e1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0" name="Google Shape;5890;ga1242414e1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9"/>
        <p:cNvGrpSpPr/>
        <p:nvPr/>
      </p:nvGrpSpPr>
      <p:grpSpPr>
        <a:xfrm>
          <a:off x="0" y="0"/>
          <a:ext cx="0" cy="0"/>
          <a:chOff x="0" y="0"/>
          <a:chExt cx="0" cy="0"/>
        </a:xfrm>
      </p:grpSpPr>
      <p:sp>
        <p:nvSpPr>
          <p:cNvPr id="3390" name="Google Shape;3390;g8b385fd27f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1" name="Google Shape;3391;g8b385fd27f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0"/>
        <p:cNvGrpSpPr/>
        <p:nvPr/>
      </p:nvGrpSpPr>
      <p:grpSpPr>
        <a:xfrm>
          <a:off x="0" y="0"/>
          <a:ext cx="0" cy="0"/>
          <a:chOff x="0" y="0"/>
          <a:chExt cx="0" cy="0"/>
        </a:xfrm>
      </p:grpSpPr>
      <p:sp>
        <p:nvSpPr>
          <p:cNvPr id="3581" name="Google Shape;3581;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2" name="Google Shape;3582;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5"/>
        <p:cNvGrpSpPr/>
        <p:nvPr/>
      </p:nvGrpSpPr>
      <p:grpSpPr>
        <a:xfrm>
          <a:off x="0" y="0"/>
          <a:ext cx="0" cy="0"/>
          <a:chOff x="0" y="0"/>
          <a:chExt cx="0" cy="0"/>
        </a:xfrm>
      </p:grpSpPr>
      <p:sp>
        <p:nvSpPr>
          <p:cNvPr id="3796" name="Google Shape;3796;ga1242414e1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7" name="Google Shape;3797;ga1242414e1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5"/>
        <p:cNvGrpSpPr/>
        <p:nvPr/>
      </p:nvGrpSpPr>
      <p:grpSpPr>
        <a:xfrm>
          <a:off x="0" y="0"/>
          <a:ext cx="0" cy="0"/>
          <a:chOff x="0" y="0"/>
          <a:chExt cx="0" cy="0"/>
        </a:xfrm>
      </p:grpSpPr>
      <p:sp>
        <p:nvSpPr>
          <p:cNvPr id="3996" name="Google Shape;3996;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7" name="Google Shape;3997;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5"/>
        <p:cNvGrpSpPr/>
        <p:nvPr/>
      </p:nvGrpSpPr>
      <p:grpSpPr>
        <a:xfrm>
          <a:off x="0" y="0"/>
          <a:ext cx="0" cy="0"/>
          <a:chOff x="0" y="0"/>
          <a:chExt cx="0" cy="0"/>
        </a:xfrm>
      </p:grpSpPr>
      <p:sp>
        <p:nvSpPr>
          <p:cNvPr id="4416" name="Google Shape;4416;ga1242414e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7" name="Google Shape;4417;ga1242414e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8"/>
        <p:cNvGrpSpPr/>
        <p:nvPr/>
      </p:nvGrpSpPr>
      <p:grpSpPr>
        <a:xfrm>
          <a:off x="0" y="0"/>
          <a:ext cx="0" cy="0"/>
          <a:chOff x="0" y="0"/>
          <a:chExt cx="0" cy="0"/>
        </a:xfrm>
      </p:grpSpPr>
      <p:sp>
        <p:nvSpPr>
          <p:cNvPr id="4709" name="Google Shape;4709;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0" name="Google Shape;4710;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6.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42875" y="-314750"/>
            <a:ext cx="9829746" cy="5772994"/>
            <a:chOff x="-342875" y="-314750"/>
            <a:chExt cx="9829746" cy="5772994"/>
          </a:xfrm>
        </p:grpSpPr>
        <p:sp>
          <p:nvSpPr>
            <p:cNvPr id="10" name="Google Shape;10;p2"/>
            <p:cNvSpPr/>
            <p:nvPr/>
          </p:nvSpPr>
          <p:spPr>
            <a:xfrm>
              <a:off x="-104662" y="2615362"/>
              <a:ext cx="578696" cy="577118"/>
            </a:xfrm>
            <a:custGeom>
              <a:avLst/>
              <a:gdLst/>
              <a:ahLst/>
              <a:cxnLst/>
              <a:rect l="l" t="t" r="r" b="b"/>
              <a:pathLst>
                <a:path w="5500" h="5485" extrusionOk="0">
                  <a:moveTo>
                    <a:pt x="2750" y="0"/>
                  </a:moveTo>
                  <a:cubicBezTo>
                    <a:pt x="1238" y="0"/>
                    <a:pt x="0" y="1222"/>
                    <a:pt x="0" y="2734"/>
                  </a:cubicBezTo>
                  <a:cubicBezTo>
                    <a:pt x="0" y="4262"/>
                    <a:pt x="1238" y="5484"/>
                    <a:pt x="2750" y="5484"/>
                  </a:cubicBezTo>
                  <a:cubicBezTo>
                    <a:pt x="4262" y="5484"/>
                    <a:pt x="5500" y="4262"/>
                    <a:pt x="5500" y="2734"/>
                  </a:cubicBezTo>
                  <a:cubicBezTo>
                    <a:pt x="5500" y="1222"/>
                    <a:pt x="4262" y="0"/>
                    <a:pt x="2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14166" y="2287187"/>
              <a:ext cx="119317" cy="119317"/>
            </a:xfrm>
            <a:custGeom>
              <a:avLst/>
              <a:gdLst/>
              <a:ahLst/>
              <a:cxnLst/>
              <a:rect l="l" t="t" r="r" b="b"/>
              <a:pathLst>
                <a:path w="1134" h="1134" extrusionOk="0">
                  <a:moveTo>
                    <a:pt x="569" y="0"/>
                  </a:moveTo>
                  <a:cubicBezTo>
                    <a:pt x="253" y="0"/>
                    <a:pt x="0" y="250"/>
                    <a:pt x="0" y="565"/>
                  </a:cubicBezTo>
                  <a:cubicBezTo>
                    <a:pt x="0" y="881"/>
                    <a:pt x="253" y="1134"/>
                    <a:pt x="569" y="1134"/>
                  </a:cubicBezTo>
                  <a:cubicBezTo>
                    <a:pt x="884" y="1134"/>
                    <a:pt x="1134" y="881"/>
                    <a:pt x="1134" y="565"/>
                  </a:cubicBezTo>
                  <a:cubicBezTo>
                    <a:pt x="1134" y="250"/>
                    <a:pt x="884" y="0"/>
                    <a:pt x="5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336808" y="312034"/>
              <a:ext cx="559126" cy="559547"/>
            </a:xfrm>
            <a:custGeom>
              <a:avLst/>
              <a:gdLst/>
              <a:ahLst/>
              <a:cxnLst/>
              <a:rect l="l" t="t" r="r" b="b"/>
              <a:pathLst>
                <a:path w="5314" h="5318" extrusionOk="0">
                  <a:moveTo>
                    <a:pt x="2658" y="1"/>
                  </a:moveTo>
                  <a:cubicBezTo>
                    <a:pt x="1197" y="1"/>
                    <a:pt x="0" y="1200"/>
                    <a:pt x="0" y="2659"/>
                  </a:cubicBezTo>
                  <a:cubicBezTo>
                    <a:pt x="0" y="4121"/>
                    <a:pt x="1197" y="5317"/>
                    <a:pt x="2658" y="5317"/>
                  </a:cubicBezTo>
                  <a:cubicBezTo>
                    <a:pt x="4117" y="5317"/>
                    <a:pt x="5313" y="4121"/>
                    <a:pt x="5313" y="2659"/>
                  </a:cubicBezTo>
                  <a:cubicBezTo>
                    <a:pt x="5313" y="1200"/>
                    <a:pt x="4117" y="1"/>
                    <a:pt x="2658" y="1"/>
                  </a:cubicBezTo>
                  <a:close/>
                </a:path>
              </a:pathLst>
            </a:custGeom>
            <a:solidFill>
              <a:srgbClr val="FED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895829" y="-314750"/>
              <a:ext cx="816909" cy="816593"/>
            </a:xfrm>
            <a:custGeom>
              <a:avLst/>
              <a:gdLst/>
              <a:ahLst/>
              <a:cxnLst/>
              <a:rect l="l" t="t" r="r" b="b"/>
              <a:pathLst>
                <a:path w="7764" h="7761" extrusionOk="0">
                  <a:moveTo>
                    <a:pt x="3880" y="0"/>
                  </a:moveTo>
                  <a:cubicBezTo>
                    <a:pt x="1737" y="0"/>
                    <a:pt x="0" y="1737"/>
                    <a:pt x="0" y="3880"/>
                  </a:cubicBezTo>
                  <a:cubicBezTo>
                    <a:pt x="0" y="6024"/>
                    <a:pt x="1737" y="7760"/>
                    <a:pt x="3880" y="7760"/>
                  </a:cubicBezTo>
                  <a:cubicBezTo>
                    <a:pt x="6027" y="7760"/>
                    <a:pt x="7763" y="6024"/>
                    <a:pt x="7763" y="3880"/>
                  </a:cubicBezTo>
                  <a:cubicBezTo>
                    <a:pt x="7763" y="1737"/>
                    <a:pt x="6027" y="0"/>
                    <a:pt x="38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05216" y="216706"/>
              <a:ext cx="159299" cy="159194"/>
            </a:xfrm>
            <a:custGeom>
              <a:avLst/>
              <a:gdLst/>
              <a:ahLst/>
              <a:cxnLst/>
              <a:rect l="l" t="t" r="r" b="b"/>
              <a:pathLst>
                <a:path w="1514" h="1513" extrusionOk="0">
                  <a:moveTo>
                    <a:pt x="762" y="1"/>
                  </a:moveTo>
                  <a:cubicBezTo>
                    <a:pt x="342" y="1"/>
                    <a:pt x="1" y="342"/>
                    <a:pt x="1" y="765"/>
                  </a:cubicBezTo>
                  <a:cubicBezTo>
                    <a:pt x="1" y="1172"/>
                    <a:pt x="342" y="1513"/>
                    <a:pt x="762" y="1513"/>
                  </a:cubicBezTo>
                  <a:cubicBezTo>
                    <a:pt x="1169" y="1513"/>
                    <a:pt x="1513" y="1172"/>
                    <a:pt x="1513" y="765"/>
                  </a:cubicBezTo>
                  <a:cubicBezTo>
                    <a:pt x="1513" y="342"/>
                    <a:pt x="1169" y="1"/>
                    <a:pt x="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761607" y="1718483"/>
              <a:ext cx="560494" cy="560494"/>
            </a:xfrm>
            <a:custGeom>
              <a:avLst/>
              <a:gdLst/>
              <a:ahLst/>
              <a:cxnLst/>
              <a:rect l="l" t="t" r="r" b="b"/>
              <a:pathLst>
                <a:path w="5327" h="5327" extrusionOk="0">
                  <a:moveTo>
                    <a:pt x="2668" y="158"/>
                  </a:moveTo>
                  <a:cubicBezTo>
                    <a:pt x="3354" y="158"/>
                    <a:pt x="3985" y="433"/>
                    <a:pt x="4446" y="894"/>
                  </a:cubicBezTo>
                  <a:cubicBezTo>
                    <a:pt x="4894" y="1342"/>
                    <a:pt x="5169" y="1974"/>
                    <a:pt x="5169" y="2671"/>
                  </a:cubicBezTo>
                  <a:cubicBezTo>
                    <a:pt x="5169" y="3353"/>
                    <a:pt x="4894" y="3985"/>
                    <a:pt x="4446" y="4433"/>
                  </a:cubicBezTo>
                  <a:cubicBezTo>
                    <a:pt x="3985" y="4894"/>
                    <a:pt x="3354" y="5168"/>
                    <a:pt x="2668" y="5168"/>
                  </a:cubicBezTo>
                  <a:cubicBezTo>
                    <a:pt x="1974" y="5168"/>
                    <a:pt x="1355" y="4894"/>
                    <a:pt x="894" y="4433"/>
                  </a:cubicBezTo>
                  <a:cubicBezTo>
                    <a:pt x="433" y="3985"/>
                    <a:pt x="159" y="3353"/>
                    <a:pt x="159" y="2671"/>
                  </a:cubicBezTo>
                  <a:cubicBezTo>
                    <a:pt x="159" y="1974"/>
                    <a:pt x="433" y="1342"/>
                    <a:pt x="894" y="894"/>
                  </a:cubicBezTo>
                  <a:cubicBezTo>
                    <a:pt x="1355" y="433"/>
                    <a:pt x="1974" y="158"/>
                    <a:pt x="2668" y="158"/>
                  </a:cubicBezTo>
                  <a:close/>
                  <a:moveTo>
                    <a:pt x="2668" y="0"/>
                  </a:moveTo>
                  <a:cubicBezTo>
                    <a:pt x="1197" y="0"/>
                    <a:pt x="1" y="1197"/>
                    <a:pt x="1" y="2671"/>
                  </a:cubicBezTo>
                  <a:cubicBezTo>
                    <a:pt x="1" y="4142"/>
                    <a:pt x="1197" y="5326"/>
                    <a:pt x="2668" y="5326"/>
                  </a:cubicBezTo>
                  <a:cubicBezTo>
                    <a:pt x="4143" y="5326"/>
                    <a:pt x="5327" y="4142"/>
                    <a:pt x="5327" y="2671"/>
                  </a:cubicBezTo>
                  <a:cubicBezTo>
                    <a:pt x="5327" y="1197"/>
                    <a:pt x="4143" y="0"/>
                    <a:pt x="2668"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690900" y="2539289"/>
              <a:ext cx="159194" cy="159194"/>
            </a:xfrm>
            <a:custGeom>
              <a:avLst/>
              <a:gdLst/>
              <a:ahLst/>
              <a:cxnLst/>
              <a:rect l="l" t="t" r="r" b="b"/>
              <a:pathLst>
                <a:path w="1513" h="1513" extrusionOk="0">
                  <a:moveTo>
                    <a:pt x="752" y="0"/>
                  </a:moveTo>
                  <a:cubicBezTo>
                    <a:pt x="329" y="0"/>
                    <a:pt x="0" y="329"/>
                    <a:pt x="0" y="749"/>
                  </a:cubicBezTo>
                  <a:cubicBezTo>
                    <a:pt x="0" y="1169"/>
                    <a:pt x="329" y="1513"/>
                    <a:pt x="752" y="1513"/>
                  </a:cubicBezTo>
                  <a:cubicBezTo>
                    <a:pt x="1172" y="1513"/>
                    <a:pt x="1513" y="1169"/>
                    <a:pt x="1513" y="749"/>
                  </a:cubicBezTo>
                  <a:cubicBezTo>
                    <a:pt x="1513" y="329"/>
                    <a:pt x="1172" y="0"/>
                    <a:pt x="7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733724" y="3236885"/>
              <a:ext cx="458222" cy="458117"/>
            </a:xfrm>
            <a:custGeom>
              <a:avLst/>
              <a:gdLst/>
              <a:ahLst/>
              <a:cxnLst/>
              <a:rect l="l" t="t" r="r" b="b"/>
              <a:pathLst>
                <a:path w="4355" h="4354" extrusionOk="0">
                  <a:moveTo>
                    <a:pt x="2173" y="0"/>
                  </a:moveTo>
                  <a:cubicBezTo>
                    <a:pt x="976" y="0"/>
                    <a:pt x="1" y="973"/>
                    <a:pt x="1" y="2169"/>
                  </a:cubicBezTo>
                  <a:cubicBezTo>
                    <a:pt x="1" y="3378"/>
                    <a:pt x="976" y="4354"/>
                    <a:pt x="2173" y="4354"/>
                  </a:cubicBezTo>
                  <a:cubicBezTo>
                    <a:pt x="3382" y="4354"/>
                    <a:pt x="4354" y="3378"/>
                    <a:pt x="4354" y="2169"/>
                  </a:cubicBezTo>
                  <a:cubicBezTo>
                    <a:pt x="4354" y="973"/>
                    <a:pt x="3382" y="0"/>
                    <a:pt x="2173" y="0"/>
                  </a:cubicBezTo>
                  <a:close/>
                </a:path>
              </a:pathLst>
            </a:custGeom>
            <a:solidFill>
              <a:srgbClr val="FED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690900" y="3754347"/>
              <a:ext cx="159194" cy="159299"/>
            </a:xfrm>
            <a:custGeom>
              <a:avLst/>
              <a:gdLst/>
              <a:ahLst/>
              <a:cxnLst/>
              <a:rect l="l" t="t" r="r" b="b"/>
              <a:pathLst>
                <a:path w="1513" h="1514" extrusionOk="0">
                  <a:moveTo>
                    <a:pt x="752" y="1"/>
                  </a:moveTo>
                  <a:cubicBezTo>
                    <a:pt x="329" y="1"/>
                    <a:pt x="0" y="342"/>
                    <a:pt x="0" y="765"/>
                  </a:cubicBezTo>
                  <a:cubicBezTo>
                    <a:pt x="0" y="1172"/>
                    <a:pt x="329" y="1513"/>
                    <a:pt x="752" y="1513"/>
                  </a:cubicBezTo>
                  <a:cubicBezTo>
                    <a:pt x="1172" y="1513"/>
                    <a:pt x="1513" y="1172"/>
                    <a:pt x="1513" y="765"/>
                  </a:cubicBezTo>
                  <a:cubicBezTo>
                    <a:pt x="1513" y="342"/>
                    <a:pt x="1172"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221290" y="3910806"/>
              <a:ext cx="1056173" cy="1056068"/>
            </a:xfrm>
            <a:custGeom>
              <a:avLst/>
              <a:gdLst/>
              <a:ahLst/>
              <a:cxnLst/>
              <a:rect l="l" t="t" r="r" b="b"/>
              <a:pathLst>
                <a:path w="10038" h="10037" extrusionOk="0">
                  <a:moveTo>
                    <a:pt x="5024" y="1"/>
                  </a:moveTo>
                  <a:cubicBezTo>
                    <a:pt x="2249" y="1"/>
                    <a:pt x="1" y="2236"/>
                    <a:pt x="1" y="5011"/>
                  </a:cubicBezTo>
                  <a:cubicBezTo>
                    <a:pt x="1" y="7786"/>
                    <a:pt x="2249" y="10037"/>
                    <a:pt x="5024" y="10037"/>
                  </a:cubicBezTo>
                  <a:cubicBezTo>
                    <a:pt x="7786" y="10037"/>
                    <a:pt x="10037" y="7786"/>
                    <a:pt x="10037" y="5011"/>
                  </a:cubicBezTo>
                  <a:cubicBezTo>
                    <a:pt x="10037" y="2236"/>
                    <a:pt x="7786" y="1"/>
                    <a:pt x="5024" y="1"/>
                  </a:cubicBezTo>
                  <a:close/>
                </a:path>
              </a:pathLst>
            </a:custGeom>
            <a:solidFill>
              <a:srgbClr val="FED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995447" y="207131"/>
              <a:ext cx="1056068" cy="1056068"/>
            </a:xfrm>
            <a:custGeom>
              <a:avLst/>
              <a:gdLst/>
              <a:ahLst/>
              <a:cxnLst/>
              <a:rect l="l" t="t" r="r" b="b"/>
              <a:pathLst>
                <a:path w="10037" h="10037" extrusionOk="0">
                  <a:moveTo>
                    <a:pt x="5027" y="0"/>
                  </a:moveTo>
                  <a:cubicBezTo>
                    <a:pt x="2252" y="0"/>
                    <a:pt x="1" y="2248"/>
                    <a:pt x="1" y="5010"/>
                  </a:cubicBezTo>
                  <a:cubicBezTo>
                    <a:pt x="1" y="7785"/>
                    <a:pt x="2252" y="10036"/>
                    <a:pt x="5027" y="10036"/>
                  </a:cubicBezTo>
                  <a:cubicBezTo>
                    <a:pt x="7789" y="10036"/>
                    <a:pt x="10037" y="7785"/>
                    <a:pt x="10037" y="5010"/>
                  </a:cubicBezTo>
                  <a:cubicBezTo>
                    <a:pt x="10037" y="2248"/>
                    <a:pt x="7789" y="0"/>
                    <a:pt x="5027" y="0"/>
                  </a:cubicBezTo>
                  <a:close/>
                </a:path>
              </a:pathLst>
            </a:custGeom>
            <a:solidFill>
              <a:srgbClr val="FED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352064" y="4555582"/>
              <a:ext cx="701590" cy="702011"/>
            </a:xfrm>
            <a:custGeom>
              <a:avLst/>
              <a:gdLst/>
              <a:ahLst/>
              <a:cxnLst/>
              <a:rect l="l" t="t" r="r" b="b"/>
              <a:pathLst>
                <a:path w="6668" h="6672" extrusionOk="0">
                  <a:moveTo>
                    <a:pt x="3328" y="158"/>
                  </a:moveTo>
                  <a:cubicBezTo>
                    <a:pt x="4209" y="158"/>
                    <a:pt x="4998" y="515"/>
                    <a:pt x="5576" y="1093"/>
                  </a:cubicBezTo>
                  <a:cubicBezTo>
                    <a:pt x="6157" y="1674"/>
                    <a:pt x="6510" y="2463"/>
                    <a:pt x="6510" y="3344"/>
                  </a:cubicBezTo>
                  <a:cubicBezTo>
                    <a:pt x="6510" y="4212"/>
                    <a:pt x="6157" y="5014"/>
                    <a:pt x="5576" y="5579"/>
                  </a:cubicBezTo>
                  <a:cubicBezTo>
                    <a:pt x="4998" y="6157"/>
                    <a:pt x="4209" y="6513"/>
                    <a:pt x="3328" y="6513"/>
                  </a:cubicBezTo>
                  <a:cubicBezTo>
                    <a:pt x="2447" y="6513"/>
                    <a:pt x="1658" y="6157"/>
                    <a:pt x="1077" y="5579"/>
                  </a:cubicBezTo>
                  <a:cubicBezTo>
                    <a:pt x="512" y="5014"/>
                    <a:pt x="158" y="4212"/>
                    <a:pt x="158" y="3344"/>
                  </a:cubicBezTo>
                  <a:cubicBezTo>
                    <a:pt x="158" y="2463"/>
                    <a:pt x="512" y="1674"/>
                    <a:pt x="1077" y="1093"/>
                  </a:cubicBezTo>
                  <a:cubicBezTo>
                    <a:pt x="1658" y="515"/>
                    <a:pt x="2447" y="158"/>
                    <a:pt x="3328" y="158"/>
                  </a:cubicBezTo>
                  <a:close/>
                  <a:moveTo>
                    <a:pt x="3328" y="1"/>
                  </a:moveTo>
                  <a:cubicBezTo>
                    <a:pt x="1487" y="1"/>
                    <a:pt x="0" y="1500"/>
                    <a:pt x="0" y="3344"/>
                  </a:cubicBezTo>
                  <a:cubicBezTo>
                    <a:pt x="0" y="5184"/>
                    <a:pt x="1487" y="6671"/>
                    <a:pt x="3328" y="6671"/>
                  </a:cubicBezTo>
                  <a:cubicBezTo>
                    <a:pt x="5168" y="6671"/>
                    <a:pt x="6668" y="5184"/>
                    <a:pt x="6668" y="3344"/>
                  </a:cubicBezTo>
                  <a:cubicBezTo>
                    <a:pt x="6668" y="1500"/>
                    <a:pt x="5168" y="1"/>
                    <a:pt x="3328"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532606" y="4736978"/>
              <a:ext cx="220010" cy="220325"/>
            </a:xfrm>
            <a:custGeom>
              <a:avLst/>
              <a:gdLst/>
              <a:ahLst/>
              <a:cxnLst/>
              <a:rect l="l" t="t" r="r" b="b"/>
              <a:pathLst>
                <a:path w="2091" h="2094" extrusionOk="0">
                  <a:moveTo>
                    <a:pt x="1052" y="0"/>
                  </a:moveTo>
                  <a:cubicBezTo>
                    <a:pt x="474" y="0"/>
                    <a:pt x="0" y="474"/>
                    <a:pt x="0" y="1039"/>
                  </a:cubicBezTo>
                  <a:cubicBezTo>
                    <a:pt x="0" y="1620"/>
                    <a:pt x="474" y="2093"/>
                    <a:pt x="1052" y="2093"/>
                  </a:cubicBezTo>
                  <a:cubicBezTo>
                    <a:pt x="1617" y="2093"/>
                    <a:pt x="2090" y="1620"/>
                    <a:pt x="2090" y="1039"/>
                  </a:cubicBezTo>
                  <a:cubicBezTo>
                    <a:pt x="2090" y="474"/>
                    <a:pt x="1617" y="0"/>
                    <a:pt x="10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5365" y="4475511"/>
              <a:ext cx="218642" cy="218642"/>
            </a:xfrm>
            <a:custGeom>
              <a:avLst/>
              <a:gdLst/>
              <a:ahLst/>
              <a:cxnLst/>
              <a:rect l="l" t="t" r="r" b="b"/>
              <a:pathLst>
                <a:path w="2078" h="2078" extrusionOk="0">
                  <a:moveTo>
                    <a:pt x="1039" y="1"/>
                  </a:moveTo>
                  <a:cubicBezTo>
                    <a:pt x="458" y="1"/>
                    <a:pt x="0" y="462"/>
                    <a:pt x="0" y="1039"/>
                  </a:cubicBezTo>
                  <a:cubicBezTo>
                    <a:pt x="0" y="1617"/>
                    <a:pt x="458" y="2078"/>
                    <a:pt x="1039" y="2078"/>
                  </a:cubicBezTo>
                  <a:cubicBezTo>
                    <a:pt x="1617" y="2078"/>
                    <a:pt x="2078" y="1617"/>
                    <a:pt x="2078" y="1039"/>
                  </a:cubicBezTo>
                  <a:cubicBezTo>
                    <a:pt x="2078" y="462"/>
                    <a:pt x="1617" y="1"/>
                    <a:pt x="1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304050" y="4727298"/>
              <a:ext cx="220325" cy="218747"/>
            </a:xfrm>
            <a:custGeom>
              <a:avLst/>
              <a:gdLst/>
              <a:ahLst/>
              <a:cxnLst/>
              <a:rect l="l" t="t" r="r" b="b"/>
              <a:pathLst>
                <a:path w="2094" h="2079" extrusionOk="0">
                  <a:moveTo>
                    <a:pt x="1039" y="1"/>
                  </a:moveTo>
                  <a:cubicBezTo>
                    <a:pt x="474" y="1"/>
                    <a:pt x="1" y="462"/>
                    <a:pt x="1" y="1039"/>
                  </a:cubicBezTo>
                  <a:cubicBezTo>
                    <a:pt x="1" y="1620"/>
                    <a:pt x="474" y="2078"/>
                    <a:pt x="1039" y="2078"/>
                  </a:cubicBezTo>
                  <a:cubicBezTo>
                    <a:pt x="1620" y="2078"/>
                    <a:pt x="2094" y="1620"/>
                    <a:pt x="2094" y="1039"/>
                  </a:cubicBezTo>
                  <a:cubicBezTo>
                    <a:pt x="2094" y="462"/>
                    <a:pt x="1620" y="1"/>
                    <a:pt x="1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190777" y="540567"/>
              <a:ext cx="239580" cy="239580"/>
            </a:xfrm>
            <a:custGeom>
              <a:avLst/>
              <a:gdLst/>
              <a:ahLst/>
              <a:cxnLst/>
              <a:rect l="l" t="t" r="r" b="b"/>
              <a:pathLst>
                <a:path w="2277" h="2277" extrusionOk="0">
                  <a:moveTo>
                    <a:pt x="1143" y="1"/>
                  </a:moveTo>
                  <a:cubicBezTo>
                    <a:pt x="512" y="1"/>
                    <a:pt x="0" y="512"/>
                    <a:pt x="0" y="1144"/>
                  </a:cubicBezTo>
                  <a:cubicBezTo>
                    <a:pt x="0" y="1762"/>
                    <a:pt x="512" y="2277"/>
                    <a:pt x="1143" y="2277"/>
                  </a:cubicBezTo>
                  <a:cubicBezTo>
                    <a:pt x="1762" y="2277"/>
                    <a:pt x="2277" y="1762"/>
                    <a:pt x="2277" y="1144"/>
                  </a:cubicBezTo>
                  <a:cubicBezTo>
                    <a:pt x="2277" y="512"/>
                    <a:pt x="1762" y="1"/>
                    <a:pt x="1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45688" y="-173547"/>
              <a:ext cx="534610" cy="534189"/>
            </a:xfrm>
            <a:custGeom>
              <a:avLst/>
              <a:gdLst/>
              <a:ahLst/>
              <a:cxnLst/>
              <a:rect l="l" t="t" r="r" b="b"/>
              <a:pathLst>
                <a:path w="5081" h="5077" extrusionOk="0">
                  <a:moveTo>
                    <a:pt x="2539" y="158"/>
                  </a:moveTo>
                  <a:cubicBezTo>
                    <a:pt x="3199" y="158"/>
                    <a:pt x="3789" y="420"/>
                    <a:pt x="4225" y="856"/>
                  </a:cubicBezTo>
                  <a:cubicBezTo>
                    <a:pt x="4657" y="1288"/>
                    <a:pt x="4922" y="1882"/>
                    <a:pt x="4922" y="2538"/>
                  </a:cubicBezTo>
                  <a:cubicBezTo>
                    <a:pt x="4922" y="3195"/>
                    <a:pt x="4657" y="3789"/>
                    <a:pt x="4225" y="4221"/>
                  </a:cubicBezTo>
                  <a:cubicBezTo>
                    <a:pt x="3789" y="4657"/>
                    <a:pt x="3199" y="4919"/>
                    <a:pt x="2539" y="4919"/>
                  </a:cubicBezTo>
                  <a:cubicBezTo>
                    <a:pt x="1882" y="4919"/>
                    <a:pt x="1276" y="4657"/>
                    <a:pt x="856" y="4221"/>
                  </a:cubicBezTo>
                  <a:cubicBezTo>
                    <a:pt x="424" y="3789"/>
                    <a:pt x="158" y="3195"/>
                    <a:pt x="158" y="2538"/>
                  </a:cubicBezTo>
                  <a:cubicBezTo>
                    <a:pt x="158" y="1882"/>
                    <a:pt x="424" y="1288"/>
                    <a:pt x="856" y="856"/>
                  </a:cubicBezTo>
                  <a:cubicBezTo>
                    <a:pt x="1276" y="420"/>
                    <a:pt x="1882" y="158"/>
                    <a:pt x="2539" y="158"/>
                  </a:cubicBezTo>
                  <a:close/>
                  <a:moveTo>
                    <a:pt x="2539" y="0"/>
                  </a:moveTo>
                  <a:cubicBezTo>
                    <a:pt x="1134" y="0"/>
                    <a:pt x="1" y="1130"/>
                    <a:pt x="1" y="2538"/>
                  </a:cubicBezTo>
                  <a:cubicBezTo>
                    <a:pt x="1" y="3946"/>
                    <a:pt x="1134" y="5077"/>
                    <a:pt x="2539" y="5077"/>
                  </a:cubicBezTo>
                  <a:cubicBezTo>
                    <a:pt x="3934" y="5077"/>
                    <a:pt x="5080" y="3946"/>
                    <a:pt x="5080" y="2538"/>
                  </a:cubicBezTo>
                  <a:cubicBezTo>
                    <a:pt x="5080" y="1130"/>
                    <a:pt x="3934" y="0"/>
                    <a:pt x="2539"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68353" y="4899014"/>
              <a:ext cx="236529" cy="235372"/>
            </a:xfrm>
            <a:custGeom>
              <a:avLst/>
              <a:gdLst/>
              <a:ahLst/>
              <a:cxnLst/>
              <a:rect l="l" t="t" r="r" b="b"/>
              <a:pathLst>
                <a:path w="2248" h="2237" extrusionOk="0">
                  <a:moveTo>
                    <a:pt x="1130" y="159"/>
                  </a:moveTo>
                  <a:cubicBezTo>
                    <a:pt x="1395" y="159"/>
                    <a:pt x="1632" y="263"/>
                    <a:pt x="1803" y="433"/>
                  </a:cubicBezTo>
                  <a:cubicBezTo>
                    <a:pt x="1986" y="604"/>
                    <a:pt x="2090" y="856"/>
                    <a:pt x="2090" y="1118"/>
                  </a:cubicBezTo>
                  <a:cubicBezTo>
                    <a:pt x="2090" y="1380"/>
                    <a:pt x="1986" y="1617"/>
                    <a:pt x="1803" y="1804"/>
                  </a:cubicBezTo>
                  <a:cubicBezTo>
                    <a:pt x="1632" y="1974"/>
                    <a:pt x="1395" y="2078"/>
                    <a:pt x="1130" y="2078"/>
                  </a:cubicBezTo>
                  <a:cubicBezTo>
                    <a:pt x="856" y="2078"/>
                    <a:pt x="619" y="1974"/>
                    <a:pt x="448" y="1804"/>
                  </a:cubicBezTo>
                  <a:cubicBezTo>
                    <a:pt x="275" y="1617"/>
                    <a:pt x="158" y="1380"/>
                    <a:pt x="158" y="1118"/>
                  </a:cubicBezTo>
                  <a:cubicBezTo>
                    <a:pt x="158" y="856"/>
                    <a:pt x="275" y="604"/>
                    <a:pt x="448" y="433"/>
                  </a:cubicBezTo>
                  <a:cubicBezTo>
                    <a:pt x="619" y="263"/>
                    <a:pt x="856" y="159"/>
                    <a:pt x="1130" y="159"/>
                  </a:cubicBezTo>
                  <a:close/>
                  <a:moveTo>
                    <a:pt x="1130" y="1"/>
                  </a:moveTo>
                  <a:cubicBezTo>
                    <a:pt x="499" y="1"/>
                    <a:pt x="0" y="500"/>
                    <a:pt x="0" y="1118"/>
                  </a:cubicBezTo>
                  <a:cubicBezTo>
                    <a:pt x="0" y="1737"/>
                    <a:pt x="499" y="2236"/>
                    <a:pt x="1130" y="2236"/>
                  </a:cubicBezTo>
                  <a:cubicBezTo>
                    <a:pt x="1749" y="2236"/>
                    <a:pt x="2248" y="1737"/>
                    <a:pt x="2248" y="1118"/>
                  </a:cubicBezTo>
                  <a:cubicBezTo>
                    <a:pt x="2248" y="500"/>
                    <a:pt x="1749" y="1"/>
                    <a:pt x="1130"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14166" y="3437535"/>
              <a:ext cx="119317" cy="119001"/>
            </a:xfrm>
            <a:custGeom>
              <a:avLst/>
              <a:gdLst/>
              <a:ahLst/>
              <a:cxnLst/>
              <a:rect l="l" t="t" r="r" b="b"/>
              <a:pathLst>
                <a:path w="1134" h="1131" extrusionOk="0">
                  <a:moveTo>
                    <a:pt x="569" y="0"/>
                  </a:moveTo>
                  <a:cubicBezTo>
                    <a:pt x="253" y="0"/>
                    <a:pt x="0" y="249"/>
                    <a:pt x="0" y="565"/>
                  </a:cubicBezTo>
                  <a:cubicBezTo>
                    <a:pt x="0" y="881"/>
                    <a:pt x="253" y="1130"/>
                    <a:pt x="569" y="1130"/>
                  </a:cubicBezTo>
                  <a:cubicBezTo>
                    <a:pt x="884" y="1130"/>
                    <a:pt x="1134" y="881"/>
                    <a:pt x="1134" y="565"/>
                  </a:cubicBezTo>
                  <a:cubicBezTo>
                    <a:pt x="1134" y="249"/>
                    <a:pt x="884" y="0"/>
                    <a:pt x="5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407234" y="4807685"/>
              <a:ext cx="651822" cy="650560"/>
            </a:xfrm>
            <a:custGeom>
              <a:avLst/>
              <a:gdLst/>
              <a:ahLst/>
              <a:cxnLst/>
              <a:rect l="l" t="t" r="r" b="b"/>
              <a:pathLst>
                <a:path w="6195" h="6183" extrusionOk="0">
                  <a:moveTo>
                    <a:pt x="3104" y="1"/>
                  </a:moveTo>
                  <a:cubicBezTo>
                    <a:pt x="1396" y="1"/>
                    <a:pt x="0" y="1380"/>
                    <a:pt x="0" y="3091"/>
                  </a:cubicBezTo>
                  <a:cubicBezTo>
                    <a:pt x="0" y="4803"/>
                    <a:pt x="1396" y="6182"/>
                    <a:pt x="3104" y="6182"/>
                  </a:cubicBezTo>
                  <a:cubicBezTo>
                    <a:pt x="4802" y="6182"/>
                    <a:pt x="6194" y="4803"/>
                    <a:pt x="6194" y="3091"/>
                  </a:cubicBezTo>
                  <a:cubicBezTo>
                    <a:pt x="6194" y="1380"/>
                    <a:pt x="4802" y="1"/>
                    <a:pt x="3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271655" y="4259604"/>
              <a:ext cx="650560" cy="650560"/>
            </a:xfrm>
            <a:custGeom>
              <a:avLst/>
              <a:gdLst/>
              <a:ahLst/>
              <a:cxnLst/>
              <a:rect l="l" t="t" r="r" b="b"/>
              <a:pathLst>
                <a:path w="6183" h="6183" extrusionOk="0">
                  <a:moveTo>
                    <a:pt x="3091" y="1"/>
                  </a:moveTo>
                  <a:cubicBezTo>
                    <a:pt x="1380" y="1"/>
                    <a:pt x="1" y="1380"/>
                    <a:pt x="1" y="3091"/>
                  </a:cubicBezTo>
                  <a:cubicBezTo>
                    <a:pt x="1" y="4802"/>
                    <a:pt x="1380" y="6182"/>
                    <a:pt x="3091" y="6182"/>
                  </a:cubicBezTo>
                  <a:cubicBezTo>
                    <a:pt x="4802" y="6182"/>
                    <a:pt x="6182" y="4802"/>
                    <a:pt x="6182" y="3091"/>
                  </a:cubicBezTo>
                  <a:cubicBezTo>
                    <a:pt x="6182" y="1380"/>
                    <a:pt x="4802"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789174" y="385476"/>
              <a:ext cx="697697" cy="697697"/>
            </a:xfrm>
            <a:custGeom>
              <a:avLst/>
              <a:gdLst/>
              <a:ahLst/>
              <a:cxnLst/>
              <a:rect l="l" t="t" r="r" b="b"/>
              <a:pathLst>
                <a:path w="6631" h="6631" extrusionOk="0">
                  <a:moveTo>
                    <a:pt x="3316" y="0"/>
                  </a:moveTo>
                  <a:cubicBezTo>
                    <a:pt x="1488" y="0"/>
                    <a:pt x="1" y="1487"/>
                    <a:pt x="1" y="3315"/>
                  </a:cubicBezTo>
                  <a:cubicBezTo>
                    <a:pt x="1" y="5159"/>
                    <a:pt x="1488" y="6630"/>
                    <a:pt x="3316" y="6630"/>
                  </a:cubicBezTo>
                  <a:cubicBezTo>
                    <a:pt x="5144" y="6630"/>
                    <a:pt x="6631" y="5159"/>
                    <a:pt x="6631" y="3315"/>
                  </a:cubicBezTo>
                  <a:cubicBezTo>
                    <a:pt x="6631" y="1487"/>
                    <a:pt x="5144" y="0"/>
                    <a:pt x="3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78287" y="4021495"/>
              <a:ext cx="191075" cy="189707"/>
            </a:xfrm>
            <a:custGeom>
              <a:avLst/>
              <a:gdLst/>
              <a:ahLst/>
              <a:cxnLst/>
              <a:rect l="l" t="t" r="r" b="b"/>
              <a:pathLst>
                <a:path w="1816" h="1803" extrusionOk="0">
                  <a:moveTo>
                    <a:pt x="910" y="104"/>
                  </a:moveTo>
                  <a:cubicBezTo>
                    <a:pt x="1131" y="104"/>
                    <a:pt x="1330" y="183"/>
                    <a:pt x="1475" y="328"/>
                  </a:cubicBezTo>
                  <a:cubicBezTo>
                    <a:pt x="1620" y="474"/>
                    <a:pt x="1712" y="685"/>
                    <a:pt x="1712" y="893"/>
                  </a:cubicBezTo>
                  <a:cubicBezTo>
                    <a:pt x="1712" y="1118"/>
                    <a:pt x="1620" y="1317"/>
                    <a:pt x="1475" y="1462"/>
                  </a:cubicBezTo>
                  <a:cubicBezTo>
                    <a:pt x="1330" y="1604"/>
                    <a:pt x="1131" y="1699"/>
                    <a:pt x="910" y="1699"/>
                  </a:cubicBezTo>
                  <a:cubicBezTo>
                    <a:pt x="686" y="1699"/>
                    <a:pt x="487" y="1604"/>
                    <a:pt x="341" y="1462"/>
                  </a:cubicBezTo>
                  <a:cubicBezTo>
                    <a:pt x="199" y="1317"/>
                    <a:pt x="105" y="1118"/>
                    <a:pt x="105" y="893"/>
                  </a:cubicBezTo>
                  <a:cubicBezTo>
                    <a:pt x="105" y="685"/>
                    <a:pt x="199" y="474"/>
                    <a:pt x="341" y="328"/>
                  </a:cubicBezTo>
                  <a:cubicBezTo>
                    <a:pt x="487" y="183"/>
                    <a:pt x="686" y="104"/>
                    <a:pt x="910" y="104"/>
                  </a:cubicBezTo>
                  <a:close/>
                  <a:moveTo>
                    <a:pt x="910" y="0"/>
                  </a:moveTo>
                  <a:cubicBezTo>
                    <a:pt x="408" y="0"/>
                    <a:pt x="0" y="395"/>
                    <a:pt x="0" y="893"/>
                  </a:cubicBezTo>
                  <a:cubicBezTo>
                    <a:pt x="0" y="1395"/>
                    <a:pt x="408" y="1803"/>
                    <a:pt x="910" y="1803"/>
                  </a:cubicBezTo>
                  <a:cubicBezTo>
                    <a:pt x="1408" y="1803"/>
                    <a:pt x="1816" y="1395"/>
                    <a:pt x="1816" y="893"/>
                  </a:cubicBezTo>
                  <a:cubicBezTo>
                    <a:pt x="1816" y="395"/>
                    <a:pt x="1408" y="0"/>
                    <a:pt x="910" y="0"/>
                  </a:cubicBezTo>
                  <a:close/>
                </a:path>
              </a:pathLst>
            </a:custGeom>
            <a:solidFill>
              <a:srgbClr val="FCE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095134" y="4796426"/>
              <a:ext cx="79124" cy="80491"/>
            </a:xfrm>
            <a:custGeom>
              <a:avLst/>
              <a:gdLst/>
              <a:ahLst/>
              <a:cxnLst/>
              <a:rect l="l" t="t" r="r" b="b"/>
              <a:pathLst>
                <a:path w="752" h="765" extrusionOk="0">
                  <a:moveTo>
                    <a:pt x="382" y="0"/>
                  </a:moveTo>
                  <a:cubicBezTo>
                    <a:pt x="174" y="0"/>
                    <a:pt x="0" y="174"/>
                    <a:pt x="0" y="382"/>
                  </a:cubicBezTo>
                  <a:cubicBezTo>
                    <a:pt x="0" y="594"/>
                    <a:pt x="174" y="764"/>
                    <a:pt x="382" y="764"/>
                  </a:cubicBezTo>
                  <a:cubicBezTo>
                    <a:pt x="581" y="764"/>
                    <a:pt x="752" y="594"/>
                    <a:pt x="752" y="382"/>
                  </a:cubicBezTo>
                  <a:cubicBezTo>
                    <a:pt x="752" y="174"/>
                    <a:pt x="581" y="0"/>
                    <a:pt x="38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119510" y="4869868"/>
              <a:ext cx="80176" cy="80491"/>
            </a:xfrm>
            <a:custGeom>
              <a:avLst/>
              <a:gdLst/>
              <a:ahLst/>
              <a:cxnLst/>
              <a:rect l="l" t="t" r="r" b="b"/>
              <a:pathLst>
                <a:path w="762" h="765" extrusionOk="0">
                  <a:moveTo>
                    <a:pt x="380" y="0"/>
                  </a:moveTo>
                  <a:cubicBezTo>
                    <a:pt x="171" y="0"/>
                    <a:pt x="1" y="171"/>
                    <a:pt x="1" y="382"/>
                  </a:cubicBezTo>
                  <a:cubicBezTo>
                    <a:pt x="1" y="594"/>
                    <a:pt x="171" y="764"/>
                    <a:pt x="380" y="764"/>
                  </a:cubicBezTo>
                  <a:cubicBezTo>
                    <a:pt x="591" y="764"/>
                    <a:pt x="762" y="594"/>
                    <a:pt x="762" y="382"/>
                  </a:cubicBezTo>
                  <a:cubicBezTo>
                    <a:pt x="762" y="171"/>
                    <a:pt x="591" y="0"/>
                    <a:pt x="380"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171990" y="273524"/>
              <a:ext cx="80176" cy="78808"/>
            </a:xfrm>
            <a:custGeom>
              <a:avLst/>
              <a:gdLst/>
              <a:ahLst/>
              <a:cxnLst/>
              <a:rect l="l" t="t" r="r" b="b"/>
              <a:pathLst>
                <a:path w="762" h="749" extrusionOk="0">
                  <a:moveTo>
                    <a:pt x="383" y="0"/>
                  </a:moveTo>
                  <a:cubicBezTo>
                    <a:pt x="171" y="0"/>
                    <a:pt x="1" y="171"/>
                    <a:pt x="1" y="367"/>
                  </a:cubicBezTo>
                  <a:cubicBezTo>
                    <a:pt x="1" y="578"/>
                    <a:pt x="171" y="749"/>
                    <a:pt x="383" y="749"/>
                  </a:cubicBezTo>
                  <a:cubicBezTo>
                    <a:pt x="591" y="749"/>
                    <a:pt x="762" y="578"/>
                    <a:pt x="762" y="367"/>
                  </a:cubicBezTo>
                  <a:cubicBezTo>
                    <a:pt x="762" y="171"/>
                    <a:pt x="591" y="0"/>
                    <a:pt x="383"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008634" y="5026328"/>
              <a:ext cx="218958" cy="218642"/>
            </a:xfrm>
            <a:custGeom>
              <a:avLst/>
              <a:gdLst/>
              <a:ahLst/>
              <a:cxnLst/>
              <a:rect l="l" t="t" r="r" b="b"/>
              <a:pathLst>
                <a:path w="2081" h="2078" extrusionOk="0">
                  <a:moveTo>
                    <a:pt x="1042" y="0"/>
                  </a:moveTo>
                  <a:cubicBezTo>
                    <a:pt x="461" y="0"/>
                    <a:pt x="0" y="461"/>
                    <a:pt x="0" y="1039"/>
                  </a:cubicBezTo>
                  <a:cubicBezTo>
                    <a:pt x="0" y="1620"/>
                    <a:pt x="461" y="2077"/>
                    <a:pt x="1042" y="2077"/>
                  </a:cubicBezTo>
                  <a:cubicBezTo>
                    <a:pt x="1620" y="2077"/>
                    <a:pt x="2080" y="1620"/>
                    <a:pt x="2080" y="1039"/>
                  </a:cubicBezTo>
                  <a:cubicBezTo>
                    <a:pt x="2080" y="461"/>
                    <a:pt x="1620" y="0"/>
                    <a:pt x="104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627477" y="-220790"/>
              <a:ext cx="1056068" cy="1056068"/>
            </a:xfrm>
            <a:custGeom>
              <a:avLst/>
              <a:gdLst/>
              <a:ahLst/>
              <a:cxnLst/>
              <a:rect l="l" t="t" r="r" b="b"/>
              <a:pathLst>
                <a:path w="10037" h="10037" extrusionOk="0">
                  <a:moveTo>
                    <a:pt x="5023" y="1"/>
                  </a:moveTo>
                  <a:cubicBezTo>
                    <a:pt x="2248" y="1"/>
                    <a:pt x="0" y="2252"/>
                    <a:pt x="0" y="5027"/>
                  </a:cubicBezTo>
                  <a:cubicBezTo>
                    <a:pt x="0" y="7789"/>
                    <a:pt x="2248" y="10037"/>
                    <a:pt x="5023" y="10037"/>
                  </a:cubicBezTo>
                  <a:cubicBezTo>
                    <a:pt x="7785" y="10037"/>
                    <a:pt x="10036" y="7789"/>
                    <a:pt x="10036" y="5027"/>
                  </a:cubicBezTo>
                  <a:cubicBezTo>
                    <a:pt x="10036" y="2252"/>
                    <a:pt x="7785" y="1"/>
                    <a:pt x="5023" y="1"/>
                  </a:cubicBezTo>
                  <a:close/>
                </a:path>
              </a:pathLst>
            </a:custGeom>
            <a:solidFill>
              <a:srgbClr val="FED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758146" y="425669"/>
              <a:ext cx="701696" cy="702011"/>
            </a:xfrm>
            <a:custGeom>
              <a:avLst/>
              <a:gdLst/>
              <a:ahLst/>
              <a:cxnLst/>
              <a:rect l="l" t="t" r="r" b="b"/>
              <a:pathLst>
                <a:path w="6669" h="6672" extrusionOk="0">
                  <a:moveTo>
                    <a:pt x="3328" y="158"/>
                  </a:moveTo>
                  <a:cubicBezTo>
                    <a:pt x="4209" y="158"/>
                    <a:pt x="4998" y="515"/>
                    <a:pt x="5576" y="1080"/>
                  </a:cubicBezTo>
                  <a:cubicBezTo>
                    <a:pt x="6157" y="1658"/>
                    <a:pt x="6510" y="2447"/>
                    <a:pt x="6510" y="3328"/>
                  </a:cubicBezTo>
                  <a:cubicBezTo>
                    <a:pt x="6510" y="4209"/>
                    <a:pt x="6157" y="4998"/>
                    <a:pt x="5576" y="5579"/>
                  </a:cubicBezTo>
                  <a:cubicBezTo>
                    <a:pt x="4998" y="6157"/>
                    <a:pt x="4209" y="6513"/>
                    <a:pt x="3328" y="6513"/>
                  </a:cubicBezTo>
                  <a:cubicBezTo>
                    <a:pt x="2460" y="6513"/>
                    <a:pt x="1658" y="6157"/>
                    <a:pt x="1077" y="5579"/>
                  </a:cubicBezTo>
                  <a:cubicBezTo>
                    <a:pt x="512" y="4998"/>
                    <a:pt x="158" y="4209"/>
                    <a:pt x="158" y="3328"/>
                  </a:cubicBezTo>
                  <a:cubicBezTo>
                    <a:pt x="158" y="2447"/>
                    <a:pt x="512" y="1658"/>
                    <a:pt x="1077" y="1080"/>
                  </a:cubicBezTo>
                  <a:cubicBezTo>
                    <a:pt x="1658" y="515"/>
                    <a:pt x="2460" y="158"/>
                    <a:pt x="3328" y="158"/>
                  </a:cubicBezTo>
                  <a:close/>
                  <a:moveTo>
                    <a:pt x="3328" y="0"/>
                  </a:moveTo>
                  <a:cubicBezTo>
                    <a:pt x="1487" y="0"/>
                    <a:pt x="1" y="1487"/>
                    <a:pt x="1" y="3328"/>
                  </a:cubicBezTo>
                  <a:cubicBezTo>
                    <a:pt x="1" y="5172"/>
                    <a:pt x="1487" y="6671"/>
                    <a:pt x="3328" y="6671"/>
                  </a:cubicBezTo>
                  <a:cubicBezTo>
                    <a:pt x="5169" y="6671"/>
                    <a:pt x="6668" y="5172"/>
                    <a:pt x="6668" y="3328"/>
                  </a:cubicBezTo>
                  <a:cubicBezTo>
                    <a:pt x="6668" y="1487"/>
                    <a:pt x="5169" y="0"/>
                    <a:pt x="3328"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501216" y="666513"/>
              <a:ext cx="79124" cy="80491"/>
            </a:xfrm>
            <a:custGeom>
              <a:avLst/>
              <a:gdLst/>
              <a:ahLst/>
              <a:cxnLst/>
              <a:rect l="l" t="t" r="r" b="b"/>
              <a:pathLst>
                <a:path w="752" h="765" extrusionOk="0">
                  <a:moveTo>
                    <a:pt x="382" y="0"/>
                  </a:moveTo>
                  <a:cubicBezTo>
                    <a:pt x="174" y="0"/>
                    <a:pt x="0" y="171"/>
                    <a:pt x="0" y="382"/>
                  </a:cubicBezTo>
                  <a:cubicBezTo>
                    <a:pt x="0" y="594"/>
                    <a:pt x="174" y="764"/>
                    <a:pt x="382" y="764"/>
                  </a:cubicBezTo>
                  <a:cubicBezTo>
                    <a:pt x="581" y="764"/>
                    <a:pt x="752" y="594"/>
                    <a:pt x="752" y="382"/>
                  </a:cubicBezTo>
                  <a:cubicBezTo>
                    <a:pt x="752" y="171"/>
                    <a:pt x="581" y="0"/>
                    <a:pt x="38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7414716" y="895047"/>
              <a:ext cx="218958" cy="220010"/>
            </a:xfrm>
            <a:custGeom>
              <a:avLst/>
              <a:gdLst/>
              <a:ahLst/>
              <a:cxnLst/>
              <a:rect l="l" t="t" r="r" b="b"/>
              <a:pathLst>
                <a:path w="2081" h="2091" extrusionOk="0">
                  <a:moveTo>
                    <a:pt x="1042" y="0"/>
                  </a:moveTo>
                  <a:cubicBezTo>
                    <a:pt x="461" y="0"/>
                    <a:pt x="0" y="474"/>
                    <a:pt x="0" y="1039"/>
                  </a:cubicBezTo>
                  <a:cubicBezTo>
                    <a:pt x="0" y="1617"/>
                    <a:pt x="461" y="2090"/>
                    <a:pt x="1042" y="2090"/>
                  </a:cubicBezTo>
                  <a:cubicBezTo>
                    <a:pt x="1620" y="2090"/>
                    <a:pt x="2081" y="1617"/>
                    <a:pt x="2081" y="1039"/>
                  </a:cubicBezTo>
                  <a:cubicBezTo>
                    <a:pt x="2081" y="474"/>
                    <a:pt x="1620" y="0"/>
                    <a:pt x="104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651561" y="4114087"/>
              <a:ext cx="628569" cy="628569"/>
            </a:xfrm>
            <a:custGeom>
              <a:avLst/>
              <a:gdLst/>
              <a:ahLst/>
              <a:cxnLst/>
              <a:rect l="l" t="t" r="r" b="b"/>
              <a:pathLst>
                <a:path w="5974" h="5974" extrusionOk="0">
                  <a:moveTo>
                    <a:pt x="2987" y="108"/>
                  </a:moveTo>
                  <a:cubicBezTo>
                    <a:pt x="3789" y="108"/>
                    <a:pt x="4511" y="424"/>
                    <a:pt x="5026" y="948"/>
                  </a:cubicBezTo>
                  <a:cubicBezTo>
                    <a:pt x="5550" y="1475"/>
                    <a:pt x="5866" y="2186"/>
                    <a:pt x="5866" y="2987"/>
                  </a:cubicBezTo>
                  <a:cubicBezTo>
                    <a:pt x="5866" y="3789"/>
                    <a:pt x="5550" y="4500"/>
                    <a:pt x="5026" y="5027"/>
                  </a:cubicBezTo>
                  <a:cubicBezTo>
                    <a:pt x="4511" y="5554"/>
                    <a:pt x="3789" y="5870"/>
                    <a:pt x="2987" y="5870"/>
                  </a:cubicBezTo>
                  <a:cubicBezTo>
                    <a:pt x="2197" y="5870"/>
                    <a:pt x="1474" y="5554"/>
                    <a:pt x="947" y="5027"/>
                  </a:cubicBezTo>
                  <a:cubicBezTo>
                    <a:pt x="433" y="4500"/>
                    <a:pt x="104" y="3789"/>
                    <a:pt x="104" y="2987"/>
                  </a:cubicBezTo>
                  <a:cubicBezTo>
                    <a:pt x="104" y="2186"/>
                    <a:pt x="433" y="1475"/>
                    <a:pt x="947" y="948"/>
                  </a:cubicBezTo>
                  <a:cubicBezTo>
                    <a:pt x="1474" y="424"/>
                    <a:pt x="2197" y="108"/>
                    <a:pt x="2987" y="108"/>
                  </a:cubicBezTo>
                  <a:close/>
                  <a:moveTo>
                    <a:pt x="2987" y="1"/>
                  </a:moveTo>
                  <a:cubicBezTo>
                    <a:pt x="1342" y="1"/>
                    <a:pt x="0" y="1343"/>
                    <a:pt x="0" y="2987"/>
                  </a:cubicBezTo>
                  <a:cubicBezTo>
                    <a:pt x="0" y="4632"/>
                    <a:pt x="1342" y="5974"/>
                    <a:pt x="2987" y="5974"/>
                  </a:cubicBezTo>
                  <a:cubicBezTo>
                    <a:pt x="4644" y="5974"/>
                    <a:pt x="5973" y="4632"/>
                    <a:pt x="5973" y="2987"/>
                  </a:cubicBezTo>
                  <a:cubicBezTo>
                    <a:pt x="5973" y="1343"/>
                    <a:pt x="4644" y="1"/>
                    <a:pt x="2987" y="1"/>
                  </a:cubicBezTo>
                  <a:close/>
                </a:path>
              </a:pathLst>
            </a:custGeom>
            <a:solidFill>
              <a:srgbClr val="FCE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178701" y="4731612"/>
              <a:ext cx="79124" cy="78808"/>
            </a:xfrm>
            <a:custGeom>
              <a:avLst/>
              <a:gdLst/>
              <a:ahLst/>
              <a:cxnLst/>
              <a:rect l="l" t="t" r="r" b="b"/>
              <a:pathLst>
                <a:path w="752" h="749" extrusionOk="0">
                  <a:moveTo>
                    <a:pt x="382" y="1"/>
                  </a:moveTo>
                  <a:cubicBezTo>
                    <a:pt x="174" y="1"/>
                    <a:pt x="0" y="159"/>
                    <a:pt x="0" y="367"/>
                  </a:cubicBezTo>
                  <a:cubicBezTo>
                    <a:pt x="0" y="578"/>
                    <a:pt x="174" y="749"/>
                    <a:pt x="382" y="749"/>
                  </a:cubicBezTo>
                  <a:cubicBezTo>
                    <a:pt x="594" y="749"/>
                    <a:pt x="752" y="578"/>
                    <a:pt x="752" y="367"/>
                  </a:cubicBezTo>
                  <a:cubicBezTo>
                    <a:pt x="752" y="159"/>
                    <a:pt x="594" y="1"/>
                    <a:pt x="382"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845991" y="4399439"/>
              <a:ext cx="186761" cy="185498"/>
            </a:xfrm>
            <a:custGeom>
              <a:avLst/>
              <a:gdLst/>
              <a:ahLst/>
              <a:cxnLst/>
              <a:rect l="l" t="t" r="r" b="b"/>
              <a:pathLst>
                <a:path w="1775" h="1763" extrusionOk="0">
                  <a:moveTo>
                    <a:pt x="881" y="1"/>
                  </a:moveTo>
                  <a:cubicBezTo>
                    <a:pt x="395" y="1"/>
                    <a:pt x="1" y="395"/>
                    <a:pt x="1" y="882"/>
                  </a:cubicBezTo>
                  <a:cubicBezTo>
                    <a:pt x="1" y="1368"/>
                    <a:pt x="395" y="1762"/>
                    <a:pt x="881" y="1762"/>
                  </a:cubicBezTo>
                  <a:cubicBezTo>
                    <a:pt x="1368" y="1762"/>
                    <a:pt x="1775" y="1368"/>
                    <a:pt x="1775" y="882"/>
                  </a:cubicBezTo>
                  <a:cubicBezTo>
                    <a:pt x="1775" y="395"/>
                    <a:pt x="1368" y="1"/>
                    <a:pt x="881"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610023" y="4677530"/>
              <a:ext cx="185393" cy="187077"/>
            </a:xfrm>
            <a:custGeom>
              <a:avLst/>
              <a:gdLst/>
              <a:ahLst/>
              <a:cxnLst/>
              <a:rect l="l" t="t" r="r" b="b"/>
              <a:pathLst>
                <a:path w="1762" h="1778" extrusionOk="0">
                  <a:moveTo>
                    <a:pt x="881" y="0"/>
                  </a:moveTo>
                  <a:cubicBezTo>
                    <a:pt x="395" y="0"/>
                    <a:pt x="0" y="395"/>
                    <a:pt x="0" y="881"/>
                  </a:cubicBezTo>
                  <a:cubicBezTo>
                    <a:pt x="0" y="1383"/>
                    <a:pt x="395" y="1778"/>
                    <a:pt x="881" y="1778"/>
                  </a:cubicBezTo>
                  <a:cubicBezTo>
                    <a:pt x="1367" y="1778"/>
                    <a:pt x="1762" y="1383"/>
                    <a:pt x="1762" y="881"/>
                  </a:cubicBezTo>
                  <a:cubicBezTo>
                    <a:pt x="1762" y="395"/>
                    <a:pt x="1367" y="0"/>
                    <a:pt x="881"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393263" y="4792428"/>
              <a:ext cx="650770" cy="650455"/>
            </a:xfrm>
            <a:custGeom>
              <a:avLst/>
              <a:gdLst/>
              <a:ahLst/>
              <a:cxnLst/>
              <a:rect l="l" t="t" r="r" b="b"/>
              <a:pathLst>
                <a:path w="6185" h="6182" extrusionOk="0">
                  <a:moveTo>
                    <a:pt x="3094" y="0"/>
                  </a:moveTo>
                  <a:cubicBezTo>
                    <a:pt x="1383" y="0"/>
                    <a:pt x="0" y="1380"/>
                    <a:pt x="0" y="3091"/>
                  </a:cubicBezTo>
                  <a:cubicBezTo>
                    <a:pt x="0" y="4802"/>
                    <a:pt x="1383" y="6182"/>
                    <a:pt x="3094" y="6182"/>
                  </a:cubicBezTo>
                  <a:cubicBezTo>
                    <a:pt x="4802" y="6182"/>
                    <a:pt x="6185" y="4802"/>
                    <a:pt x="6185" y="3091"/>
                  </a:cubicBezTo>
                  <a:cubicBezTo>
                    <a:pt x="6185" y="1380"/>
                    <a:pt x="4802" y="0"/>
                    <a:pt x="30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760028" y="3125880"/>
              <a:ext cx="86068" cy="87541"/>
            </a:xfrm>
            <a:custGeom>
              <a:avLst/>
              <a:gdLst/>
              <a:ahLst/>
              <a:cxnLst/>
              <a:rect l="l" t="t" r="r" b="b"/>
              <a:pathLst>
                <a:path w="818" h="832" extrusionOk="0">
                  <a:moveTo>
                    <a:pt x="410" y="1"/>
                  </a:moveTo>
                  <a:cubicBezTo>
                    <a:pt x="186" y="1"/>
                    <a:pt x="0" y="187"/>
                    <a:pt x="0" y="424"/>
                  </a:cubicBezTo>
                  <a:cubicBezTo>
                    <a:pt x="0" y="645"/>
                    <a:pt x="186" y="831"/>
                    <a:pt x="410" y="831"/>
                  </a:cubicBezTo>
                  <a:cubicBezTo>
                    <a:pt x="631" y="831"/>
                    <a:pt x="818" y="645"/>
                    <a:pt x="818" y="424"/>
                  </a:cubicBezTo>
                  <a:cubicBezTo>
                    <a:pt x="818" y="187"/>
                    <a:pt x="631" y="1"/>
                    <a:pt x="410"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859669" y="2456272"/>
              <a:ext cx="52924" cy="52504"/>
            </a:xfrm>
            <a:custGeom>
              <a:avLst/>
              <a:gdLst/>
              <a:ahLst/>
              <a:cxnLst/>
              <a:rect l="l" t="t" r="r" b="b"/>
              <a:pathLst>
                <a:path w="503" h="499" extrusionOk="0">
                  <a:moveTo>
                    <a:pt x="253" y="0"/>
                  </a:moveTo>
                  <a:cubicBezTo>
                    <a:pt x="120" y="0"/>
                    <a:pt x="0" y="104"/>
                    <a:pt x="0" y="250"/>
                  </a:cubicBezTo>
                  <a:cubicBezTo>
                    <a:pt x="0" y="379"/>
                    <a:pt x="120" y="499"/>
                    <a:pt x="253" y="499"/>
                  </a:cubicBezTo>
                  <a:cubicBezTo>
                    <a:pt x="382" y="499"/>
                    <a:pt x="502" y="379"/>
                    <a:pt x="502" y="250"/>
                  </a:cubicBezTo>
                  <a:cubicBezTo>
                    <a:pt x="502" y="104"/>
                    <a:pt x="382" y="0"/>
                    <a:pt x="253"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064633" y="1405565"/>
              <a:ext cx="146884" cy="146884"/>
            </a:xfrm>
            <a:custGeom>
              <a:avLst/>
              <a:gdLst/>
              <a:ahLst/>
              <a:cxnLst/>
              <a:rect l="l" t="t" r="r" b="b"/>
              <a:pathLst>
                <a:path w="1396" h="1396" extrusionOk="0">
                  <a:moveTo>
                    <a:pt x="698" y="1"/>
                  </a:moveTo>
                  <a:cubicBezTo>
                    <a:pt x="316" y="1"/>
                    <a:pt x="0" y="316"/>
                    <a:pt x="0" y="698"/>
                  </a:cubicBezTo>
                  <a:cubicBezTo>
                    <a:pt x="0" y="1080"/>
                    <a:pt x="316" y="1396"/>
                    <a:pt x="698" y="1396"/>
                  </a:cubicBezTo>
                  <a:cubicBezTo>
                    <a:pt x="1080" y="1396"/>
                    <a:pt x="1395" y="1080"/>
                    <a:pt x="1395" y="698"/>
                  </a:cubicBezTo>
                  <a:cubicBezTo>
                    <a:pt x="1395" y="316"/>
                    <a:pt x="1080" y="1"/>
                    <a:pt x="698"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892322" y="4278859"/>
              <a:ext cx="560809" cy="560809"/>
            </a:xfrm>
            <a:custGeom>
              <a:avLst/>
              <a:gdLst/>
              <a:ahLst/>
              <a:cxnLst/>
              <a:rect l="l" t="t" r="r" b="b"/>
              <a:pathLst>
                <a:path w="5330" h="5330" extrusionOk="0">
                  <a:moveTo>
                    <a:pt x="2659" y="159"/>
                  </a:moveTo>
                  <a:cubicBezTo>
                    <a:pt x="3357" y="159"/>
                    <a:pt x="3972" y="436"/>
                    <a:pt x="4433" y="894"/>
                  </a:cubicBezTo>
                  <a:cubicBezTo>
                    <a:pt x="4881" y="1342"/>
                    <a:pt x="5172" y="1974"/>
                    <a:pt x="5172" y="2672"/>
                  </a:cubicBezTo>
                  <a:cubicBezTo>
                    <a:pt x="5172" y="3357"/>
                    <a:pt x="4881" y="3988"/>
                    <a:pt x="4433" y="4433"/>
                  </a:cubicBezTo>
                  <a:cubicBezTo>
                    <a:pt x="3972" y="4894"/>
                    <a:pt x="3357" y="5172"/>
                    <a:pt x="2659" y="5172"/>
                  </a:cubicBezTo>
                  <a:cubicBezTo>
                    <a:pt x="1974" y="5172"/>
                    <a:pt x="1342" y="4894"/>
                    <a:pt x="881" y="4433"/>
                  </a:cubicBezTo>
                  <a:cubicBezTo>
                    <a:pt x="436" y="3988"/>
                    <a:pt x="159" y="3357"/>
                    <a:pt x="159" y="2672"/>
                  </a:cubicBezTo>
                  <a:cubicBezTo>
                    <a:pt x="159" y="1974"/>
                    <a:pt x="436" y="1342"/>
                    <a:pt x="881" y="894"/>
                  </a:cubicBezTo>
                  <a:cubicBezTo>
                    <a:pt x="1342" y="436"/>
                    <a:pt x="1974" y="159"/>
                    <a:pt x="2659" y="159"/>
                  </a:cubicBezTo>
                  <a:close/>
                  <a:moveTo>
                    <a:pt x="2659" y="1"/>
                  </a:moveTo>
                  <a:cubicBezTo>
                    <a:pt x="1185" y="1"/>
                    <a:pt x="1" y="1197"/>
                    <a:pt x="1" y="2672"/>
                  </a:cubicBezTo>
                  <a:cubicBezTo>
                    <a:pt x="1" y="4146"/>
                    <a:pt x="1185" y="5330"/>
                    <a:pt x="2659" y="5330"/>
                  </a:cubicBezTo>
                  <a:cubicBezTo>
                    <a:pt x="4130" y="5330"/>
                    <a:pt x="5330" y="4146"/>
                    <a:pt x="5330" y="2672"/>
                  </a:cubicBezTo>
                  <a:cubicBezTo>
                    <a:pt x="5330" y="1197"/>
                    <a:pt x="4130" y="1"/>
                    <a:pt x="2659"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341589" y="4696785"/>
              <a:ext cx="146568" cy="146884"/>
            </a:xfrm>
            <a:custGeom>
              <a:avLst/>
              <a:gdLst/>
              <a:ahLst/>
              <a:cxnLst/>
              <a:rect l="l" t="t" r="r" b="b"/>
              <a:pathLst>
                <a:path w="1393" h="1396" extrusionOk="0">
                  <a:moveTo>
                    <a:pt x="695" y="0"/>
                  </a:moveTo>
                  <a:cubicBezTo>
                    <a:pt x="316" y="0"/>
                    <a:pt x="1" y="316"/>
                    <a:pt x="1" y="698"/>
                  </a:cubicBezTo>
                  <a:cubicBezTo>
                    <a:pt x="1" y="1093"/>
                    <a:pt x="316" y="1396"/>
                    <a:pt x="695" y="1396"/>
                  </a:cubicBezTo>
                  <a:cubicBezTo>
                    <a:pt x="1077" y="1396"/>
                    <a:pt x="1393" y="1093"/>
                    <a:pt x="1393" y="698"/>
                  </a:cubicBezTo>
                  <a:cubicBezTo>
                    <a:pt x="1393" y="316"/>
                    <a:pt x="1077" y="0"/>
                    <a:pt x="695"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922110" y="223651"/>
              <a:ext cx="146884" cy="146673"/>
            </a:xfrm>
            <a:custGeom>
              <a:avLst/>
              <a:gdLst/>
              <a:ahLst/>
              <a:cxnLst/>
              <a:rect l="l" t="t" r="r" b="b"/>
              <a:pathLst>
                <a:path w="1396" h="1394" extrusionOk="0">
                  <a:moveTo>
                    <a:pt x="698" y="1"/>
                  </a:moveTo>
                  <a:cubicBezTo>
                    <a:pt x="316" y="1"/>
                    <a:pt x="0" y="304"/>
                    <a:pt x="0" y="699"/>
                  </a:cubicBezTo>
                  <a:cubicBezTo>
                    <a:pt x="0" y="1077"/>
                    <a:pt x="316" y="1393"/>
                    <a:pt x="698" y="1393"/>
                  </a:cubicBezTo>
                  <a:cubicBezTo>
                    <a:pt x="1080" y="1393"/>
                    <a:pt x="1395" y="1077"/>
                    <a:pt x="1395" y="699"/>
                  </a:cubicBezTo>
                  <a:cubicBezTo>
                    <a:pt x="1395" y="304"/>
                    <a:pt x="1080" y="1"/>
                    <a:pt x="698"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523499" y="1149464"/>
              <a:ext cx="167506" cy="167506"/>
            </a:xfrm>
            <a:custGeom>
              <a:avLst/>
              <a:gdLst/>
              <a:ahLst/>
              <a:cxnLst/>
              <a:rect l="l" t="t" r="r" b="b"/>
              <a:pathLst>
                <a:path w="1592" h="1592" extrusionOk="0">
                  <a:moveTo>
                    <a:pt x="789" y="0"/>
                  </a:moveTo>
                  <a:cubicBezTo>
                    <a:pt x="354" y="0"/>
                    <a:pt x="0" y="357"/>
                    <a:pt x="0" y="790"/>
                  </a:cubicBezTo>
                  <a:cubicBezTo>
                    <a:pt x="0" y="1238"/>
                    <a:pt x="354" y="1592"/>
                    <a:pt x="789" y="1592"/>
                  </a:cubicBezTo>
                  <a:cubicBezTo>
                    <a:pt x="1238" y="1592"/>
                    <a:pt x="1591" y="1238"/>
                    <a:pt x="1591" y="790"/>
                  </a:cubicBezTo>
                  <a:cubicBezTo>
                    <a:pt x="1591" y="357"/>
                    <a:pt x="1238" y="0"/>
                    <a:pt x="789"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451425" y="356541"/>
              <a:ext cx="59553" cy="59553"/>
            </a:xfrm>
            <a:custGeom>
              <a:avLst/>
              <a:gdLst/>
              <a:ahLst/>
              <a:cxnLst/>
              <a:rect l="l" t="t" r="r" b="b"/>
              <a:pathLst>
                <a:path w="566" h="566" extrusionOk="0">
                  <a:moveTo>
                    <a:pt x="278" y="1"/>
                  </a:moveTo>
                  <a:cubicBezTo>
                    <a:pt x="120" y="1"/>
                    <a:pt x="0" y="118"/>
                    <a:pt x="0" y="275"/>
                  </a:cubicBezTo>
                  <a:cubicBezTo>
                    <a:pt x="0" y="433"/>
                    <a:pt x="120" y="566"/>
                    <a:pt x="278" y="566"/>
                  </a:cubicBezTo>
                  <a:cubicBezTo>
                    <a:pt x="436" y="566"/>
                    <a:pt x="565" y="433"/>
                    <a:pt x="565" y="275"/>
                  </a:cubicBezTo>
                  <a:cubicBezTo>
                    <a:pt x="565" y="118"/>
                    <a:pt x="436" y="1"/>
                    <a:pt x="278"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354730" y="-109785"/>
              <a:ext cx="251891" cy="253153"/>
            </a:xfrm>
            <a:custGeom>
              <a:avLst/>
              <a:gdLst/>
              <a:ahLst/>
              <a:cxnLst/>
              <a:rect l="l" t="t" r="r" b="b"/>
              <a:pathLst>
                <a:path w="2394" h="2406" extrusionOk="0">
                  <a:moveTo>
                    <a:pt x="1197" y="0"/>
                  </a:moveTo>
                  <a:cubicBezTo>
                    <a:pt x="537" y="0"/>
                    <a:pt x="0" y="537"/>
                    <a:pt x="0" y="1209"/>
                  </a:cubicBezTo>
                  <a:cubicBezTo>
                    <a:pt x="0" y="1866"/>
                    <a:pt x="537" y="2406"/>
                    <a:pt x="1197" y="2406"/>
                  </a:cubicBezTo>
                  <a:cubicBezTo>
                    <a:pt x="1866" y="2406"/>
                    <a:pt x="2393" y="1866"/>
                    <a:pt x="2393" y="1209"/>
                  </a:cubicBezTo>
                  <a:cubicBezTo>
                    <a:pt x="2393" y="537"/>
                    <a:pt x="1866" y="0"/>
                    <a:pt x="1197"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805798" y="107385"/>
              <a:ext cx="99746" cy="99851"/>
            </a:xfrm>
            <a:custGeom>
              <a:avLst/>
              <a:gdLst/>
              <a:ahLst/>
              <a:cxnLst/>
              <a:rect l="l" t="t" r="r" b="b"/>
              <a:pathLst>
                <a:path w="948" h="949" extrusionOk="0">
                  <a:moveTo>
                    <a:pt x="474" y="1"/>
                  </a:moveTo>
                  <a:cubicBezTo>
                    <a:pt x="212" y="1"/>
                    <a:pt x="1" y="209"/>
                    <a:pt x="1" y="474"/>
                  </a:cubicBezTo>
                  <a:cubicBezTo>
                    <a:pt x="1" y="737"/>
                    <a:pt x="212" y="948"/>
                    <a:pt x="474" y="948"/>
                  </a:cubicBezTo>
                  <a:cubicBezTo>
                    <a:pt x="736" y="948"/>
                    <a:pt x="948" y="737"/>
                    <a:pt x="948" y="474"/>
                  </a:cubicBezTo>
                  <a:cubicBezTo>
                    <a:pt x="948" y="209"/>
                    <a:pt x="736" y="1"/>
                    <a:pt x="474"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702638" y="449238"/>
              <a:ext cx="126366" cy="126051"/>
            </a:xfrm>
            <a:custGeom>
              <a:avLst/>
              <a:gdLst/>
              <a:ahLst/>
              <a:cxnLst/>
              <a:rect l="l" t="t" r="r" b="b"/>
              <a:pathLst>
                <a:path w="1201" h="1198" extrusionOk="0">
                  <a:moveTo>
                    <a:pt x="594" y="1"/>
                  </a:moveTo>
                  <a:cubicBezTo>
                    <a:pt x="266" y="1"/>
                    <a:pt x="1" y="263"/>
                    <a:pt x="1" y="591"/>
                  </a:cubicBezTo>
                  <a:cubicBezTo>
                    <a:pt x="1" y="935"/>
                    <a:pt x="266" y="1197"/>
                    <a:pt x="594" y="1197"/>
                  </a:cubicBezTo>
                  <a:cubicBezTo>
                    <a:pt x="935" y="1197"/>
                    <a:pt x="1200" y="935"/>
                    <a:pt x="1200" y="591"/>
                  </a:cubicBezTo>
                  <a:cubicBezTo>
                    <a:pt x="1200" y="263"/>
                    <a:pt x="935" y="1"/>
                    <a:pt x="594"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554830" y="-32450"/>
              <a:ext cx="369524" cy="369524"/>
            </a:xfrm>
            <a:custGeom>
              <a:avLst/>
              <a:gdLst/>
              <a:ahLst/>
              <a:cxnLst/>
              <a:rect l="l" t="t" r="r" b="b"/>
              <a:pathLst>
                <a:path w="3512" h="3512" extrusionOk="0">
                  <a:moveTo>
                    <a:pt x="1750" y="105"/>
                  </a:moveTo>
                  <a:cubicBezTo>
                    <a:pt x="2210" y="105"/>
                    <a:pt x="2618" y="291"/>
                    <a:pt x="2921" y="591"/>
                  </a:cubicBezTo>
                  <a:cubicBezTo>
                    <a:pt x="3224" y="894"/>
                    <a:pt x="3407" y="1302"/>
                    <a:pt x="3407" y="1762"/>
                  </a:cubicBezTo>
                  <a:cubicBezTo>
                    <a:pt x="3407" y="2223"/>
                    <a:pt x="3224" y="2631"/>
                    <a:pt x="2921" y="2934"/>
                  </a:cubicBezTo>
                  <a:cubicBezTo>
                    <a:pt x="2618" y="3224"/>
                    <a:pt x="2210" y="3407"/>
                    <a:pt x="1750" y="3407"/>
                  </a:cubicBezTo>
                  <a:cubicBezTo>
                    <a:pt x="1301" y="3407"/>
                    <a:pt x="881" y="3224"/>
                    <a:pt x="591" y="2934"/>
                  </a:cubicBezTo>
                  <a:cubicBezTo>
                    <a:pt x="288" y="2631"/>
                    <a:pt x="105" y="2223"/>
                    <a:pt x="105" y="1762"/>
                  </a:cubicBezTo>
                  <a:cubicBezTo>
                    <a:pt x="105" y="1302"/>
                    <a:pt x="288" y="894"/>
                    <a:pt x="591" y="591"/>
                  </a:cubicBezTo>
                  <a:cubicBezTo>
                    <a:pt x="881" y="291"/>
                    <a:pt x="1301" y="105"/>
                    <a:pt x="1750" y="105"/>
                  </a:cubicBezTo>
                  <a:close/>
                  <a:moveTo>
                    <a:pt x="1750" y="1"/>
                  </a:moveTo>
                  <a:cubicBezTo>
                    <a:pt x="790" y="1"/>
                    <a:pt x="1" y="790"/>
                    <a:pt x="1" y="1762"/>
                  </a:cubicBezTo>
                  <a:cubicBezTo>
                    <a:pt x="1" y="2738"/>
                    <a:pt x="790" y="3511"/>
                    <a:pt x="1750" y="3511"/>
                  </a:cubicBezTo>
                  <a:cubicBezTo>
                    <a:pt x="2722" y="3511"/>
                    <a:pt x="3511" y="2738"/>
                    <a:pt x="3511" y="1762"/>
                  </a:cubicBezTo>
                  <a:cubicBezTo>
                    <a:pt x="3511" y="790"/>
                    <a:pt x="2722" y="1"/>
                    <a:pt x="1750" y="1"/>
                  </a:cubicBezTo>
                  <a:close/>
                </a:path>
              </a:pathLst>
            </a:custGeom>
            <a:solidFill>
              <a:srgbClr val="FCE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265973" y="230700"/>
              <a:ext cx="369840" cy="370786"/>
            </a:xfrm>
            <a:custGeom>
              <a:avLst/>
              <a:gdLst/>
              <a:ahLst/>
              <a:cxnLst/>
              <a:rect l="l" t="t" r="r" b="b"/>
              <a:pathLst>
                <a:path w="3515" h="3524" extrusionOk="0">
                  <a:moveTo>
                    <a:pt x="1750" y="104"/>
                  </a:moveTo>
                  <a:cubicBezTo>
                    <a:pt x="2211" y="104"/>
                    <a:pt x="2634" y="287"/>
                    <a:pt x="2921" y="591"/>
                  </a:cubicBezTo>
                  <a:cubicBezTo>
                    <a:pt x="3224" y="894"/>
                    <a:pt x="3407" y="1301"/>
                    <a:pt x="3407" y="1762"/>
                  </a:cubicBezTo>
                  <a:cubicBezTo>
                    <a:pt x="3407" y="2223"/>
                    <a:pt x="3224" y="2630"/>
                    <a:pt x="2921" y="2933"/>
                  </a:cubicBezTo>
                  <a:cubicBezTo>
                    <a:pt x="2634" y="3236"/>
                    <a:pt x="2211" y="3419"/>
                    <a:pt x="1750" y="3419"/>
                  </a:cubicBezTo>
                  <a:cubicBezTo>
                    <a:pt x="1305" y="3419"/>
                    <a:pt x="882" y="3236"/>
                    <a:pt x="595" y="2933"/>
                  </a:cubicBezTo>
                  <a:cubicBezTo>
                    <a:pt x="291" y="2630"/>
                    <a:pt x="108" y="2223"/>
                    <a:pt x="108" y="1762"/>
                  </a:cubicBezTo>
                  <a:cubicBezTo>
                    <a:pt x="108" y="1301"/>
                    <a:pt x="291" y="894"/>
                    <a:pt x="595" y="591"/>
                  </a:cubicBezTo>
                  <a:cubicBezTo>
                    <a:pt x="882" y="287"/>
                    <a:pt x="1305" y="104"/>
                    <a:pt x="1750" y="104"/>
                  </a:cubicBezTo>
                  <a:close/>
                  <a:moveTo>
                    <a:pt x="1750" y="0"/>
                  </a:moveTo>
                  <a:cubicBezTo>
                    <a:pt x="790" y="0"/>
                    <a:pt x="1" y="789"/>
                    <a:pt x="1" y="1762"/>
                  </a:cubicBezTo>
                  <a:cubicBezTo>
                    <a:pt x="1" y="2734"/>
                    <a:pt x="790" y="3523"/>
                    <a:pt x="1750" y="3523"/>
                  </a:cubicBezTo>
                  <a:cubicBezTo>
                    <a:pt x="2725" y="3523"/>
                    <a:pt x="3515" y="2734"/>
                    <a:pt x="3515" y="1762"/>
                  </a:cubicBezTo>
                  <a:cubicBezTo>
                    <a:pt x="3515" y="789"/>
                    <a:pt x="2725" y="0"/>
                    <a:pt x="1750" y="0"/>
                  </a:cubicBezTo>
                  <a:close/>
                </a:path>
              </a:pathLst>
            </a:custGeom>
            <a:solidFill>
              <a:srgbClr val="FCE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337556" y="306773"/>
              <a:ext cx="92802" cy="92697"/>
            </a:xfrm>
            <a:custGeom>
              <a:avLst/>
              <a:gdLst/>
              <a:ahLst/>
              <a:cxnLst/>
              <a:rect l="l" t="t" r="r" b="b"/>
              <a:pathLst>
                <a:path w="882" h="881" extrusionOk="0">
                  <a:moveTo>
                    <a:pt x="446" y="0"/>
                  </a:moveTo>
                  <a:cubicBezTo>
                    <a:pt x="197" y="0"/>
                    <a:pt x="1" y="196"/>
                    <a:pt x="1" y="433"/>
                  </a:cubicBezTo>
                  <a:cubicBezTo>
                    <a:pt x="1" y="682"/>
                    <a:pt x="197" y="881"/>
                    <a:pt x="446" y="881"/>
                  </a:cubicBezTo>
                  <a:cubicBezTo>
                    <a:pt x="683" y="881"/>
                    <a:pt x="882" y="682"/>
                    <a:pt x="882" y="433"/>
                  </a:cubicBezTo>
                  <a:cubicBezTo>
                    <a:pt x="882" y="196"/>
                    <a:pt x="683" y="0"/>
                    <a:pt x="446"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828922" y="423039"/>
              <a:ext cx="179817" cy="178449"/>
            </a:xfrm>
            <a:custGeom>
              <a:avLst/>
              <a:gdLst/>
              <a:ahLst/>
              <a:cxnLst/>
              <a:rect l="l" t="t" r="r" b="b"/>
              <a:pathLst>
                <a:path w="1709" h="1696" extrusionOk="0">
                  <a:moveTo>
                    <a:pt x="856" y="0"/>
                  </a:moveTo>
                  <a:cubicBezTo>
                    <a:pt x="382" y="0"/>
                    <a:pt x="0" y="382"/>
                    <a:pt x="0" y="840"/>
                  </a:cubicBezTo>
                  <a:cubicBezTo>
                    <a:pt x="0" y="1313"/>
                    <a:pt x="382" y="1695"/>
                    <a:pt x="856" y="1695"/>
                  </a:cubicBezTo>
                  <a:cubicBezTo>
                    <a:pt x="1329" y="1695"/>
                    <a:pt x="1708" y="1313"/>
                    <a:pt x="1708" y="840"/>
                  </a:cubicBezTo>
                  <a:cubicBezTo>
                    <a:pt x="1708" y="382"/>
                    <a:pt x="1329" y="0"/>
                    <a:pt x="856"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42875" y="947551"/>
              <a:ext cx="769771" cy="771034"/>
            </a:xfrm>
            <a:custGeom>
              <a:avLst/>
              <a:gdLst/>
              <a:ahLst/>
              <a:cxnLst/>
              <a:rect l="l" t="t" r="r" b="b"/>
              <a:pathLst>
                <a:path w="7316" h="7328" extrusionOk="0">
                  <a:moveTo>
                    <a:pt x="3660" y="0"/>
                  </a:moveTo>
                  <a:cubicBezTo>
                    <a:pt x="1633" y="0"/>
                    <a:pt x="1" y="1632"/>
                    <a:pt x="1" y="3656"/>
                  </a:cubicBezTo>
                  <a:cubicBezTo>
                    <a:pt x="1" y="5683"/>
                    <a:pt x="1633" y="7327"/>
                    <a:pt x="3660" y="7327"/>
                  </a:cubicBezTo>
                  <a:cubicBezTo>
                    <a:pt x="5683" y="7327"/>
                    <a:pt x="7315" y="5683"/>
                    <a:pt x="7315" y="3656"/>
                  </a:cubicBezTo>
                  <a:cubicBezTo>
                    <a:pt x="7315" y="1632"/>
                    <a:pt x="5683" y="0"/>
                    <a:pt x="3660"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76560" y="670827"/>
              <a:ext cx="220010" cy="218642"/>
            </a:xfrm>
            <a:custGeom>
              <a:avLst/>
              <a:gdLst/>
              <a:ahLst/>
              <a:cxnLst/>
              <a:rect l="l" t="t" r="r" b="b"/>
              <a:pathLst>
                <a:path w="2091" h="2078" extrusionOk="0">
                  <a:moveTo>
                    <a:pt x="1052" y="0"/>
                  </a:moveTo>
                  <a:cubicBezTo>
                    <a:pt x="474" y="0"/>
                    <a:pt x="1" y="458"/>
                    <a:pt x="1" y="1039"/>
                  </a:cubicBezTo>
                  <a:cubicBezTo>
                    <a:pt x="1" y="1617"/>
                    <a:pt x="474" y="2078"/>
                    <a:pt x="1052" y="2078"/>
                  </a:cubicBezTo>
                  <a:cubicBezTo>
                    <a:pt x="1617" y="2078"/>
                    <a:pt x="2091" y="1617"/>
                    <a:pt x="2091" y="1039"/>
                  </a:cubicBezTo>
                  <a:cubicBezTo>
                    <a:pt x="2091" y="458"/>
                    <a:pt x="1617" y="0"/>
                    <a:pt x="105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54718" y="605697"/>
              <a:ext cx="65235" cy="65235"/>
            </a:xfrm>
            <a:custGeom>
              <a:avLst/>
              <a:gdLst/>
              <a:ahLst/>
              <a:cxnLst/>
              <a:rect l="l" t="t" r="r" b="b"/>
              <a:pathLst>
                <a:path w="620" h="620" extrusionOk="0">
                  <a:moveTo>
                    <a:pt x="316" y="0"/>
                  </a:moveTo>
                  <a:cubicBezTo>
                    <a:pt x="146" y="0"/>
                    <a:pt x="0" y="146"/>
                    <a:pt x="0" y="316"/>
                  </a:cubicBezTo>
                  <a:cubicBezTo>
                    <a:pt x="0" y="474"/>
                    <a:pt x="146" y="619"/>
                    <a:pt x="316" y="619"/>
                  </a:cubicBezTo>
                  <a:cubicBezTo>
                    <a:pt x="474" y="619"/>
                    <a:pt x="619" y="474"/>
                    <a:pt x="619" y="316"/>
                  </a:cubicBezTo>
                  <a:cubicBezTo>
                    <a:pt x="619" y="146"/>
                    <a:pt x="474" y="0"/>
                    <a:pt x="316"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04486" y="1939757"/>
              <a:ext cx="258940" cy="260519"/>
            </a:xfrm>
            <a:custGeom>
              <a:avLst/>
              <a:gdLst/>
              <a:ahLst/>
              <a:cxnLst/>
              <a:rect l="l" t="t" r="r" b="b"/>
              <a:pathLst>
                <a:path w="2461" h="2476" extrusionOk="0">
                  <a:moveTo>
                    <a:pt x="1226" y="0"/>
                  </a:moveTo>
                  <a:cubicBezTo>
                    <a:pt x="541" y="0"/>
                    <a:pt x="1" y="553"/>
                    <a:pt x="1" y="1238"/>
                  </a:cubicBezTo>
                  <a:cubicBezTo>
                    <a:pt x="1" y="1923"/>
                    <a:pt x="541" y="2475"/>
                    <a:pt x="1226" y="2475"/>
                  </a:cubicBezTo>
                  <a:cubicBezTo>
                    <a:pt x="1908" y="2475"/>
                    <a:pt x="2460" y="1923"/>
                    <a:pt x="2460" y="1238"/>
                  </a:cubicBezTo>
                  <a:cubicBezTo>
                    <a:pt x="2460" y="553"/>
                    <a:pt x="1908" y="0"/>
                    <a:pt x="1226"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2"/>
          <p:cNvSpPr/>
          <p:nvPr/>
        </p:nvSpPr>
        <p:spPr>
          <a:xfrm>
            <a:off x="462041" y="396075"/>
            <a:ext cx="8220300" cy="4332900"/>
          </a:xfrm>
          <a:prstGeom prst="roundRect">
            <a:avLst>
              <a:gd name="adj" fmla="val 2817"/>
            </a:avLst>
          </a:prstGeom>
          <a:solidFill>
            <a:srgbClr val="FFFBF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txBox="1">
            <a:spLocks noGrp="1"/>
          </p:cNvSpPr>
          <p:nvPr>
            <p:ph type="ctrTitle"/>
          </p:nvPr>
        </p:nvSpPr>
        <p:spPr>
          <a:xfrm flipH="1">
            <a:off x="870025" y="1253650"/>
            <a:ext cx="5567100" cy="157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7" name="Google Shape;67;p2"/>
          <p:cNvSpPr txBox="1">
            <a:spLocks noGrp="1"/>
          </p:cNvSpPr>
          <p:nvPr>
            <p:ph type="subTitle" idx="1"/>
          </p:nvPr>
        </p:nvSpPr>
        <p:spPr>
          <a:xfrm flipH="1">
            <a:off x="870025" y="2932800"/>
            <a:ext cx="5567100" cy="4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Open Sans"/>
              <a:buNone/>
              <a:defRPr sz="2000" b="1">
                <a:latin typeface="Open Sans"/>
                <a:ea typeface="Open Sans"/>
                <a:cs typeface="Open Sans"/>
                <a:sym typeface="Open Sans"/>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3">
    <p:bg>
      <p:bgPr>
        <a:solidFill>
          <a:schemeClr val="accent2"/>
        </a:solidFill>
        <a:effectLst/>
      </p:bgPr>
    </p:bg>
    <p:spTree>
      <p:nvGrpSpPr>
        <p:cNvPr id="1" name="Shape 847"/>
        <p:cNvGrpSpPr/>
        <p:nvPr/>
      </p:nvGrpSpPr>
      <p:grpSpPr>
        <a:xfrm>
          <a:off x="0" y="0"/>
          <a:ext cx="0" cy="0"/>
          <a:chOff x="0" y="0"/>
          <a:chExt cx="0" cy="0"/>
        </a:xfrm>
      </p:grpSpPr>
      <p:sp>
        <p:nvSpPr>
          <p:cNvPr id="848" name="Google Shape;848;p15"/>
          <p:cNvSpPr/>
          <p:nvPr/>
        </p:nvSpPr>
        <p:spPr>
          <a:xfrm>
            <a:off x="-104662" y="2615362"/>
            <a:ext cx="578696" cy="577118"/>
          </a:xfrm>
          <a:custGeom>
            <a:avLst/>
            <a:gdLst/>
            <a:ahLst/>
            <a:cxnLst/>
            <a:rect l="l" t="t" r="r" b="b"/>
            <a:pathLst>
              <a:path w="5500" h="5485" extrusionOk="0">
                <a:moveTo>
                  <a:pt x="2750" y="0"/>
                </a:moveTo>
                <a:cubicBezTo>
                  <a:pt x="1238" y="0"/>
                  <a:pt x="0" y="1222"/>
                  <a:pt x="0" y="2734"/>
                </a:cubicBezTo>
                <a:cubicBezTo>
                  <a:pt x="0" y="4262"/>
                  <a:pt x="1238" y="5484"/>
                  <a:pt x="2750" y="5484"/>
                </a:cubicBezTo>
                <a:cubicBezTo>
                  <a:pt x="4262" y="5484"/>
                  <a:pt x="5500" y="4262"/>
                  <a:pt x="5500" y="2734"/>
                </a:cubicBezTo>
                <a:cubicBezTo>
                  <a:pt x="5500" y="1222"/>
                  <a:pt x="4262" y="0"/>
                  <a:pt x="2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5"/>
          <p:cNvSpPr/>
          <p:nvPr/>
        </p:nvSpPr>
        <p:spPr>
          <a:xfrm>
            <a:off x="414166" y="2287187"/>
            <a:ext cx="119317" cy="119317"/>
          </a:xfrm>
          <a:custGeom>
            <a:avLst/>
            <a:gdLst/>
            <a:ahLst/>
            <a:cxnLst/>
            <a:rect l="l" t="t" r="r" b="b"/>
            <a:pathLst>
              <a:path w="1134" h="1134" extrusionOk="0">
                <a:moveTo>
                  <a:pt x="569" y="0"/>
                </a:moveTo>
                <a:cubicBezTo>
                  <a:pt x="253" y="0"/>
                  <a:pt x="0" y="250"/>
                  <a:pt x="0" y="565"/>
                </a:cubicBezTo>
                <a:cubicBezTo>
                  <a:pt x="0" y="881"/>
                  <a:pt x="253" y="1134"/>
                  <a:pt x="569" y="1134"/>
                </a:cubicBezTo>
                <a:cubicBezTo>
                  <a:pt x="884" y="1134"/>
                  <a:pt x="1134" y="881"/>
                  <a:pt x="1134" y="565"/>
                </a:cubicBezTo>
                <a:cubicBezTo>
                  <a:pt x="1134" y="250"/>
                  <a:pt x="884" y="0"/>
                  <a:pt x="5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5"/>
          <p:cNvSpPr/>
          <p:nvPr/>
        </p:nvSpPr>
        <p:spPr>
          <a:xfrm>
            <a:off x="2336808" y="312034"/>
            <a:ext cx="559126" cy="559547"/>
          </a:xfrm>
          <a:custGeom>
            <a:avLst/>
            <a:gdLst/>
            <a:ahLst/>
            <a:cxnLst/>
            <a:rect l="l" t="t" r="r" b="b"/>
            <a:pathLst>
              <a:path w="5314" h="5318" extrusionOk="0">
                <a:moveTo>
                  <a:pt x="2658" y="1"/>
                </a:moveTo>
                <a:cubicBezTo>
                  <a:pt x="1197" y="1"/>
                  <a:pt x="0" y="1200"/>
                  <a:pt x="0" y="2659"/>
                </a:cubicBezTo>
                <a:cubicBezTo>
                  <a:pt x="0" y="4121"/>
                  <a:pt x="1197" y="5317"/>
                  <a:pt x="2658" y="5317"/>
                </a:cubicBezTo>
                <a:cubicBezTo>
                  <a:pt x="4117" y="5317"/>
                  <a:pt x="5313" y="4121"/>
                  <a:pt x="5313" y="2659"/>
                </a:cubicBezTo>
                <a:cubicBezTo>
                  <a:pt x="5313" y="1200"/>
                  <a:pt x="4117" y="1"/>
                  <a:pt x="2658" y="1"/>
                </a:cubicBezTo>
                <a:close/>
              </a:path>
            </a:pathLst>
          </a:custGeom>
          <a:solidFill>
            <a:srgbClr val="FED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5"/>
          <p:cNvSpPr/>
          <p:nvPr/>
        </p:nvSpPr>
        <p:spPr>
          <a:xfrm>
            <a:off x="2895829" y="-314750"/>
            <a:ext cx="816909" cy="816593"/>
          </a:xfrm>
          <a:custGeom>
            <a:avLst/>
            <a:gdLst/>
            <a:ahLst/>
            <a:cxnLst/>
            <a:rect l="l" t="t" r="r" b="b"/>
            <a:pathLst>
              <a:path w="7764" h="7761" extrusionOk="0">
                <a:moveTo>
                  <a:pt x="3880" y="0"/>
                </a:moveTo>
                <a:cubicBezTo>
                  <a:pt x="1737" y="0"/>
                  <a:pt x="0" y="1737"/>
                  <a:pt x="0" y="3880"/>
                </a:cubicBezTo>
                <a:cubicBezTo>
                  <a:pt x="0" y="6024"/>
                  <a:pt x="1737" y="7760"/>
                  <a:pt x="3880" y="7760"/>
                </a:cubicBezTo>
                <a:cubicBezTo>
                  <a:pt x="6027" y="7760"/>
                  <a:pt x="7763" y="6024"/>
                  <a:pt x="7763" y="3880"/>
                </a:cubicBezTo>
                <a:cubicBezTo>
                  <a:pt x="7763" y="1737"/>
                  <a:pt x="6027" y="0"/>
                  <a:pt x="38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5"/>
          <p:cNvSpPr/>
          <p:nvPr/>
        </p:nvSpPr>
        <p:spPr>
          <a:xfrm>
            <a:off x="8205216" y="216706"/>
            <a:ext cx="159299" cy="159194"/>
          </a:xfrm>
          <a:custGeom>
            <a:avLst/>
            <a:gdLst/>
            <a:ahLst/>
            <a:cxnLst/>
            <a:rect l="l" t="t" r="r" b="b"/>
            <a:pathLst>
              <a:path w="1514" h="1513" extrusionOk="0">
                <a:moveTo>
                  <a:pt x="762" y="1"/>
                </a:moveTo>
                <a:cubicBezTo>
                  <a:pt x="342" y="1"/>
                  <a:pt x="1" y="342"/>
                  <a:pt x="1" y="765"/>
                </a:cubicBezTo>
                <a:cubicBezTo>
                  <a:pt x="1" y="1172"/>
                  <a:pt x="342" y="1513"/>
                  <a:pt x="762" y="1513"/>
                </a:cubicBezTo>
                <a:cubicBezTo>
                  <a:pt x="1169" y="1513"/>
                  <a:pt x="1513" y="1172"/>
                  <a:pt x="1513" y="765"/>
                </a:cubicBezTo>
                <a:cubicBezTo>
                  <a:pt x="1513" y="342"/>
                  <a:pt x="1169" y="1"/>
                  <a:pt x="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5"/>
          <p:cNvSpPr/>
          <p:nvPr/>
        </p:nvSpPr>
        <p:spPr>
          <a:xfrm>
            <a:off x="8761607" y="1718483"/>
            <a:ext cx="560494" cy="560494"/>
          </a:xfrm>
          <a:custGeom>
            <a:avLst/>
            <a:gdLst/>
            <a:ahLst/>
            <a:cxnLst/>
            <a:rect l="l" t="t" r="r" b="b"/>
            <a:pathLst>
              <a:path w="5327" h="5327" extrusionOk="0">
                <a:moveTo>
                  <a:pt x="2668" y="158"/>
                </a:moveTo>
                <a:cubicBezTo>
                  <a:pt x="3354" y="158"/>
                  <a:pt x="3985" y="433"/>
                  <a:pt x="4446" y="894"/>
                </a:cubicBezTo>
                <a:cubicBezTo>
                  <a:pt x="4894" y="1342"/>
                  <a:pt x="5169" y="1974"/>
                  <a:pt x="5169" y="2671"/>
                </a:cubicBezTo>
                <a:cubicBezTo>
                  <a:pt x="5169" y="3353"/>
                  <a:pt x="4894" y="3985"/>
                  <a:pt x="4446" y="4433"/>
                </a:cubicBezTo>
                <a:cubicBezTo>
                  <a:pt x="3985" y="4894"/>
                  <a:pt x="3354" y="5168"/>
                  <a:pt x="2668" y="5168"/>
                </a:cubicBezTo>
                <a:cubicBezTo>
                  <a:pt x="1974" y="5168"/>
                  <a:pt x="1355" y="4894"/>
                  <a:pt x="894" y="4433"/>
                </a:cubicBezTo>
                <a:cubicBezTo>
                  <a:pt x="433" y="3985"/>
                  <a:pt x="159" y="3353"/>
                  <a:pt x="159" y="2671"/>
                </a:cubicBezTo>
                <a:cubicBezTo>
                  <a:pt x="159" y="1974"/>
                  <a:pt x="433" y="1342"/>
                  <a:pt x="894" y="894"/>
                </a:cubicBezTo>
                <a:cubicBezTo>
                  <a:pt x="1355" y="433"/>
                  <a:pt x="1974" y="158"/>
                  <a:pt x="2668" y="158"/>
                </a:cubicBezTo>
                <a:close/>
                <a:moveTo>
                  <a:pt x="2668" y="0"/>
                </a:moveTo>
                <a:cubicBezTo>
                  <a:pt x="1197" y="0"/>
                  <a:pt x="1" y="1197"/>
                  <a:pt x="1" y="2671"/>
                </a:cubicBezTo>
                <a:cubicBezTo>
                  <a:pt x="1" y="4142"/>
                  <a:pt x="1197" y="5326"/>
                  <a:pt x="2668" y="5326"/>
                </a:cubicBezTo>
                <a:cubicBezTo>
                  <a:pt x="4143" y="5326"/>
                  <a:pt x="5327" y="4142"/>
                  <a:pt x="5327" y="2671"/>
                </a:cubicBezTo>
                <a:cubicBezTo>
                  <a:pt x="5327" y="1197"/>
                  <a:pt x="4143" y="0"/>
                  <a:pt x="2668"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5"/>
          <p:cNvSpPr/>
          <p:nvPr/>
        </p:nvSpPr>
        <p:spPr>
          <a:xfrm>
            <a:off x="8690900" y="2539289"/>
            <a:ext cx="159194" cy="159194"/>
          </a:xfrm>
          <a:custGeom>
            <a:avLst/>
            <a:gdLst/>
            <a:ahLst/>
            <a:cxnLst/>
            <a:rect l="l" t="t" r="r" b="b"/>
            <a:pathLst>
              <a:path w="1513" h="1513" extrusionOk="0">
                <a:moveTo>
                  <a:pt x="752" y="0"/>
                </a:moveTo>
                <a:cubicBezTo>
                  <a:pt x="329" y="0"/>
                  <a:pt x="0" y="329"/>
                  <a:pt x="0" y="749"/>
                </a:cubicBezTo>
                <a:cubicBezTo>
                  <a:pt x="0" y="1169"/>
                  <a:pt x="329" y="1513"/>
                  <a:pt x="752" y="1513"/>
                </a:cubicBezTo>
                <a:cubicBezTo>
                  <a:pt x="1172" y="1513"/>
                  <a:pt x="1513" y="1169"/>
                  <a:pt x="1513" y="749"/>
                </a:cubicBezTo>
                <a:cubicBezTo>
                  <a:pt x="1513" y="329"/>
                  <a:pt x="1172" y="0"/>
                  <a:pt x="7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5"/>
          <p:cNvSpPr/>
          <p:nvPr/>
        </p:nvSpPr>
        <p:spPr>
          <a:xfrm>
            <a:off x="8733724" y="3236885"/>
            <a:ext cx="458222" cy="458117"/>
          </a:xfrm>
          <a:custGeom>
            <a:avLst/>
            <a:gdLst/>
            <a:ahLst/>
            <a:cxnLst/>
            <a:rect l="l" t="t" r="r" b="b"/>
            <a:pathLst>
              <a:path w="4355" h="4354" extrusionOk="0">
                <a:moveTo>
                  <a:pt x="2173" y="0"/>
                </a:moveTo>
                <a:cubicBezTo>
                  <a:pt x="976" y="0"/>
                  <a:pt x="1" y="973"/>
                  <a:pt x="1" y="2169"/>
                </a:cubicBezTo>
                <a:cubicBezTo>
                  <a:pt x="1" y="3378"/>
                  <a:pt x="976" y="4354"/>
                  <a:pt x="2173" y="4354"/>
                </a:cubicBezTo>
                <a:cubicBezTo>
                  <a:pt x="3382" y="4354"/>
                  <a:pt x="4354" y="3378"/>
                  <a:pt x="4354" y="2169"/>
                </a:cubicBezTo>
                <a:cubicBezTo>
                  <a:pt x="4354" y="973"/>
                  <a:pt x="3382" y="0"/>
                  <a:pt x="2173" y="0"/>
                </a:cubicBezTo>
                <a:close/>
              </a:path>
            </a:pathLst>
          </a:custGeom>
          <a:solidFill>
            <a:srgbClr val="FED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5"/>
          <p:cNvSpPr/>
          <p:nvPr/>
        </p:nvSpPr>
        <p:spPr>
          <a:xfrm>
            <a:off x="8690900" y="3754347"/>
            <a:ext cx="159194" cy="159299"/>
          </a:xfrm>
          <a:custGeom>
            <a:avLst/>
            <a:gdLst/>
            <a:ahLst/>
            <a:cxnLst/>
            <a:rect l="l" t="t" r="r" b="b"/>
            <a:pathLst>
              <a:path w="1513" h="1514" extrusionOk="0">
                <a:moveTo>
                  <a:pt x="752" y="1"/>
                </a:moveTo>
                <a:cubicBezTo>
                  <a:pt x="329" y="1"/>
                  <a:pt x="0" y="342"/>
                  <a:pt x="0" y="765"/>
                </a:cubicBezTo>
                <a:cubicBezTo>
                  <a:pt x="0" y="1172"/>
                  <a:pt x="329" y="1513"/>
                  <a:pt x="752" y="1513"/>
                </a:cubicBezTo>
                <a:cubicBezTo>
                  <a:pt x="1172" y="1513"/>
                  <a:pt x="1513" y="1172"/>
                  <a:pt x="1513" y="765"/>
                </a:cubicBezTo>
                <a:cubicBezTo>
                  <a:pt x="1513" y="342"/>
                  <a:pt x="1172"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5"/>
          <p:cNvSpPr/>
          <p:nvPr/>
        </p:nvSpPr>
        <p:spPr>
          <a:xfrm>
            <a:off x="1221290" y="3910806"/>
            <a:ext cx="1056173" cy="1056068"/>
          </a:xfrm>
          <a:custGeom>
            <a:avLst/>
            <a:gdLst/>
            <a:ahLst/>
            <a:cxnLst/>
            <a:rect l="l" t="t" r="r" b="b"/>
            <a:pathLst>
              <a:path w="10038" h="10037" extrusionOk="0">
                <a:moveTo>
                  <a:pt x="5024" y="1"/>
                </a:moveTo>
                <a:cubicBezTo>
                  <a:pt x="2249" y="1"/>
                  <a:pt x="1" y="2236"/>
                  <a:pt x="1" y="5011"/>
                </a:cubicBezTo>
                <a:cubicBezTo>
                  <a:pt x="1" y="7786"/>
                  <a:pt x="2249" y="10037"/>
                  <a:pt x="5024" y="10037"/>
                </a:cubicBezTo>
                <a:cubicBezTo>
                  <a:pt x="7786" y="10037"/>
                  <a:pt x="10037" y="7786"/>
                  <a:pt x="10037" y="5011"/>
                </a:cubicBezTo>
                <a:cubicBezTo>
                  <a:pt x="10037" y="2236"/>
                  <a:pt x="7786" y="1"/>
                  <a:pt x="5024" y="1"/>
                </a:cubicBezTo>
                <a:close/>
              </a:path>
            </a:pathLst>
          </a:custGeom>
          <a:solidFill>
            <a:srgbClr val="FED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5"/>
          <p:cNvSpPr/>
          <p:nvPr/>
        </p:nvSpPr>
        <p:spPr>
          <a:xfrm>
            <a:off x="4995447" y="207131"/>
            <a:ext cx="1056068" cy="1056068"/>
          </a:xfrm>
          <a:custGeom>
            <a:avLst/>
            <a:gdLst/>
            <a:ahLst/>
            <a:cxnLst/>
            <a:rect l="l" t="t" r="r" b="b"/>
            <a:pathLst>
              <a:path w="10037" h="10037" extrusionOk="0">
                <a:moveTo>
                  <a:pt x="5027" y="0"/>
                </a:moveTo>
                <a:cubicBezTo>
                  <a:pt x="2252" y="0"/>
                  <a:pt x="1" y="2248"/>
                  <a:pt x="1" y="5010"/>
                </a:cubicBezTo>
                <a:cubicBezTo>
                  <a:pt x="1" y="7785"/>
                  <a:pt x="2252" y="10036"/>
                  <a:pt x="5027" y="10036"/>
                </a:cubicBezTo>
                <a:cubicBezTo>
                  <a:pt x="7789" y="10036"/>
                  <a:pt x="10037" y="7785"/>
                  <a:pt x="10037" y="5010"/>
                </a:cubicBezTo>
                <a:cubicBezTo>
                  <a:pt x="10037" y="2248"/>
                  <a:pt x="7789" y="0"/>
                  <a:pt x="5027" y="0"/>
                </a:cubicBezTo>
                <a:close/>
              </a:path>
            </a:pathLst>
          </a:custGeom>
          <a:solidFill>
            <a:srgbClr val="FED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5"/>
          <p:cNvSpPr/>
          <p:nvPr/>
        </p:nvSpPr>
        <p:spPr>
          <a:xfrm>
            <a:off x="2352064" y="4555582"/>
            <a:ext cx="701590" cy="702011"/>
          </a:xfrm>
          <a:custGeom>
            <a:avLst/>
            <a:gdLst/>
            <a:ahLst/>
            <a:cxnLst/>
            <a:rect l="l" t="t" r="r" b="b"/>
            <a:pathLst>
              <a:path w="6668" h="6672" extrusionOk="0">
                <a:moveTo>
                  <a:pt x="3328" y="158"/>
                </a:moveTo>
                <a:cubicBezTo>
                  <a:pt x="4209" y="158"/>
                  <a:pt x="4998" y="515"/>
                  <a:pt x="5576" y="1093"/>
                </a:cubicBezTo>
                <a:cubicBezTo>
                  <a:pt x="6157" y="1674"/>
                  <a:pt x="6510" y="2463"/>
                  <a:pt x="6510" y="3344"/>
                </a:cubicBezTo>
                <a:cubicBezTo>
                  <a:pt x="6510" y="4212"/>
                  <a:pt x="6157" y="5014"/>
                  <a:pt x="5576" y="5579"/>
                </a:cubicBezTo>
                <a:cubicBezTo>
                  <a:pt x="4998" y="6157"/>
                  <a:pt x="4209" y="6513"/>
                  <a:pt x="3328" y="6513"/>
                </a:cubicBezTo>
                <a:cubicBezTo>
                  <a:pt x="2447" y="6513"/>
                  <a:pt x="1658" y="6157"/>
                  <a:pt x="1077" y="5579"/>
                </a:cubicBezTo>
                <a:cubicBezTo>
                  <a:pt x="512" y="5014"/>
                  <a:pt x="158" y="4212"/>
                  <a:pt x="158" y="3344"/>
                </a:cubicBezTo>
                <a:cubicBezTo>
                  <a:pt x="158" y="2463"/>
                  <a:pt x="512" y="1674"/>
                  <a:pt x="1077" y="1093"/>
                </a:cubicBezTo>
                <a:cubicBezTo>
                  <a:pt x="1658" y="515"/>
                  <a:pt x="2447" y="158"/>
                  <a:pt x="3328" y="158"/>
                </a:cubicBezTo>
                <a:close/>
                <a:moveTo>
                  <a:pt x="3328" y="1"/>
                </a:moveTo>
                <a:cubicBezTo>
                  <a:pt x="1487" y="1"/>
                  <a:pt x="0" y="1500"/>
                  <a:pt x="0" y="3344"/>
                </a:cubicBezTo>
                <a:cubicBezTo>
                  <a:pt x="0" y="5184"/>
                  <a:pt x="1487" y="6671"/>
                  <a:pt x="3328" y="6671"/>
                </a:cubicBezTo>
                <a:cubicBezTo>
                  <a:pt x="5168" y="6671"/>
                  <a:pt x="6668" y="5184"/>
                  <a:pt x="6668" y="3344"/>
                </a:cubicBezTo>
                <a:cubicBezTo>
                  <a:pt x="6668" y="1500"/>
                  <a:pt x="5168" y="1"/>
                  <a:pt x="3328"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5"/>
          <p:cNvSpPr/>
          <p:nvPr/>
        </p:nvSpPr>
        <p:spPr>
          <a:xfrm>
            <a:off x="3532606" y="4736978"/>
            <a:ext cx="220010" cy="220325"/>
          </a:xfrm>
          <a:custGeom>
            <a:avLst/>
            <a:gdLst/>
            <a:ahLst/>
            <a:cxnLst/>
            <a:rect l="l" t="t" r="r" b="b"/>
            <a:pathLst>
              <a:path w="2091" h="2094" extrusionOk="0">
                <a:moveTo>
                  <a:pt x="1052" y="0"/>
                </a:moveTo>
                <a:cubicBezTo>
                  <a:pt x="474" y="0"/>
                  <a:pt x="0" y="474"/>
                  <a:pt x="0" y="1039"/>
                </a:cubicBezTo>
                <a:cubicBezTo>
                  <a:pt x="0" y="1620"/>
                  <a:pt x="474" y="2093"/>
                  <a:pt x="1052" y="2093"/>
                </a:cubicBezTo>
                <a:cubicBezTo>
                  <a:pt x="1617" y="2093"/>
                  <a:pt x="2090" y="1620"/>
                  <a:pt x="2090" y="1039"/>
                </a:cubicBezTo>
                <a:cubicBezTo>
                  <a:pt x="2090" y="474"/>
                  <a:pt x="1617" y="0"/>
                  <a:pt x="10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5"/>
          <p:cNvSpPr/>
          <p:nvPr/>
        </p:nvSpPr>
        <p:spPr>
          <a:xfrm>
            <a:off x="75365" y="4475511"/>
            <a:ext cx="218642" cy="218642"/>
          </a:xfrm>
          <a:custGeom>
            <a:avLst/>
            <a:gdLst/>
            <a:ahLst/>
            <a:cxnLst/>
            <a:rect l="l" t="t" r="r" b="b"/>
            <a:pathLst>
              <a:path w="2078" h="2078" extrusionOk="0">
                <a:moveTo>
                  <a:pt x="1039" y="1"/>
                </a:moveTo>
                <a:cubicBezTo>
                  <a:pt x="458" y="1"/>
                  <a:pt x="0" y="462"/>
                  <a:pt x="0" y="1039"/>
                </a:cubicBezTo>
                <a:cubicBezTo>
                  <a:pt x="0" y="1617"/>
                  <a:pt x="458" y="2078"/>
                  <a:pt x="1039" y="2078"/>
                </a:cubicBezTo>
                <a:cubicBezTo>
                  <a:pt x="1617" y="2078"/>
                  <a:pt x="2078" y="1617"/>
                  <a:pt x="2078" y="1039"/>
                </a:cubicBezTo>
                <a:cubicBezTo>
                  <a:pt x="2078" y="462"/>
                  <a:pt x="1617" y="1"/>
                  <a:pt x="1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5"/>
          <p:cNvSpPr/>
          <p:nvPr/>
        </p:nvSpPr>
        <p:spPr>
          <a:xfrm>
            <a:off x="5304050" y="4727298"/>
            <a:ext cx="220325" cy="218747"/>
          </a:xfrm>
          <a:custGeom>
            <a:avLst/>
            <a:gdLst/>
            <a:ahLst/>
            <a:cxnLst/>
            <a:rect l="l" t="t" r="r" b="b"/>
            <a:pathLst>
              <a:path w="2094" h="2079" extrusionOk="0">
                <a:moveTo>
                  <a:pt x="1039" y="1"/>
                </a:moveTo>
                <a:cubicBezTo>
                  <a:pt x="474" y="1"/>
                  <a:pt x="1" y="462"/>
                  <a:pt x="1" y="1039"/>
                </a:cubicBezTo>
                <a:cubicBezTo>
                  <a:pt x="1" y="1620"/>
                  <a:pt x="474" y="2078"/>
                  <a:pt x="1039" y="2078"/>
                </a:cubicBezTo>
                <a:cubicBezTo>
                  <a:pt x="1620" y="2078"/>
                  <a:pt x="2094" y="1620"/>
                  <a:pt x="2094" y="1039"/>
                </a:cubicBezTo>
                <a:cubicBezTo>
                  <a:pt x="2094" y="462"/>
                  <a:pt x="1620" y="1"/>
                  <a:pt x="1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5"/>
          <p:cNvSpPr/>
          <p:nvPr/>
        </p:nvSpPr>
        <p:spPr>
          <a:xfrm>
            <a:off x="1190777" y="540567"/>
            <a:ext cx="239580" cy="239580"/>
          </a:xfrm>
          <a:custGeom>
            <a:avLst/>
            <a:gdLst/>
            <a:ahLst/>
            <a:cxnLst/>
            <a:rect l="l" t="t" r="r" b="b"/>
            <a:pathLst>
              <a:path w="2277" h="2277" extrusionOk="0">
                <a:moveTo>
                  <a:pt x="1143" y="1"/>
                </a:moveTo>
                <a:cubicBezTo>
                  <a:pt x="512" y="1"/>
                  <a:pt x="0" y="512"/>
                  <a:pt x="0" y="1144"/>
                </a:cubicBezTo>
                <a:cubicBezTo>
                  <a:pt x="0" y="1762"/>
                  <a:pt x="512" y="2277"/>
                  <a:pt x="1143" y="2277"/>
                </a:cubicBezTo>
                <a:cubicBezTo>
                  <a:pt x="1762" y="2277"/>
                  <a:pt x="2277" y="1762"/>
                  <a:pt x="2277" y="1144"/>
                </a:cubicBezTo>
                <a:cubicBezTo>
                  <a:pt x="2277" y="512"/>
                  <a:pt x="1762" y="1"/>
                  <a:pt x="1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5"/>
          <p:cNvSpPr/>
          <p:nvPr/>
        </p:nvSpPr>
        <p:spPr>
          <a:xfrm>
            <a:off x="545688" y="-173547"/>
            <a:ext cx="534610" cy="534189"/>
          </a:xfrm>
          <a:custGeom>
            <a:avLst/>
            <a:gdLst/>
            <a:ahLst/>
            <a:cxnLst/>
            <a:rect l="l" t="t" r="r" b="b"/>
            <a:pathLst>
              <a:path w="5081" h="5077" extrusionOk="0">
                <a:moveTo>
                  <a:pt x="2539" y="158"/>
                </a:moveTo>
                <a:cubicBezTo>
                  <a:pt x="3199" y="158"/>
                  <a:pt x="3789" y="420"/>
                  <a:pt x="4225" y="856"/>
                </a:cubicBezTo>
                <a:cubicBezTo>
                  <a:pt x="4657" y="1288"/>
                  <a:pt x="4922" y="1882"/>
                  <a:pt x="4922" y="2538"/>
                </a:cubicBezTo>
                <a:cubicBezTo>
                  <a:pt x="4922" y="3195"/>
                  <a:pt x="4657" y="3789"/>
                  <a:pt x="4225" y="4221"/>
                </a:cubicBezTo>
                <a:cubicBezTo>
                  <a:pt x="3789" y="4657"/>
                  <a:pt x="3199" y="4919"/>
                  <a:pt x="2539" y="4919"/>
                </a:cubicBezTo>
                <a:cubicBezTo>
                  <a:pt x="1882" y="4919"/>
                  <a:pt x="1276" y="4657"/>
                  <a:pt x="856" y="4221"/>
                </a:cubicBezTo>
                <a:cubicBezTo>
                  <a:pt x="424" y="3789"/>
                  <a:pt x="158" y="3195"/>
                  <a:pt x="158" y="2538"/>
                </a:cubicBezTo>
                <a:cubicBezTo>
                  <a:pt x="158" y="1882"/>
                  <a:pt x="424" y="1288"/>
                  <a:pt x="856" y="856"/>
                </a:cubicBezTo>
                <a:cubicBezTo>
                  <a:pt x="1276" y="420"/>
                  <a:pt x="1882" y="158"/>
                  <a:pt x="2539" y="158"/>
                </a:cubicBezTo>
                <a:close/>
                <a:moveTo>
                  <a:pt x="2539" y="0"/>
                </a:moveTo>
                <a:cubicBezTo>
                  <a:pt x="1134" y="0"/>
                  <a:pt x="1" y="1130"/>
                  <a:pt x="1" y="2538"/>
                </a:cubicBezTo>
                <a:cubicBezTo>
                  <a:pt x="1" y="3946"/>
                  <a:pt x="1134" y="5077"/>
                  <a:pt x="2539" y="5077"/>
                </a:cubicBezTo>
                <a:cubicBezTo>
                  <a:pt x="3934" y="5077"/>
                  <a:pt x="5080" y="3946"/>
                  <a:pt x="5080" y="2538"/>
                </a:cubicBezTo>
                <a:cubicBezTo>
                  <a:pt x="5080" y="1130"/>
                  <a:pt x="3934" y="0"/>
                  <a:pt x="2539"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5"/>
          <p:cNvSpPr/>
          <p:nvPr/>
        </p:nvSpPr>
        <p:spPr>
          <a:xfrm>
            <a:off x="468353" y="4899014"/>
            <a:ext cx="236529" cy="235372"/>
          </a:xfrm>
          <a:custGeom>
            <a:avLst/>
            <a:gdLst/>
            <a:ahLst/>
            <a:cxnLst/>
            <a:rect l="l" t="t" r="r" b="b"/>
            <a:pathLst>
              <a:path w="2248" h="2237" extrusionOk="0">
                <a:moveTo>
                  <a:pt x="1130" y="159"/>
                </a:moveTo>
                <a:cubicBezTo>
                  <a:pt x="1395" y="159"/>
                  <a:pt x="1632" y="263"/>
                  <a:pt x="1803" y="433"/>
                </a:cubicBezTo>
                <a:cubicBezTo>
                  <a:pt x="1986" y="604"/>
                  <a:pt x="2090" y="856"/>
                  <a:pt x="2090" y="1118"/>
                </a:cubicBezTo>
                <a:cubicBezTo>
                  <a:pt x="2090" y="1380"/>
                  <a:pt x="1986" y="1617"/>
                  <a:pt x="1803" y="1804"/>
                </a:cubicBezTo>
                <a:cubicBezTo>
                  <a:pt x="1632" y="1974"/>
                  <a:pt x="1395" y="2078"/>
                  <a:pt x="1130" y="2078"/>
                </a:cubicBezTo>
                <a:cubicBezTo>
                  <a:pt x="856" y="2078"/>
                  <a:pt x="619" y="1974"/>
                  <a:pt x="448" y="1804"/>
                </a:cubicBezTo>
                <a:cubicBezTo>
                  <a:pt x="275" y="1617"/>
                  <a:pt x="158" y="1380"/>
                  <a:pt x="158" y="1118"/>
                </a:cubicBezTo>
                <a:cubicBezTo>
                  <a:pt x="158" y="856"/>
                  <a:pt x="275" y="604"/>
                  <a:pt x="448" y="433"/>
                </a:cubicBezTo>
                <a:cubicBezTo>
                  <a:pt x="619" y="263"/>
                  <a:pt x="856" y="159"/>
                  <a:pt x="1130" y="159"/>
                </a:cubicBezTo>
                <a:close/>
                <a:moveTo>
                  <a:pt x="1130" y="1"/>
                </a:moveTo>
                <a:cubicBezTo>
                  <a:pt x="499" y="1"/>
                  <a:pt x="0" y="500"/>
                  <a:pt x="0" y="1118"/>
                </a:cubicBezTo>
                <a:cubicBezTo>
                  <a:pt x="0" y="1737"/>
                  <a:pt x="499" y="2236"/>
                  <a:pt x="1130" y="2236"/>
                </a:cubicBezTo>
                <a:cubicBezTo>
                  <a:pt x="1749" y="2236"/>
                  <a:pt x="2248" y="1737"/>
                  <a:pt x="2248" y="1118"/>
                </a:cubicBezTo>
                <a:cubicBezTo>
                  <a:pt x="2248" y="500"/>
                  <a:pt x="1749" y="1"/>
                  <a:pt x="1130"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5"/>
          <p:cNvSpPr/>
          <p:nvPr/>
        </p:nvSpPr>
        <p:spPr>
          <a:xfrm>
            <a:off x="414166" y="3437535"/>
            <a:ext cx="119317" cy="119001"/>
          </a:xfrm>
          <a:custGeom>
            <a:avLst/>
            <a:gdLst/>
            <a:ahLst/>
            <a:cxnLst/>
            <a:rect l="l" t="t" r="r" b="b"/>
            <a:pathLst>
              <a:path w="1134" h="1131" extrusionOk="0">
                <a:moveTo>
                  <a:pt x="569" y="0"/>
                </a:moveTo>
                <a:cubicBezTo>
                  <a:pt x="253" y="0"/>
                  <a:pt x="0" y="249"/>
                  <a:pt x="0" y="565"/>
                </a:cubicBezTo>
                <a:cubicBezTo>
                  <a:pt x="0" y="881"/>
                  <a:pt x="253" y="1130"/>
                  <a:pt x="569" y="1130"/>
                </a:cubicBezTo>
                <a:cubicBezTo>
                  <a:pt x="884" y="1130"/>
                  <a:pt x="1134" y="881"/>
                  <a:pt x="1134" y="565"/>
                </a:cubicBezTo>
                <a:cubicBezTo>
                  <a:pt x="1134" y="249"/>
                  <a:pt x="884" y="0"/>
                  <a:pt x="5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5"/>
          <p:cNvSpPr/>
          <p:nvPr/>
        </p:nvSpPr>
        <p:spPr>
          <a:xfrm>
            <a:off x="8407234" y="4807685"/>
            <a:ext cx="651822" cy="650560"/>
          </a:xfrm>
          <a:custGeom>
            <a:avLst/>
            <a:gdLst/>
            <a:ahLst/>
            <a:cxnLst/>
            <a:rect l="l" t="t" r="r" b="b"/>
            <a:pathLst>
              <a:path w="6195" h="6183" extrusionOk="0">
                <a:moveTo>
                  <a:pt x="3104" y="1"/>
                </a:moveTo>
                <a:cubicBezTo>
                  <a:pt x="1396" y="1"/>
                  <a:pt x="0" y="1380"/>
                  <a:pt x="0" y="3091"/>
                </a:cubicBezTo>
                <a:cubicBezTo>
                  <a:pt x="0" y="4803"/>
                  <a:pt x="1396" y="6182"/>
                  <a:pt x="3104" y="6182"/>
                </a:cubicBezTo>
                <a:cubicBezTo>
                  <a:pt x="4802" y="6182"/>
                  <a:pt x="6194" y="4803"/>
                  <a:pt x="6194" y="3091"/>
                </a:cubicBezTo>
                <a:cubicBezTo>
                  <a:pt x="6194" y="1380"/>
                  <a:pt x="4802" y="1"/>
                  <a:pt x="3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5"/>
          <p:cNvSpPr/>
          <p:nvPr/>
        </p:nvSpPr>
        <p:spPr>
          <a:xfrm>
            <a:off x="4271655" y="4259604"/>
            <a:ext cx="650560" cy="650560"/>
          </a:xfrm>
          <a:custGeom>
            <a:avLst/>
            <a:gdLst/>
            <a:ahLst/>
            <a:cxnLst/>
            <a:rect l="l" t="t" r="r" b="b"/>
            <a:pathLst>
              <a:path w="6183" h="6183" extrusionOk="0">
                <a:moveTo>
                  <a:pt x="3091" y="1"/>
                </a:moveTo>
                <a:cubicBezTo>
                  <a:pt x="1380" y="1"/>
                  <a:pt x="1" y="1380"/>
                  <a:pt x="1" y="3091"/>
                </a:cubicBezTo>
                <a:cubicBezTo>
                  <a:pt x="1" y="4802"/>
                  <a:pt x="1380" y="6182"/>
                  <a:pt x="3091" y="6182"/>
                </a:cubicBezTo>
                <a:cubicBezTo>
                  <a:pt x="4802" y="6182"/>
                  <a:pt x="6182" y="4802"/>
                  <a:pt x="6182" y="3091"/>
                </a:cubicBezTo>
                <a:cubicBezTo>
                  <a:pt x="6182" y="1380"/>
                  <a:pt x="4802"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5"/>
          <p:cNvSpPr/>
          <p:nvPr/>
        </p:nvSpPr>
        <p:spPr>
          <a:xfrm>
            <a:off x="8789174" y="385476"/>
            <a:ext cx="697697" cy="697697"/>
          </a:xfrm>
          <a:custGeom>
            <a:avLst/>
            <a:gdLst/>
            <a:ahLst/>
            <a:cxnLst/>
            <a:rect l="l" t="t" r="r" b="b"/>
            <a:pathLst>
              <a:path w="6631" h="6631" extrusionOk="0">
                <a:moveTo>
                  <a:pt x="3316" y="0"/>
                </a:moveTo>
                <a:cubicBezTo>
                  <a:pt x="1488" y="0"/>
                  <a:pt x="1" y="1487"/>
                  <a:pt x="1" y="3315"/>
                </a:cubicBezTo>
                <a:cubicBezTo>
                  <a:pt x="1" y="5159"/>
                  <a:pt x="1488" y="6630"/>
                  <a:pt x="3316" y="6630"/>
                </a:cubicBezTo>
                <a:cubicBezTo>
                  <a:pt x="5144" y="6630"/>
                  <a:pt x="6631" y="5159"/>
                  <a:pt x="6631" y="3315"/>
                </a:cubicBezTo>
                <a:cubicBezTo>
                  <a:pt x="6631" y="1487"/>
                  <a:pt x="5144" y="0"/>
                  <a:pt x="3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5"/>
          <p:cNvSpPr/>
          <p:nvPr/>
        </p:nvSpPr>
        <p:spPr>
          <a:xfrm>
            <a:off x="378287" y="4021495"/>
            <a:ext cx="191075" cy="189707"/>
          </a:xfrm>
          <a:custGeom>
            <a:avLst/>
            <a:gdLst/>
            <a:ahLst/>
            <a:cxnLst/>
            <a:rect l="l" t="t" r="r" b="b"/>
            <a:pathLst>
              <a:path w="1816" h="1803" extrusionOk="0">
                <a:moveTo>
                  <a:pt x="910" y="104"/>
                </a:moveTo>
                <a:cubicBezTo>
                  <a:pt x="1131" y="104"/>
                  <a:pt x="1330" y="183"/>
                  <a:pt x="1475" y="328"/>
                </a:cubicBezTo>
                <a:cubicBezTo>
                  <a:pt x="1620" y="474"/>
                  <a:pt x="1712" y="685"/>
                  <a:pt x="1712" y="893"/>
                </a:cubicBezTo>
                <a:cubicBezTo>
                  <a:pt x="1712" y="1118"/>
                  <a:pt x="1620" y="1317"/>
                  <a:pt x="1475" y="1462"/>
                </a:cubicBezTo>
                <a:cubicBezTo>
                  <a:pt x="1330" y="1604"/>
                  <a:pt x="1131" y="1699"/>
                  <a:pt x="910" y="1699"/>
                </a:cubicBezTo>
                <a:cubicBezTo>
                  <a:pt x="686" y="1699"/>
                  <a:pt x="487" y="1604"/>
                  <a:pt x="341" y="1462"/>
                </a:cubicBezTo>
                <a:cubicBezTo>
                  <a:pt x="199" y="1317"/>
                  <a:pt x="105" y="1118"/>
                  <a:pt x="105" y="893"/>
                </a:cubicBezTo>
                <a:cubicBezTo>
                  <a:pt x="105" y="685"/>
                  <a:pt x="199" y="474"/>
                  <a:pt x="341" y="328"/>
                </a:cubicBezTo>
                <a:cubicBezTo>
                  <a:pt x="487" y="183"/>
                  <a:pt x="686" y="104"/>
                  <a:pt x="910" y="104"/>
                </a:cubicBezTo>
                <a:close/>
                <a:moveTo>
                  <a:pt x="910" y="0"/>
                </a:moveTo>
                <a:cubicBezTo>
                  <a:pt x="408" y="0"/>
                  <a:pt x="0" y="395"/>
                  <a:pt x="0" y="893"/>
                </a:cubicBezTo>
                <a:cubicBezTo>
                  <a:pt x="0" y="1395"/>
                  <a:pt x="408" y="1803"/>
                  <a:pt x="910" y="1803"/>
                </a:cubicBezTo>
                <a:cubicBezTo>
                  <a:pt x="1408" y="1803"/>
                  <a:pt x="1816" y="1395"/>
                  <a:pt x="1816" y="893"/>
                </a:cubicBezTo>
                <a:cubicBezTo>
                  <a:pt x="1816" y="395"/>
                  <a:pt x="1408" y="0"/>
                  <a:pt x="910" y="0"/>
                </a:cubicBezTo>
                <a:close/>
              </a:path>
            </a:pathLst>
          </a:custGeom>
          <a:solidFill>
            <a:srgbClr val="FCE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5"/>
          <p:cNvSpPr/>
          <p:nvPr/>
        </p:nvSpPr>
        <p:spPr>
          <a:xfrm>
            <a:off x="1095134" y="4796426"/>
            <a:ext cx="79124" cy="80491"/>
          </a:xfrm>
          <a:custGeom>
            <a:avLst/>
            <a:gdLst/>
            <a:ahLst/>
            <a:cxnLst/>
            <a:rect l="l" t="t" r="r" b="b"/>
            <a:pathLst>
              <a:path w="752" h="765" extrusionOk="0">
                <a:moveTo>
                  <a:pt x="382" y="0"/>
                </a:moveTo>
                <a:cubicBezTo>
                  <a:pt x="174" y="0"/>
                  <a:pt x="0" y="174"/>
                  <a:pt x="0" y="382"/>
                </a:cubicBezTo>
                <a:cubicBezTo>
                  <a:pt x="0" y="594"/>
                  <a:pt x="174" y="764"/>
                  <a:pt x="382" y="764"/>
                </a:cubicBezTo>
                <a:cubicBezTo>
                  <a:pt x="581" y="764"/>
                  <a:pt x="752" y="594"/>
                  <a:pt x="752" y="382"/>
                </a:cubicBezTo>
                <a:cubicBezTo>
                  <a:pt x="752" y="174"/>
                  <a:pt x="581" y="0"/>
                  <a:pt x="38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5"/>
          <p:cNvSpPr/>
          <p:nvPr/>
        </p:nvSpPr>
        <p:spPr>
          <a:xfrm>
            <a:off x="4119510" y="4869868"/>
            <a:ext cx="80176" cy="80491"/>
          </a:xfrm>
          <a:custGeom>
            <a:avLst/>
            <a:gdLst/>
            <a:ahLst/>
            <a:cxnLst/>
            <a:rect l="l" t="t" r="r" b="b"/>
            <a:pathLst>
              <a:path w="762" h="765" extrusionOk="0">
                <a:moveTo>
                  <a:pt x="380" y="0"/>
                </a:moveTo>
                <a:cubicBezTo>
                  <a:pt x="171" y="0"/>
                  <a:pt x="1" y="171"/>
                  <a:pt x="1" y="382"/>
                </a:cubicBezTo>
                <a:cubicBezTo>
                  <a:pt x="1" y="594"/>
                  <a:pt x="171" y="764"/>
                  <a:pt x="380" y="764"/>
                </a:cubicBezTo>
                <a:cubicBezTo>
                  <a:pt x="591" y="764"/>
                  <a:pt x="762" y="594"/>
                  <a:pt x="762" y="382"/>
                </a:cubicBezTo>
                <a:cubicBezTo>
                  <a:pt x="762" y="171"/>
                  <a:pt x="591" y="0"/>
                  <a:pt x="380"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5"/>
          <p:cNvSpPr/>
          <p:nvPr/>
        </p:nvSpPr>
        <p:spPr>
          <a:xfrm>
            <a:off x="6171990" y="273524"/>
            <a:ext cx="80176" cy="78808"/>
          </a:xfrm>
          <a:custGeom>
            <a:avLst/>
            <a:gdLst/>
            <a:ahLst/>
            <a:cxnLst/>
            <a:rect l="l" t="t" r="r" b="b"/>
            <a:pathLst>
              <a:path w="762" h="749" extrusionOk="0">
                <a:moveTo>
                  <a:pt x="383" y="0"/>
                </a:moveTo>
                <a:cubicBezTo>
                  <a:pt x="171" y="0"/>
                  <a:pt x="1" y="171"/>
                  <a:pt x="1" y="367"/>
                </a:cubicBezTo>
                <a:cubicBezTo>
                  <a:pt x="1" y="578"/>
                  <a:pt x="171" y="749"/>
                  <a:pt x="383" y="749"/>
                </a:cubicBezTo>
                <a:cubicBezTo>
                  <a:pt x="591" y="749"/>
                  <a:pt x="762" y="578"/>
                  <a:pt x="762" y="367"/>
                </a:cubicBezTo>
                <a:cubicBezTo>
                  <a:pt x="762" y="171"/>
                  <a:pt x="591" y="0"/>
                  <a:pt x="383"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5"/>
          <p:cNvSpPr/>
          <p:nvPr/>
        </p:nvSpPr>
        <p:spPr>
          <a:xfrm>
            <a:off x="2008634" y="5026328"/>
            <a:ext cx="218958" cy="218642"/>
          </a:xfrm>
          <a:custGeom>
            <a:avLst/>
            <a:gdLst/>
            <a:ahLst/>
            <a:cxnLst/>
            <a:rect l="l" t="t" r="r" b="b"/>
            <a:pathLst>
              <a:path w="2081" h="2078" extrusionOk="0">
                <a:moveTo>
                  <a:pt x="1042" y="0"/>
                </a:moveTo>
                <a:cubicBezTo>
                  <a:pt x="461" y="0"/>
                  <a:pt x="0" y="461"/>
                  <a:pt x="0" y="1039"/>
                </a:cubicBezTo>
                <a:cubicBezTo>
                  <a:pt x="0" y="1620"/>
                  <a:pt x="461" y="2077"/>
                  <a:pt x="1042" y="2077"/>
                </a:cubicBezTo>
                <a:cubicBezTo>
                  <a:pt x="1620" y="2077"/>
                  <a:pt x="2080" y="1620"/>
                  <a:pt x="2080" y="1039"/>
                </a:cubicBezTo>
                <a:cubicBezTo>
                  <a:pt x="2080" y="461"/>
                  <a:pt x="1620" y="0"/>
                  <a:pt x="104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5"/>
          <p:cNvSpPr/>
          <p:nvPr/>
        </p:nvSpPr>
        <p:spPr>
          <a:xfrm>
            <a:off x="6627477" y="-220790"/>
            <a:ext cx="1056068" cy="1056068"/>
          </a:xfrm>
          <a:custGeom>
            <a:avLst/>
            <a:gdLst/>
            <a:ahLst/>
            <a:cxnLst/>
            <a:rect l="l" t="t" r="r" b="b"/>
            <a:pathLst>
              <a:path w="10037" h="10037" extrusionOk="0">
                <a:moveTo>
                  <a:pt x="5023" y="1"/>
                </a:moveTo>
                <a:cubicBezTo>
                  <a:pt x="2248" y="1"/>
                  <a:pt x="0" y="2252"/>
                  <a:pt x="0" y="5027"/>
                </a:cubicBezTo>
                <a:cubicBezTo>
                  <a:pt x="0" y="7789"/>
                  <a:pt x="2248" y="10037"/>
                  <a:pt x="5023" y="10037"/>
                </a:cubicBezTo>
                <a:cubicBezTo>
                  <a:pt x="7785" y="10037"/>
                  <a:pt x="10036" y="7789"/>
                  <a:pt x="10036" y="5027"/>
                </a:cubicBezTo>
                <a:cubicBezTo>
                  <a:pt x="10036" y="2252"/>
                  <a:pt x="7785" y="1"/>
                  <a:pt x="5023" y="1"/>
                </a:cubicBezTo>
                <a:close/>
              </a:path>
            </a:pathLst>
          </a:custGeom>
          <a:solidFill>
            <a:srgbClr val="FED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5"/>
          <p:cNvSpPr/>
          <p:nvPr/>
        </p:nvSpPr>
        <p:spPr>
          <a:xfrm>
            <a:off x="7758146" y="425669"/>
            <a:ext cx="701696" cy="702011"/>
          </a:xfrm>
          <a:custGeom>
            <a:avLst/>
            <a:gdLst/>
            <a:ahLst/>
            <a:cxnLst/>
            <a:rect l="l" t="t" r="r" b="b"/>
            <a:pathLst>
              <a:path w="6669" h="6672" extrusionOk="0">
                <a:moveTo>
                  <a:pt x="3328" y="158"/>
                </a:moveTo>
                <a:cubicBezTo>
                  <a:pt x="4209" y="158"/>
                  <a:pt x="4998" y="515"/>
                  <a:pt x="5576" y="1080"/>
                </a:cubicBezTo>
                <a:cubicBezTo>
                  <a:pt x="6157" y="1658"/>
                  <a:pt x="6510" y="2447"/>
                  <a:pt x="6510" y="3328"/>
                </a:cubicBezTo>
                <a:cubicBezTo>
                  <a:pt x="6510" y="4209"/>
                  <a:pt x="6157" y="4998"/>
                  <a:pt x="5576" y="5579"/>
                </a:cubicBezTo>
                <a:cubicBezTo>
                  <a:pt x="4998" y="6157"/>
                  <a:pt x="4209" y="6513"/>
                  <a:pt x="3328" y="6513"/>
                </a:cubicBezTo>
                <a:cubicBezTo>
                  <a:pt x="2460" y="6513"/>
                  <a:pt x="1658" y="6157"/>
                  <a:pt x="1077" y="5579"/>
                </a:cubicBezTo>
                <a:cubicBezTo>
                  <a:pt x="512" y="4998"/>
                  <a:pt x="158" y="4209"/>
                  <a:pt x="158" y="3328"/>
                </a:cubicBezTo>
                <a:cubicBezTo>
                  <a:pt x="158" y="2447"/>
                  <a:pt x="512" y="1658"/>
                  <a:pt x="1077" y="1080"/>
                </a:cubicBezTo>
                <a:cubicBezTo>
                  <a:pt x="1658" y="515"/>
                  <a:pt x="2460" y="158"/>
                  <a:pt x="3328" y="158"/>
                </a:cubicBezTo>
                <a:close/>
                <a:moveTo>
                  <a:pt x="3328" y="0"/>
                </a:moveTo>
                <a:cubicBezTo>
                  <a:pt x="1487" y="0"/>
                  <a:pt x="1" y="1487"/>
                  <a:pt x="1" y="3328"/>
                </a:cubicBezTo>
                <a:cubicBezTo>
                  <a:pt x="1" y="5172"/>
                  <a:pt x="1487" y="6671"/>
                  <a:pt x="3328" y="6671"/>
                </a:cubicBezTo>
                <a:cubicBezTo>
                  <a:pt x="5169" y="6671"/>
                  <a:pt x="6668" y="5172"/>
                  <a:pt x="6668" y="3328"/>
                </a:cubicBezTo>
                <a:cubicBezTo>
                  <a:pt x="6668" y="1487"/>
                  <a:pt x="5169" y="0"/>
                  <a:pt x="3328"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5"/>
          <p:cNvSpPr/>
          <p:nvPr/>
        </p:nvSpPr>
        <p:spPr>
          <a:xfrm>
            <a:off x="6501216" y="666513"/>
            <a:ext cx="79124" cy="80491"/>
          </a:xfrm>
          <a:custGeom>
            <a:avLst/>
            <a:gdLst/>
            <a:ahLst/>
            <a:cxnLst/>
            <a:rect l="l" t="t" r="r" b="b"/>
            <a:pathLst>
              <a:path w="752" h="765" extrusionOk="0">
                <a:moveTo>
                  <a:pt x="382" y="0"/>
                </a:moveTo>
                <a:cubicBezTo>
                  <a:pt x="174" y="0"/>
                  <a:pt x="0" y="171"/>
                  <a:pt x="0" y="382"/>
                </a:cubicBezTo>
                <a:cubicBezTo>
                  <a:pt x="0" y="594"/>
                  <a:pt x="174" y="764"/>
                  <a:pt x="382" y="764"/>
                </a:cubicBezTo>
                <a:cubicBezTo>
                  <a:pt x="581" y="764"/>
                  <a:pt x="752" y="594"/>
                  <a:pt x="752" y="382"/>
                </a:cubicBezTo>
                <a:cubicBezTo>
                  <a:pt x="752" y="171"/>
                  <a:pt x="581" y="0"/>
                  <a:pt x="38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5"/>
          <p:cNvSpPr/>
          <p:nvPr/>
        </p:nvSpPr>
        <p:spPr>
          <a:xfrm>
            <a:off x="7414716" y="895047"/>
            <a:ext cx="218958" cy="220010"/>
          </a:xfrm>
          <a:custGeom>
            <a:avLst/>
            <a:gdLst/>
            <a:ahLst/>
            <a:cxnLst/>
            <a:rect l="l" t="t" r="r" b="b"/>
            <a:pathLst>
              <a:path w="2081" h="2091" extrusionOk="0">
                <a:moveTo>
                  <a:pt x="1042" y="0"/>
                </a:moveTo>
                <a:cubicBezTo>
                  <a:pt x="461" y="0"/>
                  <a:pt x="0" y="474"/>
                  <a:pt x="0" y="1039"/>
                </a:cubicBezTo>
                <a:cubicBezTo>
                  <a:pt x="0" y="1617"/>
                  <a:pt x="461" y="2090"/>
                  <a:pt x="1042" y="2090"/>
                </a:cubicBezTo>
                <a:cubicBezTo>
                  <a:pt x="1620" y="2090"/>
                  <a:pt x="2081" y="1617"/>
                  <a:pt x="2081" y="1039"/>
                </a:cubicBezTo>
                <a:cubicBezTo>
                  <a:pt x="2081" y="474"/>
                  <a:pt x="1620" y="0"/>
                  <a:pt x="104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5"/>
          <p:cNvSpPr/>
          <p:nvPr/>
        </p:nvSpPr>
        <p:spPr>
          <a:xfrm>
            <a:off x="7651561" y="4114087"/>
            <a:ext cx="628569" cy="628569"/>
          </a:xfrm>
          <a:custGeom>
            <a:avLst/>
            <a:gdLst/>
            <a:ahLst/>
            <a:cxnLst/>
            <a:rect l="l" t="t" r="r" b="b"/>
            <a:pathLst>
              <a:path w="5974" h="5974" extrusionOk="0">
                <a:moveTo>
                  <a:pt x="2987" y="108"/>
                </a:moveTo>
                <a:cubicBezTo>
                  <a:pt x="3789" y="108"/>
                  <a:pt x="4511" y="424"/>
                  <a:pt x="5026" y="948"/>
                </a:cubicBezTo>
                <a:cubicBezTo>
                  <a:pt x="5550" y="1475"/>
                  <a:pt x="5866" y="2186"/>
                  <a:pt x="5866" y="2987"/>
                </a:cubicBezTo>
                <a:cubicBezTo>
                  <a:pt x="5866" y="3789"/>
                  <a:pt x="5550" y="4500"/>
                  <a:pt x="5026" y="5027"/>
                </a:cubicBezTo>
                <a:cubicBezTo>
                  <a:pt x="4511" y="5554"/>
                  <a:pt x="3789" y="5870"/>
                  <a:pt x="2987" y="5870"/>
                </a:cubicBezTo>
                <a:cubicBezTo>
                  <a:pt x="2197" y="5870"/>
                  <a:pt x="1474" y="5554"/>
                  <a:pt x="947" y="5027"/>
                </a:cubicBezTo>
                <a:cubicBezTo>
                  <a:pt x="433" y="4500"/>
                  <a:pt x="104" y="3789"/>
                  <a:pt x="104" y="2987"/>
                </a:cubicBezTo>
                <a:cubicBezTo>
                  <a:pt x="104" y="2186"/>
                  <a:pt x="433" y="1475"/>
                  <a:pt x="947" y="948"/>
                </a:cubicBezTo>
                <a:cubicBezTo>
                  <a:pt x="1474" y="424"/>
                  <a:pt x="2197" y="108"/>
                  <a:pt x="2987" y="108"/>
                </a:cubicBezTo>
                <a:close/>
                <a:moveTo>
                  <a:pt x="2987" y="1"/>
                </a:moveTo>
                <a:cubicBezTo>
                  <a:pt x="1342" y="1"/>
                  <a:pt x="0" y="1343"/>
                  <a:pt x="0" y="2987"/>
                </a:cubicBezTo>
                <a:cubicBezTo>
                  <a:pt x="0" y="4632"/>
                  <a:pt x="1342" y="5974"/>
                  <a:pt x="2987" y="5974"/>
                </a:cubicBezTo>
                <a:cubicBezTo>
                  <a:pt x="4644" y="5974"/>
                  <a:pt x="5973" y="4632"/>
                  <a:pt x="5973" y="2987"/>
                </a:cubicBezTo>
                <a:cubicBezTo>
                  <a:pt x="5973" y="1343"/>
                  <a:pt x="4644" y="1"/>
                  <a:pt x="2987" y="1"/>
                </a:cubicBezTo>
                <a:close/>
              </a:path>
            </a:pathLst>
          </a:custGeom>
          <a:solidFill>
            <a:srgbClr val="FCE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5"/>
          <p:cNvSpPr/>
          <p:nvPr/>
        </p:nvSpPr>
        <p:spPr>
          <a:xfrm>
            <a:off x="8178701" y="4731612"/>
            <a:ext cx="79124" cy="78808"/>
          </a:xfrm>
          <a:custGeom>
            <a:avLst/>
            <a:gdLst/>
            <a:ahLst/>
            <a:cxnLst/>
            <a:rect l="l" t="t" r="r" b="b"/>
            <a:pathLst>
              <a:path w="752" h="749" extrusionOk="0">
                <a:moveTo>
                  <a:pt x="382" y="1"/>
                </a:moveTo>
                <a:cubicBezTo>
                  <a:pt x="174" y="1"/>
                  <a:pt x="0" y="159"/>
                  <a:pt x="0" y="367"/>
                </a:cubicBezTo>
                <a:cubicBezTo>
                  <a:pt x="0" y="578"/>
                  <a:pt x="174" y="749"/>
                  <a:pt x="382" y="749"/>
                </a:cubicBezTo>
                <a:cubicBezTo>
                  <a:pt x="594" y="749"/>
                  <a:pt x="752" y="578"/>
                  <a:pt x="752" y="367"/>
                </a:cubicBezTo>
                <a:cubicBezTo>
                  <a:pt x="752" y="159"/>
                  <a:pt x="594" y="1"/>
                  <a:pt x="382"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5"/>
          <p:cNvSpPr/>
          <p:nvPr/>
        </p:nvSpPr>
        <p:spPr>
          <a:xfrm>
            <a:off x="8845991" y="4399439"/>
            <a:ext cx="186761" cy="185498"/>
          </a:xfrm>
          <a:custGeom>
            <a:avLst/>
            <a:gdLst/>
            <a:ahLst/>
            <a:cxnLst/>
            <a:rect l="l" t="t" r="r" b="b"/>
            <a:pathLst>
              <a:path w="1775" h="1763" extrusionOk="0">
                <a:moveTo>
                  <a:pt x="881" y="1"/>
                </a:moveTo>
                <a:cubicBezTo>
                  <a:pt x="395" y="1"/>
                  <a:pt x="1" y="395"/>
                  <a:pt x="1" y="882"/>
                </a:cubicBezTo>
                <a:cubicBezTo>
                  <a:pt x="1" y="1368"/>
                  <a:pt x="395" y="1762"/>
                  <a:pt x="881" y="1762"/>
                </a:cubicBezTo>
                <a:cubicBezTo>
                  <a:pt x="1368" y="1762"/>
                  <a:pt x="1775" y="1368"/>
                  <a:pt x="1775" y="882"/>
                </a:cubicBezTo>
                <a:cubicBezTo>
                  <a:pt x="1775" y="395"/>
                  <a:pt x="1368" y="1"/>
                  <a:pt x="881"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5"/>
          <p:cNvSpPr/>
          <p:nvPr/>
        </p:nvSpPr>
        <p:spPr>
          <a:xfrm>
            <a:off x="5610023" y="4677530"/>
            <a:ext cx="185393" cy="187077"/>
          </a:xfrm>
          <a:custGeom>
            <a:avLst/>
            <a:gdLst/>
            <a:ahLst/>
            <a:cxnLst/>
            <a:rect l="l" t="t" r="r" b="b"/>
            <a:pathLst>
              <a:path w="1762" h="1778" extrusionOk="0">
                <a:moveTo>
                  <a:pt x="881" y="0"/>
                </a:moveTo>
                <a:cubicBezTo>
                  <a:pt x="395" y="0"/>
                  <a:pt x="0" y="395"/>
                  <a:pt x="0" y="881"/>
                </a:cubicBezTo>
                <a:cubicBezTo>
                  <a:pt x="0" y="1383"/>
                  <a:pt x="395" y="1778"/>
                  <a:pt x="881" y="1778"/>
                </a:cubicBezTo>
                <a:cubicBezTo>
                  <a:pt x="1367" y="1778"/>
                  <a:pt x="1762" y="1383"/>
                  <a:pt x="1762" y="881"/>
                </a:cubicBezTo>
                <a:cubicBezTo>
                  <a:pt x="1762" y="395"/>
                  <a:pt x="1367" y="0"/>
                  <a:pt x="881"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5"/>
          <p:cNvSpPr/>
          <p:nvPr/>
        </p:nvSpPr>
        <p:spPr>
          <a:xfrm>
            <a:off x="6393263" y="4792428"/>
            <a:ext cx="650770" cy="650455"/>
          </a:xfrm>
          <a:custGeom>
            <a:avLst/>
            <a:gdLst/>
            <a:ahLst/>
            <a:cxnLst/>
            <a:rect l="l" t="t" r="r" b="b"/>
            <a:pathLst>
              <a:path w="6185" h="6182" extrusionOk="0">
                <a:moveTo>
                  <a:pt x="3094" y="0"/>
                </a:moveTo>
                <a:cubicBezTo>
                  <a:pt x="1383" y="0"/>
                  <a:pt x="0" y="1380"/>
                  <a:pt x="0" y="3091"/>
                </a:cubicBezTo>
                <a:cubicBezTo>
                  <a:pt x="0" y="4802"/>
                  <a:pt x="1383" y="6182"/>
                  <a:pt x="3094" y="6182"/>
                </a:cubicBezTo>
                <a:cubicBezTo>
                  <a:pt x="4802" y="6182"/>
                  <a:pt x="6185" y="4802"/>
                  <a:pt x="6185" y="3091"/>
                </a:cubicBezTo>
                <a:cubicBezTo>
                  <a:pt x="6185" y="1380"/>
                  <a:pt x="4802" y="0"/>
                  <a:pt x="30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5"/>
          <p:cNvSpPr/>
          <p:nvPr/>
        </p:nvSpPr>
        <p:spPr>
          <a:xfrm>
            <a:off x="8760028" y="3125880"/>
            <a:ext cx="86068" cy="87541"/>
          </a:xfrm>
          <a:custGeom>
            <a:avLst/>
            <a:gdLst/>
            <a:ahLst/>
            <a:cxnLst/>
            <a:rect l="l" t="t" r="r" b="b"/>
            <a:pathLst>
              <a:path w="818" h="832" extrusionOk="0">
                <a:moveTo>
                  <a:pt x="410" y="1"/>
                </a:moveTo>
                <a:cubicBezTo>
                  <a:pt x="186" y="1"/>
                  <a:pt x="0" y="187"/>
                  <a:pt x="0" y="424"/>
                </a:cubicBezTo>
                <a:cubicBezTo>
                  <a:pt x="0" y="645"/>
                  <a:pt x="186" y="831"/>
                  <a:pt x="410" y="831"/>
                </a:cubicBezTo>
                <a:cubicBezTo>
                  <a:pt x="631" y="831"/>
                  <a:pt x="818" y="645"/>
                  <a:pt x="818" y="424"/>
                </a:cubicBezTo>
                <a:cubicBezTo>
                  <a:pt x="818" y="187"/>
                  <a:pt x="631" y="1"/>
                  <a:pt x="410"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5"/>
          <p:cNvSpPr/>
          <p:nvPr/>
        </p:nvSpPr>
        <p:spPr>
          <a:xfrm>
            <a:off x="8859669" y="2456272"/>
            <a:ext cx="52924" cy="52504"/>
          </a:xfrm>
          <a:custGeom>
            <a:avLst/>
            <a:gdLst/>
            <a:ahLst/>
            <a:cxnLst/>
            <a:rect l="l" t="t" r="r" b="b"/>
            <a:pathLst>
              <a:path w="503" h="499" extrusionOk="0">
                <a:moveTo>
                  <a:pt x="253" y="0"/>
                </a:moveTo>
                <a:cubicBezTo>
                  <a:pt x="120" y="0"/>
                  <a:pt x="0" y="104"/>
                  <a:pt x="0" y="250"/>
                </a:cubicBezTo>
                <a:cubicBezTo>
                  <a:pt x="0" y="379"/>
                  <a:pt x="120" y="499"/>
                  <a:pt x="253" y="499"/>
                </a:cubicBezTo>
                <a:cubicBezTo>
                  <a:pt x="382" y="499"/>
                  <a:pt x="502" y="379"/>
                  <a:pt x="502" y="250"/>
                </a:cubicBezTo>
                <a:cubicBezTo>
                  <a:pt x="502" y="104"/>
                  <a:pt x="382" y="0"/>
                  <a:pt x="253"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5"/>
          <p:cNvSpPr/>
          <p:nvPr/>
        </p:nvSpPr>
        <p:spPr>
          <a:xfrm>
            <a:off x="9064633" y="1405565"/>
            <a:ext cx="146884" cy="146884"/>
          </a:xfrm>
          <a:custGeom>
            <a:avLst/>
            <a:gdLst/>
            <a:ahLst/>
            <a:cxnLst/>
            <a:rect l="l" t="t" r="r" b="b"/>
            <a:pathLst>
              <a:path w="1396" h="1396" extrusionOk="0">
                <a:moveTo>
                  <a:pt x="698" y="1"/>
                </a:moveTo>
                <a:cubicBezTo>
                  <a:pt x="316" y="1"/>
                  <a:pt x="0" y="316"/>
                  <a:pt x="0" y="698"/>
                </a:cubicBezTo>
                <a:cubicBezTo>
                  <a:pt x="0" y="1080"/>
                  <a:pt x="316" y="1396"/>
                  <a:pt x="698" y="1396"/>
                </a:cubicBezTo>
                <a:cubicBezTo>
                  <a:pt x="1080" y="1396"/>
                  <a:pt x="1395" y="1080"/>
                  <a:pt x="1395" y="698"/>
                </a:cubicBezTo>
                <a:cubicBezTo>
                  <a:pt x="1395" y="316"/>
                  <a:pt x="1080" y="1"/>
                  <a:pt x="698"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5"/>
          <p:cNvSpPr/>
          <p:nvPr/>
        </p:nvSpPr>
        <p:spPr>
          <a:xfrm>
            <a:off x="5892322" y="4278859"/>
            <a:ext cx="560809" cy="560809"/>
          </a:xfrm>
          <a:custGeom>
            <a:avLst/>
            <a:gdLst/>
            <a:ahLst/>
            <a:cxnLst/>
            <a:rect l="l" t="t" r="r" b="b"/>
            <a:pathLst>
              <a:path w="5330" h="5330" extrusionOk="0">
                <a:moveTo>
                  <a:pt x="2659" y="159"/>
                </a:moveTo>
                <a:cubicBezTo>
                  <a:pt x="3357" y="159"/>
                  <a:pt x="3972" y="436"/>
                  <a:pt x="4433" y="894"/>
                </a:cubicBezTo>
                <a:cubicBezTo>
                  <a:pt x="4881" y="1342"/>
                  <a:pt x="5172" y="1974"/>
                  <a:pt x="5172" y="2672"/>
                </a:cubicBezTo>
                <a:cubicBezTo>
                  <a:pt x="5172" y="3357"/>
                  <a:pt x="4881" y="3988"/>
                  <a:pt x="4433" y="4433"/>
                </a:cubicBezTo>
                <a:cubicBezTo>
                  <a:pt x="3972" y="4894"/>
                  <a:pt x="3357" y="5172"/>
                  <a:pt x="2659" y="5172"/>
                </a:cubicBezTo>
                <a:cubicBezTo>
                  <a:pt x="1974" y="5172"/>
                  <a:pt x="1342" y="4894"/>
                  <a:pt x="881" y="4433"/>
                </a:cubicBezTo>
                <a:cubicBezTo>
                  <a:pt x="436" y="3988"/>
                  <a:pt x="159" y="3357"/>
                  <a:pt x="159" y="2672"/>
                </a:cubicBezTo>
                <a:cubicBezTo>
                  <a:pt x="159" y="1974"/>
                  <a:pt x="436" y="1342"/>
                  <a:pt x="881" y="894"/>
                </a:cubicBezTo>
                <a:cubicBezTo>
                  <a:pt x="1342" y="436"/>
                  <a:pt x="1974" y="159"/>
                  <a:pt x="2659" y="159"/>
                </a:cubicBezTo>
                <a:close/>
                <a:moveTo>
                  <a:pt x="2659" y="1"/>
                </a:moveTo>
                <a:cubicBezTo>
                  <a:pt x="1185" y="1"/>
                  <a:pt x="1" y="1197"/>
                  <a:pt x="1" y="2672"/>
                </a:cubicBezTo>
                <a:cubicBezTo>
                  <a:pt x="1" y="4146"/>
                  <a:pt x="1185" y="5330"/>
                  <a:pt x="2659" y="5330"/>
                </a:cubicBezTo>
                <a:cubicBezTo>
                  <a:pt x="4130" y="5330"/>
                  <a:pt x="5330" y="4146"/>
                  <a:pt x="5330" y="2672"/>
                </a:cubicBezTo>
                <a:cubicBezTo>
                  <a:pt x="5330" y="1197"/>
                  <a:pt x="4130" y="1"/>
                  <a:pt x="2659"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5"/>
          <p:cNvSpPr/>
          <p:nvPr/>
        </p:nvSpPr>
        <p:spPr>
          <a:xfrm>
            <a:off x="7341589" y="4696785"/>
            <a:ext cx="146568" cy="146884"/>
          </a:xfrm>
          <a:custGeom>
            <a:avLst/>
            <a:gdLst/>
            <a:ahLst/>
            <a:cxnLst/>
            <a:rect l="l" t="t" r="r" b="b"/>
            <a:pathLst>
              <a:path w="1393" h="1396" extrusionOk="0">
                <a:moveTo>
                  <a:pt x="695" y="0"/>
                </a:moveTo>
                <a:cubicBezTo>
                  <a:pt x="316" y="0"/>
                  <a:pt x="1" y="316"/>
                  <a:pt x="1" y="698"/>
                </a:cubicBezTo>
                <a:cubicBezTo>
                  <a:pt x="1" y="1093"/>
                  <a:pt x="316" y="1396"/>
                  <a:pt x="695" y="1396"/>
                </a:cubicBezTo>
                <a:cubicBezTo>
                  <a:pt x="1077" y="1396"/>
                  <a:pt x="1393" y="1093"/>
                  <a:pt x="1393" y="698"/>
                </a:cubicBezTo>
                <a:cubicBezTo>
                  <a:pt x="1393" y="316"/>
                  <a:pt x="1077" y="0"/>
                  <a:pt x="695"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5"/>
          <p:cNvSpPr/>
          <p:nvPr/>
        </p:nvSpPr>
        <p:spPr>
          <a:xfrm>
            <a:off x="4922110" y="223651"/>
            <a:ext cx="146884" cy="146673"/>
          </a:xfrm>
          <a:custGeom>
            <a:avLst/>
            <a:gdLst/>
            <a:ahLst/>
            <a:cxnLst/>
            <a:rect l="l" t="t" r="r" b="b"/>
            <a:pathLst>
              <a:path w="1396" h="1394" extrusionOk="0">
                <a:moveTo>
                  <a:pt x="698" y="1"/>
                </a:moveTo>
                <a:cubicBezTo>
                  <a:pt x="316" y="1"/>
                  <a:pt x="0" y="304"/>
                  <a:pt x="0" y="699"/>
                </a:cubicBezTo>
                <a:cubicBezTo>
                  <a:pt x="0" y="1077"/>
                  <a:pt x="316" y="1393"/>
                  <a:pt x="698" y="1393"/>
                </a:cubicBezTo>
                <a:cubicBezTo>
                  <a:pt x="1080" y="1393"/>
                  <a:pt x="1395" y="1077"/>
                  <a:pt x="1395" y="699"/>
                </a:cubicBezTo>
                <a:cubicBezTo>
                  <a:pt x="1395" y="304"/>
                  <a:pt x="1080" y="1"/>
                  <a:pt x="698"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5"/>
          <p:cNvSpPr/>
          <p:nvPr/>
        </p:nvSpPr>
        <p:spPr>
          <a:xfrm>
            <a:off x="8523499" y="1149464"/>
            <a:ext cx="167506" cy="167506"/>
          </a:xfrm>
          <a:custGeom>
            <a:avLst/>
            <a:gdLst/>
            <a:ahLst/>
            <a:cxnLst/>
            <a:rect l="l" t="t" r="r" b="b"/>
            <a:pathLst>
              <a:path w="1592" h="1592" extrusionOk="0">
                <a:moveTo>
                  <a:pt x="789" y="0"/>
                </a:moveTo>
                <a:cubicBezTo>
                  <a:pt x="354" y="0"/>
                  <a:pt x="0" y="357"/>
                  <a:pt x="0" y="790"/>
                </a:cubicBezTo>
                <a:cubicBezTo>
                  <a:pt x="0" y="1238"/>
                  <a:pt x="354" y="1592"/>
                  <a:pt x="789" y="1592"/>
                </a:cubicBezTo>
                <a:cubicBezTo>
                  <a:pt x="1238" y="1592"/>
                  <a:pt x="1591" y="1238"/>
                  <a:pt x="1591" y="790"/>
                </a:cubicBezTo>
                <a:cubicBezTo>
                  <a:pt x="1591" y="357"/>
                  <a:pt x="1238" y="0"/>
                  <a:pt x="789"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5"/>
          <p:cNvSpPr/>
          <p:nvPr/>
        </p:nvSpPr>
        <p:spPr>
          <a:xfrm>
            <a:off x="8451425" y="356541"/>
            <a:ext cx="59553" cy="59553"/>
          </a:xfrm>
          <a:custGeom>
            <a:avLst/>
            <a:gdLst/>
            <a:ahLst/>
            <a:cxnLst/>
            <a:rect l="l" t="t" r="r" b="b"/>
            <a:pathLst>
              <a:path w="566" h="566" extrusionOk="0">
                <a:moveTo>
                  <a:pt x="278" y="1"/>
                </a:moveTo>
                <a:cubicBezTo>
                  <a:pt x="120" y="1"/>
                  <a:pt x="0" y="118"/>
                  <a:pt x="0" y="275"/>
                </a:cubicBezTo>
                <a:cubicBezTo>
                  <a:pt x="0" y="433"/>
                  <a:pt x="120" y="566"/>
                  <a:pt x="278" y="566"/>
                </a:cubicBezTo>
                <a:cubicBezTo>
                  <a:pt x="436" y="566"/>
                  <a:pt x="565" y="433"/>
                  <a:pt x="565" y="275"/>
                </a:cubicBezTo>
                <a:cubicBezTo>
                  <a:pt x="565" y="118"/>
                  <a:pt x="436" y="1"/>
                  <a:pt x="278"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5"/>
          <p:cNvSpPr/>
          <p:nvPr/>
        </p:nvSpPr>
        <p:spPr>
          <a:xfrm>
            <a:off x="8354730" y="-109785"/>
            <a:ext cx="251891" cy="253153"/>
          </a:xfrm>
          <a:custGeom>
            <a:avLst/>
            <a:gdLst/>
            <a:ahLst/>
            <a:cxnLst/>
            <a:rect l="l" t="t" r="r" b="b"/>
            <a:pathLst>
              <a:path w="2394" h="2406" extrusionOk="0">
                <a:moveTo>
                  <a:pt x="1197" y="0"/>
                </a:moveTo>
                <a:cubicBezTo>
                  <a:pt x="537" y="0"/>
                  <a:pt x="0" y="537"/>
                  <a:pt x="0" y="1209"/>
                </a:cubicBezTo>
                <a:cubicBezTo>
                  <a:pt x="0" y="1866"/>
                  <a:pt x="537" y="2406"/>
                  <a:pt x="1197" y="2406"/>
                </a:cubicBezTo>
                <a:cubicBezTo>
                  <a:pt x="1866" y="2406"/>
                  <a:pt x="2393" y="1866"/>
                  <a:pt x="2393" y="1209"/>
                </a:cubicBezTo>
                <a:cubicBezTo>
                  <a:pt x="2393" y="537"/>
                  <a:pt x="1866" y="0"/>
                  <a:pt x="1197"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5"/>
          <p:cNvSpPr/>
          <p:nvPr/>
        </p:nvSpPr>
        <p:spPr>
          <a:xfrm>
            <a:off x="8805798" y="107385"/>
            <a:ext cx="99746" cy="99851"/>
          </a:xfrm>
          <a:custGeom>
            <a:avLst/>
            <a:gdLst/>
            <a:ahLst/>
            <a:cxnLst/>
            <a:rect l="l" t="t" r="r" b="b"/>
            <a:pathLst>
              <a:path w="948" h="949" extrusionOk="0">
                <a:moveTo>
                  <a:pt x="474" y="1"/>
                </a:moveTo>
                <a:cubicBezTo>
                  <a:pt x="212" y="1"/>
                  <a:pt x="1" y="209"/>
                  <a:pt x="1" y="474"/>
                </a:cubicBezTo>
                <a:cubicBezTo>
                  <a:pt x="1" y="737"/>
                  <a:pt x="212" y="948"/>
                  <a:pt x="474" y="948"/>
                </a:cubicBezTo>
                <a:cubicBezTo>
                  <a:pt x="736" y="948"/>
                  <a:pt x="948" y="737"/>
                  <a:pt x="948" y="474"/>
                </a:cubicBezTo>
                <a:cubicBezTo>
                  <a:pt x="948" y="209"/>
                  <a:pt x="736" y="1"/>
                  <a:pt x="474"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5"/>
          <p:cNvSpPr/>
          <p:nvPr/>
        </p:nvSpPr>
        <p:spPr>
          <a:xfrm>
            <a:off x="3702638" y="449238"/>
            <a:ext cx="126366" cy="126051"/>
          </a:xfrm>
          <a:custGeom>
            <a:avLst/>
            <a:gdLst/>
            <a:ahLst/>
            <a:cxnLst/>
            <a:rect l="l" t="t" r="r" b="b"/>
            <a:pathLst>
              <a:path w="1201" h="1198" extrusionOk="0">
                <a:moveTo>
                  <a:pt x="594" y="1"/>
                </a:moveTo>
                <a:cubicBezTo>
                  <a:pt x="266" y="1"/>
                  <a:pt x="1" y="263"/>
                  <a:pt x="1" y="591"/>
                </a:cubicBezTo>
                <a:cubicBezTo>
                  <a:pt x="1" y="935"/>
                  <a:pt x="266" y="1197"/>
                  <a:pt x="594" y="1197"/>
                </a:cubicBezTo>
                <a:cubicBezTo>
                  <a:pt x="935" y="1197"/>
                  <a:pt x="1200" y="935"/>
                  <a:pt x="1200" y="591"/>
                </a:cubicBezTo>
                <a:cubicBezTo>
                  <a:pt x="1200" y="263"/>
                  <a:pt x="935" y="1"/>
                  <a:pt x="594"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5"/>
          <p:cNvSpPr/>
          <p:nvPr/>
        </p:nvSpPr>
        <p:spPr>
          <a:xfrm>
            <a:off x="1554830" y="-32450"/>
            <a:ext cx="369524" cy="369524"/>
          </a:xfrm>
          <a:custGeom>
            <a:avLst/>
            <a:gdLst/>
            <a:ahLst/>
            <a:cxnLst/>
            <a:rect l="l" t="t" r="r" b="b"/>
            <a:pathLst>
              <a:path w="3512" h="3512" extrusionOk="0">
                <a:moveTo>
                  <a:pt x="1750" y="105"/>
                </a:moveTo>
                <a:cubicBezTo>
                  <a:pt x="2210" y="105"/>
                  <a:pt x="2618" y="291"/>
                  <a:pt x="2921" y="591"/>
                </a:cubicBezTo>
                <a:cubicBezTo>
                  <a:pt x="3224" y="894"/>
                  <a:pt x="3407" y="1302"/>
                  <a:pt x="3407" y="1762"/>
                </a:cubicBezTo>
                <a:cubicBezTo>
                  <a:pt x="3407" y="2223"/>
                  <a:pt x="3224" y="2631"/>
                  <a:pt x="2921" y="2934"/>
                </a:cubicBezTo>
                <a:cubicBezTo>
                  <a:pt x="2618" y="3224"/>
                  <a:pt x="2210" y="3407"/>
                  <a:pt x="1750" y="3407"/>
                </a:cubicBezTo>
                <a:cubicBezTo>
                  <a:pt x="1301" y="3407"/>
                  <a:pt x="881" y="3224"/>
                  <a:pt x="591" y="2934"/>
                </a:cubicBezTo>
                <a:cubicBezTo>
                  <a:pt x="288" y="2631"/>
                  <a:pt x="105" y="2223"/>
                  <a:pt x="105" y="1762"/>
                </a:cubicBezTo>
                <a:cubicBezTo>
                  <a:pt x="105" y="1302"/>
                  <a:pt x="288" y="894"/>
                  <a:pt x="591" y="591"/>
                </a:cubicBezTo>
                <a:cubicBezTo>
                  <a:pt x="881" y="291"/>
                  <a:pt x="1301" y="105"/>
                  <a:pt x="1750" y="105"/>
                </a:cubicBezTo>
                <a:close/>
                <a:moveTo>
                  <a:pt x="1750" y="1"/>
                </a:moveTo>
                <a:cubicBezTo>
                  <a:pt x="790" y="1"/>
                  <a:pt x="1" y="790"/>
                  <a:pt x="1" y="1762"/>
                </a:cubicBezTo>
                <a:cubicBezTo>
                  <a:pt x="1" y="2738"/>
                  <a:pt x="790" y="3511"/>
                  <a:pt x="1750" y="3511"/>
                </a:cubicBezTo>
                <a:cubicBezTo>
                  <a:pt x="2722" y="3511"/>
                  <a:pt x="3511" y="2738"/>
                  <a:pt x="3511" y="1762"/>
                </a:cubicBezTo>
                <a:cubicBezTo>
                  <a:pt x="3511" y="790"/>
                  <a:pt x="2722" y="1"/>
                  <a:pt x="1750" y="1"/>
                </a:cubicBezTo>
                <a:close/>
              </a:path>
            </a:pathLst>
          </a:custGeom>
          <a:solidFill>
            <a:srgbClr val="FCE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5"/>
          <p:cNvSpPr/>
          <p:nvPr/>
        </p:nvSpPr>
        <p:spPr>
          <a:xfrm>
            <a:off x="4265973" y="230700"/>
            <a:ext cx="369840" cy="370786"/>
          </a:xfrm>
          <a:custGeom>
            <a:avLst/>
            <a:gdLst/>
            <a:ahLst/>
            <a:cxnLst/>
            <a:rect l="l" t="t" r="r" b="b"/>
            <a:pathLst>
              <a:path w="3515" h="3524" extrusionOk="0">
                <a:moveTo>
                  <a:pt x="1750" y="104"/>
                </a:moveTo>
                <a:cubicBezTo>
                  <a:pt x="2211" y="104"/>
                  <a:pt x="2634" y="287"/>
                  <a:pt x="2921" y="591"/>
                </a:cubicBezTo>
                <a:cubicBezTo>
                  <a:pt x="3224" y="894"/>
                  <a:pt x="3407" y="1301"/>
                  <a:pt x="3407" y="1762"/>
                </a:cubicBezTo>
                <a:cubicBezTo>
                  <a:pt x="3407" y="2223"/>
                  <a:pt x="3224" y="2630"/>
                  <a:pt x="2921" y="2933"/>
                </a:cubicBezTo>
                <a:cubicBezTo>
                  <a:pt x="2634" y="3236"/>
                  <a:pt x="2211" y="3419"/>
                  <a:pt x="1750" y="3419"/>
                </a:cubicBezTo>
                <a:cubicBezTo>
                  <a:pt x="1305" y="3419"/>
                  <a:pt x="882" y="3236"/>
                  <a:pt x="595" y="2933"/>
                </a:cubicBezTo>
                <a:cubicBezTo>
                  <a:pt x="291" y="2630"/>
                  <a:pt x="108" y="2223"/>
                  <a:pt x="108" y="1762"/>
                </a:cubicBezTo>
                <a:cubicBezTo>
                  <a:pt x="108" y="1301"/>
                  <a:pt x="291" y="894"/>
                  <a:pt x="595" y="591"/>
                </a:cubicBezTo>
                <a:cubicBezTo>
                  <a:pt x="882" y="287"/>
                  <a:pt x="1305" y="104"/>
                  <a:pt x="1750" y="104"/>
                </a:cubicBezTo>
                <a:close/>
                <a:moveTo>
                  <a:pt x="1750" y="0"/>
                </a:moveTo>
                <a:cubicBezTo>
                  <a:pt x="790" y="0"/>
                  <a:pt x="1" y="789"/>
                  <a:pt x="1" y="1762"/>
                </a:cubicBezTo>
                <a:cubicBezTo>
                  <a:pt x="1" y="2734"/>
                  <a:pt x="790" y="3523"/>
                  <a:pt x="1750" y="3523"/>
                </a:cubicBezTo>
                <a:cubicBezTo>
                  <a:pt x="2725" y="3523"/>
                  <a:pt x="3515" y="2734"/>
                  <a:pt x="3515" y="1762"/>
                </a:cubicBezTo>
                <a:cubicBezTo>
                  <a:pt x="3515" y="789"/>
                  <a:pt x="2725" y="0"/>
                  <a:pt x="1750" y="0"/>
                </a:cubicBezTo>
                <a:close/>
              </a:path>
            </a:pathLst>
          </a:custGeom>
          <a:solidFill>
            <a:srgbClr val="FCE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5"/>
          <p:cNvSpPr/>
          <p:nvPr/>
        </p:nvSpPr>
        <p:spPr>
          <a:xfrm>
            <a:off x="1337556" y="306773"/>
            <a:ext cx="92802" cy="92697"/>
          </a:xfrm>
          <a:custGeom>
            <a:avLst/>
            <a:gdLst/>
            <a:ahLst/>
            <a:cxnLst/>
            <a:rect l="l" t="t" r="r" b="b"/>
            <a:pathLst>
              <a:path w="882" h="881" extrusionOk="0">
                <a:moveTo>
                  <a:pt x="446" y="0"/>
                </a:moveTo>
                <a:cubicBezTo>
                  <a:pt x="197" y="0"/>
                  <a:pt x="1" y="196"/>
                  <a:pt x="1" y="433"/>
                </a:cubicBezTo>
                <a:cubicBezTo>
                  <a:pt x="1" y="682"/>
                  <a:pt x="197" y="881"/>
                  <a:pt x="446" y="881"/>
                </a:cubicBezTo>
                <a:cubicBezTo>
                  <a:pt x="683" y="881"/>
                  <a:pt x="882" y="682"/>
                  <a:pt x="882" y="433"/>
                </a:cubicBezTo>
                <a:cubicBezTo>
                  <a:pt x="882" y="196"/>
                  <a:pt x="683" y="0"/>
                  <a:pt x="446"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5"/>
          <p:cNvSpPr/>
          <p:nvPr/>
        </p:nvSpPr>
        <p:spPr>
          <a:xfrm>
            <a:off x="1828922" y="423039"/>
            <a:ext cx="179817" cy="178449"/>
          </a:xfrm>
          <a:custGeom>
            <a:avLst/>
            <a:gdLst/>
            <a:ahLst/>
            <a:cxnLst/>
            <a:rect l="l" t="t" r="r" b="b"/>
            <a:pathLst>
              <a:path w="1709" h="1696" extrusionOk="0">
                <a:moveTo>
                  <a:pt x="856" y="0"/>
                </a:moveTo>
                <a:cubicBezTo>
                  <a:pt x="382" y="0"/>
                  <a:pt x="0" y="382"/>
                  <a:pt x="0" y="840"/>
                </a:cubicBezTo>
                <a:cubicBezTo>
                  <a:pt x="0" y="1313"/>
                  <a:pt x="382" y="1695"/>
                  <a:pt x="856" y="1695"/>
                </a:cubicBezTo>
                <a:cubicBezTo>
                  <a:pt x="1329" y="1695"/>
                  <a:pt x="1708" y="1313"/>
                  <a:pt x="1708" y="840"/>
                </a:cubicBezTo>
                <a:cubicBezTo>
                  <a:pt x="1708" y="382"/>
                  <a:pt x="1329" y="0"/>
                  <a:pt x="856"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5"/>
          <p:cNvSpPr/>
          <p:nvPr/>
        </p:nvSpPr>
        <p:spPr>
          <a:xfrm>
            <a:off x="-342875" y="947551"/>
            <a:ext cx="769771" cy="771034"/>
          </a:xfrm>
          <a:custGeom>
            <a:avLst/>
            <a:gdLst/>
            <a:ahLst/>
            <a:cxnLst/>
            <a:rect l="l" t="t" r="r" b="b"/>
            <a:pathLst>
              <a:path w="7316" h="7328" extrusionOk="0">
                <a:moveTo>
                  <a:pt x="3660" y="0"/>
                </a:moveTo>
                <a:cubicBezTo>
                  <a:pt x="1633" y="0"/>
                  <a:pt x="1" y="1632"/>
                  <a:pt x="1" y="3656"/>
                </a:cubicBezTo>
                <a:cubicBezTo>
                  <a:pt x="1" y="5683"/>
                  <a:pt x="1633" y="7327"/>
                  <a:pt x="3660" y="7327"/>
                </a:cubicBezTo>
                <a:cubicBezTo>
                  <a:pt x="5683" y="7327"/>
                  <a:pt x="7315" y="5683"/>
                  <a:pt x="7315" y="3656"/>
                </a:cubicBezTo>
                <a:cubicBezTo>
                  <a:pt x="7315" y="1632"/>
                  <a:pt x="5683" y="0"/>
                  <a:pt x="3660"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5"/>
          <p:cNvSpPr/>
          <p:nvPr/>
        </p:nvSpPr>
        <p:spPr>
          <a:xfrm>
            <a:off x="476560" y="670827"/>
            <a:ext cx="220010" cy="218642"/>
          </a:xfrm>
          <a:custGeom>
            <a:avLst/>
            <a:gdLst/>
            <a:ahLst/>
            <a:cxnLst/>
            <a:rect l="l" t="t" r="r" b="b"/>
            <a:pathLst>
              <a:path w="2091" h="2078" extrusionOk="0">
                <a:moveTo>
                  <a:pt x="1052" y="0"/>
                </a:moveTo>
                <a:cubicBezTo>
                  <a:pt x="474" y="0"/>
                  <a:pt x="1" y="458"/>
                  <a:pt x="1" y="1039"/>
                </a:cubicBezTo>
                <a:cubicBezTo>
                  <a:pt x="1" y="1617"/>
                  <a:pt x="474" y="2078"/>
                  <a:pt x="1052" y="2078"/>
                </a:cubicBezTo>
                <a:cubicBezTo>
                  <a:pt x="1617" y="2078"/>
                  <a:pt x="2091" y="1617"/>
                  <a:pt x="2091" y="1039"/>
                </a:cubicBezTo>
                <a:cubicBezTo>
                  <a:pt x="2091" y="458"/>
                  <a:pt x="1617" y="0"/>
                  <a:pt x="105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5"/>
          <p:cNvSpPr/>
          <p:nvPr/>
        </p:nvSpPr>
        <p:spPr>
          <a:xfrm>
            <a:off x="354718" y="605697"/>
            <a:ext cx="65235" cy="65235"/>
          </a:xfrm>
          <a:custGeom>
            <a:avLst/>
            <a:gdLst/>
            <a:ahLst/>
            <a:cxnLst/>
            <a:rect l="l" t="t" r="r" b="b"/>
            <a:pathLst>
              <a:path w="620" h="620" extrusionOk="0">
                <a:moveTo>
                  <a:pt x="316" y="0"/>
                </a:moveTo>
                <a:cubicBezTo>
                  <a:pt x="146" y="0"/>
                  <a:pt x="0" y="146"/>
                  <a:pt x="0" y="316"/>
                </a:cubicBezTo>
                <a:cubicBezTo>
                  <a:pt x="0" y="474"/>
                  <a:pt x="146" y="619"/>
                  <a:pt x="316" y="619"/>
                </a:cubicBezTo>
                <a:cubicBezTo>
                  <a:pt x="474" y="619"/>
                  <a:pt x="619" y="474"/>
                  <a:pt x="619" y="316"/>
                </a:cubicBezTo>
                <a:cubicBezTo>
                  <a:pt x="619" y="146"/>
                  <a:pt x="474" y="0"/>
                  <a:pt x="316"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5"/>
          <p:cNvSpPr/>
          <p:nvPr/>
        </p:nvSpPr>
        <p:spPr>
          <a:xfrm>
            <a:off x="404486" y="1939757"/>
            <a:ext cx="258940" cy="260519"/>
          </a:xfrm>
          <a:custGeom>
            <a:avLst/>
            <a:gdLst/>
            <a:ahLst/>
            <a:cxnLst/>
            <a:rect l="l" t="t" r="r" b="b"/>
            <a:pathLst>
              <a:path w="2461" h="2476" extrusionOk="0">
                <a:moveTo>
                  <a:pt x="1226" y="0"/>
                </a:moveTo>
                <a:cubicBezTo>
                  <a:pt x="541" y="0"/>
                  <a:pt x="1" y="553"/>
                  <a:pt x="1" y="1238"/>
                </a:cubicBezTo>
                <a:cubicBezTo>
                  <a:pt x="1" y="1923"/>
                  <a:pt x="541" y="2475"/>
                  <a:pt x="1226" y="2475"/>
                </a:cubicBezTo>
                <a:cubicBezTo>
                  <a:pt x="1908" y="2475"/>
                  <a:pt x="2460" y="1923"/>
                  <a:pt x="2460" y="1238"/>
                </a:cubicBezTo>
                <a:cubicBezTo>
                  <a:pt x="2460" y="553"/>
                  <a:pt x="1908" y="0"/>
                  <a:pt x="1226"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5"/>
          <p:cNvSpPr/>
          <p:nvPr/>
        </p:nvSpPr>
        <p:spPr>
          <a:xfrm>
            <a:off x="465164" y="396075"/>
            <a:ext cx="8220300" cy="4332900"/>
          </a:xfrm>
          <a:prstGeom prst="roundRect">
            <a:avLst>
              <a:gd name="adj" fmla="val 2817"/>
            </a:avLst>
          </a:prstGeom>
          <a:solidFill>
            <a:srgbClr val="FFFBF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5"/>
          <p:cNvSpPr txBox="1">
            <a:spLocks noGrp="1"/>
          </p:cNvSpPr>
          <p:nvPr>
            <p:ph type="title"/>
          </p:nvPr>
        </p:nvSpPr>
        <p:spPr>
          <a:xfrm>
            <a:off x="720000" y="3257375"/>
            <a:ext cx="3848700" cy="3981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2"/>
              </a:buClr>
              <a:buSzPts val="14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905" name="Google Shape;905;p15"/>
          <p:cNvSpPr txBox="1">
            <a:spLocks noGrp="1"/>
          </p:cNvSpPr>
          <p:nvPr>
            <p:ph type="subTitle" idx="1"/>
          </p:nvPr>
        </p:nvSpPr>
        <p:spPr>
          <a:xfrm>
            <a:off x="720000" y="1319200"/>
            <a:ext cx="5808900" cy="1851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
  <p:cSld name="CUSTOM_1_1">
    <p:bg>
      <p:bgPr>
        <a:solidFill>
          <a:schemeClr val="accent2"/>
        </a:solidFill>
        <a:effectLst/>
      </p:bgPr>
    </p:bg>
    <p:spTree>
      <p:nvGrpSpPr>
        <p:cNvPr id="1" name="Shape 906"/>
        <p:cNvGrpSpPr/>
        <p:nvPr/>
      </p:nvGrpSpPr>
      <p:grpSpPr>
        <a:xfrm>
          <a:off x="0" y="0"/>
          <a:ext cx="0" cy="0"/>
          <a:chOff x="0" y="0"/>
          <a:chExt cx="0" cy="0"/>
        </a:xfrm>
      </p:grpSpPr>
      <p:grpSp>
        <p:nvGrpSpPr>
          <p:cNvPr id="907" name="Google Shape;907;p16"/>
          <p:cNvGrpSpPr/>
          <p:nvPr/>
        </p:nvGrpSpPr>
        <p:grpSpPr>
          <a:xfrm>
            <a:off x="-342875" y="-314750"/>
            <a:ext cx="9829746" cy="5772994"/>
            <a:chOff x="-342875" y="-314750"/>
            <a:chExt cx="9829746" cy="5772994"/>
          </a:xfrm>
        </p:grpSpPr>
        <p:sp>
          <p:nvSpPr>
            <p:cNvPr id="908" name="Google Shape;908;p16"/>
            <p:cNvSpPr/>
            <p:nvPr/>
          </p:nvSpPr>
          <p:spPr>
            <a:xfrm>
              <a:off x="-104662" y="2615362"/>
              <a:ext cx="578696" cy="577118"/>
            </a:xfrm>
            <a:custGeom>
              <a:avLst/>
              <a:gdLst/>
              <a:ahLst/>
              <a:cxnLst/>
              <a:rect l="l" t="t" r="r" b="b"/>
              <a:pathLst>
                <a:path w="5500" h="5485" extrusionOk="0">
                  <a:moveTo>
                    <a:pt x="2750" y="0"/>
                  </a:moveTo>
                  <a:cubicBezTo>
                    <a:pt x="1238" y="0"/>
                    <a:pt x="0" y="1222"/>
                    <a:pt x="0" y="2734"/>
                  </a:cubicBezTo>
                  <a:cubicBezTo>
                    <a:pt x="0" y="4262"/>
                    <a:pt x="1238" y="5484"/>
                    <a:pt x="2750" y="5484"/>
                  </a:cubicBezTo>
                  <a:cubicBezTo>
                    <a:pt x="4262" y="5484"/>
                    <a:pt x="5500" y="4262"/>
                    <a:pt x="5500" y="2734"/>
                  </a:cubicBezTo>
                  <a:cubicBezTo>
                    <a:pt x="5500" y="1222"/>
                    <a:pt x="4262" y="0"/>
                    <a:pt x="2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6"/>
            <p:cNvSpPr/>
            <p:nvPr/>
          </p:nvSpPr>
          <p:spPr>
            <a:xfrm>
              <a:off x="414166" y="2287187"/>
              <a:ext cx="119317" cy="119317"/>
            </a:xfrm>
            <a:custGeom>
              <a:avLst/>
              <a:gdLst/>
              <a:ahLst/>
              <a:cxnLst/>
              <a:rect l="l" t="t" r="r" b="b"/>
              <a:pathLst>
                <a:path w="1134" h="1134" extrusionOk="0">
                  <a:moveTo>
                    <a:pt x="569" y="0"/>
                  </a:moveTo>
                  <a:cubicBezTo>
                    <a:pt x="253" y="0"/>
                    <a:pt x="0" y="250"/>
                    <a:pt x="0" y="565"/>
                  </a:cubicBezTo>
                  <a:cubicBezTo>
                    <a:pt x="0" y="881"/>
                    <a:pt x="253" y="1134"/>
                    <a:pt x="569" y="1134"/>
                  </a:cubicBezTo>
                  <a:cubicBezTo>
                    <a:pt x="884" y="1134"/>
                    <a:pt x="1134" y="881"/>
                    <a:pt x="1134" y="565"/>
                  </a:cubicBezTo>
                  <a:cubicBezTo>
                    <a:pt x="1134" y="250"/>
                    <a:pt x="884" y="0"/>
                    <a:pt x="5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6"/>
            <p:cNvSpPr/>
            <p:nvPr/>
          </p:nvSpPr>
          <p:spPr>
            <a:xfrm>
              <a:off x="2336808" y="312034"/>
              <a:ext cx="559126" cy="559547"/>
            </a:xfrm>
            <a:custGeom>
              <a:avLst/>
              <a:gdLst/>
              <a:ahLst/>
              <a:cxnLst/>
              <a:rect l="l" t="t" r="r" b="b"/>
              <a:pathLst>
                <a:path w="5314" h="5318" extrusionOk="0">
                  <a:moveTo>
                    <a:pt x="2658" y="1"/>
                  </a:moveTo>
                  <a:cubicBezTo>
                    <a:pt x="1197" y="1"/>
                    <a:pt x="0" y="1200"/>
                    <a:pt x="0" y="2659"/>
                  </a:cubicBezTo>
                  <a:cubicBezTo>
                    <a:pt x="0" y="4121"/>
                    <a:pt x="1197" y="5317"/>
                    <a:pt x="2658" y="5317"/>
                  </a:cubicBezTo>
                  <a:cubicBezTo>
                    <a:pt x="4117" y="5317"/>
                    <a:pt x="5313" y="4121"/>
                    <a:pt x="5313" y="2659"/>
                  </a:cubicBezTo>
                  <a:cubicBezTo>
                    <a:pt x="5313" y="1200"/>
                    <a:pt x="4117" y="1"/>
                    <a:pt x="2658" y="1"/>
                  </a:cubicBezTo>
                  <a:close/>
                </a:path>
              </a:pathLst>
            </a:custGeom>
            <a:solidFill>
              <a:srgbClr val="FED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6"/>
            <p:cNvSpPr/>
            <p:nvPr/>
          </p:nvSpPr>
          <p:spPr>
            <a:xfrm>
              <a:off x="2895829" y="-314750"/>
              <a:ext cx="816909" cy="816593"/>
            </a:xfrm>
            <a:custGeom>
              <a:avLst/>
              <a:gdLst/>
              <a:ahLst/>
              <a:cxnLst/>
              <a:rect l="l" t="t" r="r" b="b"/>
              <a:pathLst>
                <a:path w="7764" h="7761" extrusionOk="0">
                  <a:moveTo>
                    <a:pt x="3880" y="0"/>
                  </a:moveTo>
                  <a:cubicBezTo>
                    <a:pt x="1737" y="0"/>
                    <a:pt x="0" y="1737"/>
                    <a:pt x="0" y="3880"/>
                  </a:cubicBezTo>
                  <a:cubicBezTo>
                    <a:pt x="0" y="6024"/>
                    <a:pt x="1737" y="7760"/>
                    <a:pt x="3880" y="7760"/>
                  </a:cubicBezTo>
                  <a:cubicBezTo>
                    <a:pt x="6027" y="7760"/>
                    <a:pt x="7763" y="6024"/>
                    <a:pt x="7763" y="3880"/>
                  </a:cubicBezTo>
                  <a:cubicBezTo>
                    <a:pt x="7763" y="1737"/>
                    <a:pt x="6027" y="0"/>
                    <a:pt x="38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6"/>
            <p:cNvSpPr/>
            <p:nvPr/>
          </p:nvSpPr>
          <p:spPr>
            <a:xfrm>
              <a:off x="8205216" y="216706"/>
              <a:ext cx="159299" cy="159194"/>
            </a:xfrm>
            <a:custGeom>
              <a:avLst/>
              <a:gdLst/>
              <a:ahLst/>
              <a:cxnLst/>
              <a:rect l="l" t="t" r="r" b="b"/>
              <a:pathLst>
                <a:path w="1514" h="1513" extrusionOk="0">
                  <a:moveTo>
                    <a:pt x="762" y="1"/>
                  </a:moveTo>
                  <a:cubicBezTo>
                    <a:pt x="342" y="1"/>
                    <a:pt x="1" y="342"/>
                    <a:pt x="1" y="765"/>
                  </a:cubicBezTo>
                  <a:cubicBezTo>
                    <a:pt x="1" y="1172"/>
                    <a:pt x="342" y="1513"/>
                    <a:pt x="762" y="1513"/>
                  </a:cubicBezTo>
                  <a:cubicBezTo>
                    <a:pt x="1169" y="1513"/>
                    <a:pt x="1513" y="1172"/>
                    <a:pt x="1513" y="765"/>
                  </a:cubicBezTo>
                  <a:cubicBezTo>
                    <a:pt x="1513" y="342"/>
                    <a:pt x="1169" y="1"/>
                    <a:pt x="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6"/>
            <p:cNvSpPr/>
            <p:nvPr/>
          </p:nvSpPr>
          <p:spPr>
            <a:xfrm>
              <a:off x="8761607" y="1718483"/>
              <a:ext cx="560494" cy="560494"/>
            </a:xfrm>
            <a:custGeom>
              <a:avLst/>
              <a:gdLst/>
              <a:ahLst/>
              <a:cxnLst/>
              <a:rect l="l" t="t" r="r" b="b"/>
              <a:pathLst>
                <a:path w="5327" h="5327" extrusionOk="0">
                  <a:moveTo>
                    <a:pt x="2668" y="158"/>
                  </a:moveTo>
                  <a:cubicBezTo>
                    <a:pt x="3354" y="158"/>
                    <a:pt x="3985" y="433"/>
                    <a:pt x="4446" y="894"/>
                  </a:cubicBezTo>
                  <a:cubicBezTo>
                    <a:pt x="4894" y="1342"/>
                    <a:pt x="5169" y="1974"/>
                    <a:pt x="5169" y="2671"/>
                  </a:cubicBezTo>
                  <a:cubicBezTo>
                    <a:pt x="5169" y="3353"/>
                    <a:pt x="4894" y="3985"/>
                    <a:pt x="4446" y="4433"/>
                  </a:cubicBezTo>
                  <a:cubicBezTo>
                    <a:pt x="3985" y="4894"/>
                    <a:pt x="3354" y="5168"/>
                    <a:pt x="2668" y="5168"/>
                  </a:cubicBezTo>
                  <a:cubicBezTo>
                    <a:pt x="1974" y="5168"/>
                    <a:pt x="1355" y="4894"/>
                    <a:pt x="894" y="4433"/>
                  </a:cubicBezTo>
                  <a:cubicBezTo>
                    <a:pt x="433" y="3985"/>
                    <a:pt x="159" y="3353"/>
                    <a:pt x="159" y="2671"/>
                  </a:cubicBezTo>
                  <a:cubicBezTo>
                    <a:pt x="159" y="1974"/>
                    <a:pt x="433" y="1342"/>
                    <a:pt x="894" y="894"/>
                  </a:cubicBezTo>
                  <a:cubicBezTo>
                    <a:pt x="1355" y="433"/>
                    <a:pt x="1974" y="158"/>
                    <a:pt x="2668" y="158"/>
                  </a:cubicBezTo>
                  <a:close/>
                  <a:moveTo>
                    <a:pt x="2668" y="0"/>
                  </a:moveTo>
                  <a:cubicBezTo>
                    <a:pt x="1197" y="0"/>
                    <a:pt x="1" y="1197"/>
                    <a:pt x="1" y="2671"/>
                  </a:cubicBezTo>
                  <a:cubicBezTo>
                    <a:pt x="1" y="4142"/>
                    <a:pt x="1197" y="5326"/>
                    <a:pt x="2668" y="5326"/>
                  </a:cubicBezTo>
                  <a:cubicBezTo>
                    <a:pt x="4143" y="5326"/>
                    <a:pt x="5327" y="4142"/>
                    <a:pt x="5327" y="2671"/>
                  </a:cubicBezTo>
                  <a:cubicBezTo>
                    <a:pt x="5327" y="1197"/>
                    <a:pt x="4143" y="0"/>
                    <a:pt x="2668"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6"/>
            <p:cNvSpPr/>
            <p:nvPr/>
          </p:nvSpPr>
          <p:spPr>
            <a:xfrm>
              <a:off x="8690900" y="2539289"/>
              <a:ext cx="159194" cy="159194"/>
            </a:xfrm>
            <a:custGeom>
              <a:avLst/>
              <a:gdLst/>
              <a:ahLst/>
              <a:cxnLst/>
              <a:rect l="l" t="t" r="r" b="b"/>
              <a:pathLst>
                <a:path w="1513" h="1513" extrusionOk="0">
                  <a:moveTo>
                    <a:pt x="752" y="0"/>
                  </a:moveTo>
                  <a:cubicBezTo>
                    <a:pt x="329" y="0"/>
                    <a:pt x="0" y="329"/>
                    <a:pt x="0" y="749"/>
                  </a:cubicBezTo>
                  <a:cubicBezTo>
                    <a:pt x="0" y="1169"/>
                    <a:pt x="329" y="1513"/>
                    <a:pt x="752" y="1513"/>
                  </a:cubicBezTo>
                  <a:cubicBezTo>
                    <a:pt x="1172" y="1513"/>
                    <a:pt x="1513" y="1169"/>
                    <a:pt x="1513" y="749"/>
                  </a:cubicBezTo>
                  <a:cubicBezTo>
                    <a:pt x="1513" y="329"/>
                    <a:pt x="1172" y="0"/>
                    <a:pt x="7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6"/>
            <p:cNvSpPr/>
            <p:nvPr/>
          </p:nvSpPr>
          <p:spPr>
            <a:xfrm>
              <a:off x="8733724" y="3236885"/>
              <a:ext cx="458222" cy="458117"/>
            </a:xfrm>
            <a:custGeom>
              <a:avLst/>
              <a:gdLst/>
              <a:ahLst/>
              <a:cxnLst/>
              <a:rect l="l" t="t" r="r" b="b"/>
              <a:pathLst>
                <a:path w="4355" h="4354" extrusionOk="0">
                  <a:moveTo>
                    <a:pt x="2173" y="0"/>
                  </a:moveTo>
                  <a:cubicBezTo>
                    <a:pt x="976" y="0"/>
                    <a:pt x="1" y="973"/>
                    <a:pt x="1" y="2169"/>
                  </a:cubicBezTo>
                  <a:cubicBezTo>
                    <a:pt x="1" y="3378"/>
                    <a:pt x="976" y="4354"/>
                    <a:pt x="2173" y="4354"/>
                  </a:cubicBezTo>
                  <a:cubicBezTo>
                    <a:pt x="3382" y="4354"/>
                    <a:pt x="4354" y="3378"/>
                    <a:pt x="4354" y="2169"/>
                  </a:cubicBezTo>
                  <a:cubicBezTo>
                    <a:pt x="4354" y="973"/>
                    <a:pt x="3382" y="0"/>
                    <a:pt x="2173" y="0"/>
                  </a:cubicBezTo>
                  <a:close/>
                </a:path>
              </a:pathLst>
            </a:custGeom>
            <a:solidFill>
              <a:srgbClr val="FED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6"/>
            <p:cNvSpPr/>
            <p:nvPr/>
          </p:nvSpPr>
          <p:spPr>
            <a:xfrm>
              <a:off x="8690900" y="3754347"/>
              <a:ext cx="159194" cy="159299"/>
            </a:xfrm>
            <a:custGeom>
              <a:avLst/>
              <a:gdLst/>
              <a:ahLst/>
              <a:cxnLst/>
              <a:rect l="l" t="t" r="r" b="b"/>
              <a:pathLst>
                <a:path w="1513" h="1514" extrusionOk="0">
                  <a:moveTo>
                    <a:pt x="752" y="1"/>
                  </a:moveTo>
                  <a:cubicBezTo>
                    <a:pt x="329" y="1"/>
                    <a:pt x="0" y="342"/>
                    <a:pt x="0" y="765"/>
                  </a:cubicBezTo>
                  <a:cubicBezTo>
                    <a:pt x="0" y="1172"/>
                    <a:pt x="329" y="1513"/>
                    <a:pt x="752" y="1513"/>
                  </a:cubicBezTo>
                  <a:cubicBezTo>
                    <a:pt x="1172" y="1513"/>
                    <a:pt x="1513" y="1172"/>
                    <a:pt x="1513" y="765"/>
                  </a:cubicBezTo>
                  <a:cubicBezTo>
                    <a:pt x="1513" y="342"/>
                    <a:pt x="1172"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6"/>
            <p:cNvSpPr/>
            <p:nvPr/>
          </p:nvSpPr>
          <p:spPr>
            <a:xfrm>
              <a:off x="1221290" y="3910806"/>
              <a:ext cx="1056173" cy="1056068"/>
            </a:xfrm>
            <a:custGeom>
              <a:avLst/>
              <a:gdLst/>
              <a:ahLst/>
              <a:cxnLst/>
              <a:rect l="l" t="t" r="r" b="b"/>
              <a:pathLst>
                <a:path w="10038" h="10037" extrusionOk="0">
                  <a:moveTo>
                    <a:pt x="5024" y="1"/>
                  </a:moveTo>
                  <a:cubicBezTo>
                    <a:pt x="2249" y="1"/>
                    <a:pt x="1" y="2236"/>
                    <a:pt x="1" y="5011"/>
                  </a:cubicBezTo>
                  <a:cubicBezTo>
                    <a:pt x="1" y="7786"/>
                    <a:pt x="2249" y="10037"/>
                    <a:pt x="5024" y="10037"/>
                  </a:cubicBezTo>
                  <a:cubicBezTo>
                    <a:pt x="7786" y="10037"/>
                    <a:pt x="10037" y="7786"/>
                    <a:pt x="10037" y="5011"/>
                  </a:cubicBezTo>
                  <a:cubicBezTo>
                    <a:pt x="10037" y="2236"/>
                    <a:pt x="7786" y="1"/>
                    <a:pt x="5024" y="1"/>
                  </a:cubicBezTo>
                  <a:close/>
                </a:path>
              </a:pathLst>
            </a:custGeom>
            <a:solidFill>
              <a:srgbClr val="FED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6"/>
            <p:cNvSpPr/>
            <p:nvPr/>
          </p:nvSpPr>
          <p:spPr>
            <a:xfrm>
              <a:off x="4995447" y="207131"/>
              <a:ext cx="1056068" cy="1056068"/>
            </a:xfrm>
            <a:custGeom>
              <a:avLst/>
              <a:gdLst/>
              <a:ahLst/>
              <a:cxnLst/>
              <a:rect l="l" t="t" r="r" b="b"/>
              <a:pathLst>
                <a:path w="10037" h="10037" extrusionOk="0">
                  <a:moveTo>
                    <a:pt x="5027" y="0"/>
                  </a:moveTo>
                  <a:cubicBezTo>
                    <a:pt x="2252" y="0"/>
                    <a:pt x="1" y="2248"/>
                    <a:pt x="1" y="5010"/>
                  </a:cubicBezTo>
                  <a:cubicBezTo>
                    <a:pt x="1" y="7785"/>
                    <a:pt x="2252" y="10036"/>
                    <a:pt x="5027" y="10036"/>
                  </a:cubicBezTo>
                  <a:cubicBezTo>
                    <a:pt x="7789" y="10036"/>
                    <a:pt x="10037" y="7785"/>
                    <a:pt x="10037" y="5010"/>
                  </a:cubicBezTo>
                  <a:cubicBezTo>
                    <a:pt x="10037" y="2248"/>
                    <a:pt x="7789" y="0"/>
                    <a:pt x="5027" y="0"/>
                  </a:cubicBezTo>
                  <a:close/>
                </a:path>
              </a:pathLst>
            </a:custGeom>
            <a:solidFill>
              <a:srgbClr val="FED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6"/>
            <p:cNvSpPr/>
            <p:nvPr/>
          </p:nvSpPr>
          <p:spPr>
            <a:xfrm>
              <a:off x="2352064" y="4555582"/>
              <a:ext cx="701590" cy="702011"/>
            </a:xfrm>
            <a:custGeom>
              <a:avLst/>
              <a:gdLst/>
              <a:ahLst/>
              <a:cxnLst/>
              <a:rect l="l" t="t" r="r" b="b"/>
              <a:pathLst>
                <a:path w="6668" h="6672" extrusionOk="0">
                  <a:moveTo>
                    <a:pt x="3328" y="158"/>
                  </a:moveTo>
                  <a:cubicBezTo>
                    <a:pt x="4209" y="158"/>
                    <a:pt x="4998" y="515"/>
                    <a:pt x="5576" y="1093"/>
                  </a:cubicBezTo>
                  <a:cubicBezTo>
                    <a:pt x="6157" y="1674"/>
                    <a:pt x="6510" y="2463"/>
                    <a:pt x="6510" y="3344"/>
                  </a:cubicBezTo>
                  <a:cubicBezTo>
                    <a:pt x="6510" y="4212"/>
                    <a:pt x="6157" y="5014"/>
                    <a:pt x="5576" y="5579"/>
                  </a:cubicBezTo>
                  <a:cubicBezTo>
                    <a:pt x="4998" y="6157"/>
                    <a:pt x="4209" y="6513"/>
                    <a:pt x="3328" y="6513"/>
                  </a:cubicBezTo>
                  <a:cubicBezTo>
                    <a:pt x="2447" y="6513"/>
                    <a:pt x="1658" y="6157"/>
                    <a:pt x="1077" y="5579"/>
                  </a:cubicBezTo>
                  <a:cubicBezTo>
                    <a:pt x="512" y="5014"/>
                    <a:pt x="158" y="4212"/>
                    <a:pt x="158" y="3344"/>
                  </a:cubicBezTo>
                  <a:cubicBezTo>
                    <a:pt x="158" y="2463"/>
                    <a:pt x="512" y="1674"/>
                    <a:pt x="1077" y="1093"/>
                  </a:cubicBezTo>
                  <a:cubicBezTo>
                    <a:pt x="1658" y="515"/>
                    <a:pt x="2447" y="158"/>
                    <a:pt x="3328" y="158"/>
                  </a:cubicBezTo>
                  <a:close/>
                  <a:moveTo>
                    <a:pt x="3328" y="1"/>
                  </a:moveTo>
                  <a:cubicBezTo>
                    <a:pt x="1487" y="1"/>
                    <a:pt x="0" y="1500"/>
                    <a:pt x="0" y="3344"/>
                  </a:cubicBezTo>
                  <a:cubicBezTo>
                    <a:pt x="0" y="5184"/>
                    <a:pt x="1487" y="6671"/>
                    <a:pt x="3328" y="6671"/>
                  </a:cubicBezTo>
                  <a:cubicBezTo>
                    <a:pt x="5168" y="6671"/>
                    <a:pt x="6668" y="5184"/>
                    <a:pt x="6668" y="3344"/>
                  </a:cubicBezTo>
                  <a:cubicBezTo>
                    <a:pt x="6668" y="1500"/>
                    <a:pt x="5168" y="1"/>
                    <a:pt x="3328"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6"/>
            <p:cNvSpPr/>
            <p:nvPr/>
          </p:nvSpPr>
          <p:spPr>
            <a:xfrm>
              <a:off x="3532606" y="4736978"/>
              <a:ext cx="220010" cy="220325"/>
            </a:xfrm>
            <a:custGeom>
              <a:avLst/>
              <a:gdLst/>
              <a:ahLst/>
              <a:cxnLst/>
              <a:rect l="l" t="t" r="r" b="b"/>
              <a:pathLst>
                <a:path w="2091" h="2094" extrusionOk="0">
                  <a:moveTo>
                    <a:pt x="1052" y="0"/>
                  </a:moveTo>
                  <a:cubicBezTo>
                    <a:pt x="474" y="0"/>
                    <a:pt x="0" y="474"/>
                    <a:pt x="0" y="1039"/>
                  </a:cubicBezTo>
                  <a:cubicBezTo>
                    <a:pt x="0" y="1620"/>
                    <a:pt x="474" y="2093"/>
                    <a:pt x="1052" y="2093"/>
                  </a:cubicBezTo>
                  <a:cubicBezTo>
                    <a:pt x="1617" y="2093"/>
                    <a:pt x="2090" y="1620"/>
                    <a:pt x="2090" y="1039"/>
                  </a:cubicBezTo>
                  <a:cubicBezTo>
                    <a:pt x="2090" y="474"/>
                    <a:pt x="1617" y="0"/>
                    <a:pt x="10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6"/>
            <p:cNvSpPr/>
            <p:nvPr/>
          </p:nvSpPr>
          <p:spPr>
            <a:xfrm>
              <a:off x="75365" y="4475511"/>
              <a:ext cx="218642" cy="218642"/>
            </a:xfrm>
            <a:custGeom>
              <a:avLst/>
              <a:gdLst/>
              <a:ahLst/>
              <a:cxnLst/>
              <a:rect l="l" t="t" r="r" b="b"/>
              <a:pathLst>
                <a:path w="2078" h="2078" extrusionOk="0">
                  <a:moveTo>
                    <a:pt x="1039" y="1"/>
                  </a:moveTo>
                  <a:cubicBezTo>
                    <a:pt x="458" y="1"/>
                    <a:pt x="0" y="462"/>
                    <a:pt x="0" y="1039"/>
                  </a:cubicBezTo>
                  <a:cubicBezTo>
                    <a:pt x="0" y="1617"/>
                    <a:pt x="458" y="2078"/>
                    <a:pt x="1039" y="2078"/>
                  </a:cubicBezTo>
                  <a:cubicBezTo>
                    <a:pt x="1617" y="2078"/>
                    <a:pt x="2078" y="1617"/>
                    <a:pt x="2078" y="1039"/>
                  </a:cubicBezTo>
                  <a:cubicBezTo>
                    <a:pt x="2078" y="462"/>
                    <a:pt x="1617" y="1"/>
                    <a:pt x="1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6"/>
            <p:cNvSpPr/>
            <p:nvPr/>
          </p:nvSpPr>
          <p:spPr>
            <a:xfrm>
              <a:off x="5304050" y="4727298"/>
              <a:ext cx="220325" cy="218747"/>
            </a:xfrm>
            <a:custGeom>
              <a:avLst/>
              <a:gdLst/>
              <a:ahLst/>
              <a:cxnLst/>
              <a:rect l="l" t="t" r="r" b="b"/>
              <a:pathLst>
                <a:path w="2094" h="2079" extrusionOk="0">
                  <a:moveTo>
                    <a:pt x="1039" y="1"/>
                  </a:moveTo>
                  <a:cubicBezTo>
                    <a:pt x="474" y="1"/>
                    <a:pt x="1" y="462"/>
                    <a:pt x="1" y="1039"/>
                  </a:cubicBezTo>
                  <a:cubicBezTo>
                    <a:pt x="1" y="1620"/>
                    <a:pt x="474" y="2078"/>
                    <a:pt x="1039" y="2078"/>
                  </a:cubicBezTo>
                  <a:cubicBezTo>
                    <a:pt x="1620" y="2078"/>
                    <a:pt x="2094" y="1620"/>
                    <a:pt x="2094" y="1039"/>
                  </a:cubicBezTo>
                  <a:cubicBezTo>
                    <a:pt x="2094" y="462"/>
                    <a:pt x="1620" y="1"/>
                    <a:pt x="1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6"/>
            <p:cNvSpPr/>
            <p:nvPr/>
          </p:nvSpPr>
          <p:spPr>
            <a:xfrm>
              <a:off x="1190777" y="540567"/>
              <a:ext cx="239580" cy="239580"/>
            </a:xfrm>
            <a:custGeom>
              <a:avLst/>
              <a:gdLst/>
              <a:ahLst/>
              <a:cxnLst/>
              <a:rect l="l" t="t" r="r" b="b"/>
              <a:pathLst>
                <a:path w="2277" h="2277" extrusionOk="0">
                  <a:moveTo>
                    <a:pt x="1143" y="1"/>
                  </a:moveTo>
                  <a:cubicBezTo>
                    <a:pt x="512" y="1"/>
                    <a:pt x="0" y="512"/>
                    <a:pt x="0" y="1144"/>
                  </a:cubicBezTo>
                  <a:cubicBezTo>
                    <a:pt x="0" y="1762"/>
                    <a:pt x="512" y="2277"/>
                    <a:pt x="1143" y="2277"/>
                  </a:cubicBezTo>
                  <a:cubicBezTo>
                    <a:pt x="1762" y="2277"/>
                    <a:pt x="2277" y="1762"/>
                    <a:pt x="2277" y="1144"/>
                  </a:cubicBezTo>
                  <a:cubicBezTo>
                    <a:pt x="2277" y="512"/>
                    <a:pt x="1762" y="1"/>
                    <a:pt x="1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6"/>
            <p:cNvSpPr/>
            <p:nvPr/>
          </p:nvSpPr>
          <p:spPr>
            <a:xfrm>
              <a:off x="545688" y="-173547"/>
              <a:ext cx="534610" cy="534189"/>
            </a:xfrm>
            <a:custGeom>
              <a:avLst/>
              <a:gdLst/>
              <a:ahLst/>
              <a:cxnLst/>
              <a:rect l="l" t="t" r="r" b="b"/>
              <a:pathLst>
                <a:path w="5081" h="5077" extrusionOk="0">
                  <a:moveTo>
                    <a:pt x="2539" y="158"/>
                  </a:moveTo>
                  <a:cubicBezTo>
                    <a:pt x="3199" y="158"/>
                    <a:pt x="3789" y="420"/>
                    <a:pt x="4225" y="856"/>
                  </a:cubicBezTo>
                  <a:cubicBezTo>
                    <a:pt x="4657" y="1288"/>
                    <a:pt x="4922" y="1882"/>
                    <a:pt x="4922" y="2538"/>
                  </a:cubicBezTo>
                  <a:cubicBezTo>
                    <a:pt x="4922" y="3195"/>
                    <a:pt x="4657" y="3789"/>
                    <a:pt x="4225" y="4221"/>
                  </a:cubicBezTo>
                  <a:cubicBezTo>
                    <a:pt x="3789" y="4657"/>
                    <a:pt x="3199" y="4919"/>
                    <a:pt x="2539" y="4919"/>
                  </a:cubicBezTo>
                  <a:cubicBezTo>
                    <a:pt x="1882" y="4919"/>
                    <a:pt x="1276" y="4657"/>
                    <a:pt x="856" y="4221"/>
                  </a:cubicBezTo>
                  <a:cubicBezTo>
                    <a:pt x="424" y="3789"/>
                    <a:pt x="158" y="3195"/>
                    <a:pt x="158" y="2538"/>
                  </a:cubicBezTo>
                  <a:cubicBezTo>
                    <a:pt x="158" y="1882"/>
                    <a:pt x="424" y="1288"/>
                    <a:pt x="856" y="856"/>
                  </a:cubicBezTo>
                  <a:cubicBezTo>
                    <a:pt x="1276" y="420"/>
                    <a:pt x="1882" y="158"/>
                    <a:pt x="2539" y="158"/>
                  </a:cubicBezTo>
                  <a:close/>
                  <a:moveTo>
                    <a:pt x="2539" y="0"/>
                  </a:moveTo>
                  <a:cubicBezTo>
                    <a:pt x="1134" y="0"/>
                    <a:pt x="1" y="1130"/>
                    <a:pt x="1" y="2538"/>
                  </a:cubicBezTo>
                  <a:cubicBezTo>
                    <a:pt x="1" y="3946"/>
                    <a:pt x="1134" y="5077"/>
                    <a:pt x="2539" y="5077"/>
                  </a:cubicBezTo>
                  <a:cubicBezTo>
                    <a:pt x="3934" y="5077"/>
                    <a:pt x="5080" y="3946"/>
                    <a:pt x="5080" y="2538"/>
                  </a:cubicBezTo>
                  <a:cubicBezTo>
                    <a:pt x="5080" y="1130"/>
                    <a:pt x="3934" y="0"/>
                    <a:pt x="2539"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6"/>
            <p:cNvSpPr/>
            <p:nvPr/>
          </p:nvSpPr>
          <p:spPr>
            <a:xfrm>
              <a:off x="468353" y="4899014"/>
              <a:ext cx="236529" cy="235372"/>
            </a:xfrm>
            <a:custGeom>
              <a:avLst/>
              <a:gdLst/>
              <a:ahLst/>
              <a:cxnLst/>
              <a:rect l="l" t="t" r="r" b="b"/>
              <a:pathLst>
                <a:path w="2248" h="2237" extrusionOk="0">
                  <a:moveTo>
                    <a:pt x="1130" y="159"/>
                  </a:moveTo>
                  <a:cubicBezTo>
                    <a:pt x="1395" y="159"/>
                    <a:pt x="1632" y="263"/>
                    <a:pt x="1803" y="433"/>
                  </a:cubicBezTo>
                  <a:cubicBezTo>
                    <a:pt x="1986" y="604"/>
                    <a:pt x="2090" y="856"/>
                    <a:pt x="2090" y="1118"/>
                  </a:cubicBezTo>
                  <a:cubicBezTo>
                    <a:pt x="2090" y="1380"/>
                    <a:pt x="1986" y="1617"/>
                    <a:pt x="1803" y="1804"/>
                  </a:cubicBezTo>
                  <a:cubicBezTo>
                    <a:pt x="1632" y="1974"/>
                    <a:pt x="1395" y="2078"/>
                    <a:pt x="1130" y="2078"/>
                  </a:cubicBezTo>
                  <a:cubicBezTo>
                    <a:pt x="856" y="2078"/>
                    <a:pt x="619" y="1974"/>
                    <a:pt x="448" y="1804"/>
                  </a:cubicBezTo>
                  <a:cubicBezTo>
                    <a:pt x="275" y="1617"/>
                    <a:pt x="158" y="1380"/>
                    <a:pt x="158" y="1118"/>
                  </a:cubicBezTo>
                  <a:cubicBezTo>
                    <a:pt x="158" y="856"/>
                    <a:pt x="275" y="604"/>
                    <a:pt x="448" y="433"/>
                  </a:cubicBezTo>
                  <a:cubicBezTo>
                    <a:pt x="619" y="263"/>
                    <a:pt x="856" y="159"/>
                    <a:pt x="1130" y="159"/>
                  </a:cubicBezTo>
                  <a:close/>
                  <a:moveTo>
                    <a:pt x="1130" y="1"/>
                  </a:moveTo>
                  <a:cubicBezTo>
                    <a:pt x="499" y="1"/>
                    <a:pt x="0" y="500"/>
                    <a:pt x="0" y="1118"/>
                  </a:cubicBezTo>
                  <a:cubicBezTo>
                    <a:pt x="0" y="1737"/>
                    <a:pt x="499" y="2236"/>
                    <a:pt x="1130" y="2236"/>
                  </a:cubicBezTo>
                  <a:cubicBezTo>
                    <a:pt x="1749" y="2236"/>
                    <a:pt x="2248" y="1737"/>
                    <a:pt x="2248" y="1118"/>
                  </a:cubicBezTo>
                  <a:cubicBezTo>
                    <a:pt x="2248" y="500"/>
                    <a:pt x="1749" y="1"/>
                    <a:pt x="1130"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6"/>
            <p:cNvSpPr/>
            <p:nvPr/>
          </p:nvSpPr>
          <p:spPr>
            <a:xfrm>
              <a:off x="414166" y="3437535"/>
              <a:ext cx="119317" cy="119001"/>
            </a:xfrm>
            <a:custGeom>
              <a:avLst/>
              <a:gdLst/>
              <a:ahLst/>
              <a:cxnLst/>
              <a:rect l="l" t="t" r="r" b="b"/>
              <a:pathLst>
                <a:path w="1134" h="1131" extrusionOk="0">
                  <a:moveTo>
                    <a:pt x="569" y="0"/>
                  </a:moveTo>
                  <a:cubicBezTo>
                    <a:pt x="253" y="0"/>
                    <a:pt x="0" y="249"/>
                    <a:pt x="0" y="565"/>
                  </a:cubicBezTo>
                  <a:cubicBezTo>
                    <a:pt x="0" y="881"/>
                    <a:pt x="253" y="1130"/>
                    <a:pt x="569" y="1130"/>
                  </a:cubicBezTo>
                  <a:cubicBezTo>
                    <a:pt x="884" y="1130"/>
                    <a:pt x="1134" y="881"/>
                    <a:pt x="1134" y="565"/>
                  </a:cubicBezTo>
                  <a:cubicBezTo>
                    <a:pt x="1134" y="249"/>
                    <a:pt x="884" y="0"/>
                    <a:pt x="5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6"/>
            <p:cNvSpPr/>
            <p:nvPr/>
          </p:nvSpPr>
          <p:spPr>
            <a:xfrm>
              <a:off x="8407234" y="4807685"/>
              <a:ext cx="651822" cy="650560"/>
            </a:xfrm>
            <a:custGeom>
              <a:avLst/>
              <a:gdLst/>
              <a:ahLst/>
              <a:cxnLst/>
              <a:rect l="l" t="t" r="r" b="b"/>
              <a:pathLst>
                <a:path w="6195" h="6183" extrusionOk="0">
                  <a:moveTo>
                    <a:pt x="3104" y="1"/>
                  </a:moveTo>
                  <a:cubicBezTo>
                    <a:pt x="1396" y="1"/>
                    <a:pt x="0" y="1380"/>
                    <a:pt x="0" y="3091"/>
                  </a:cubicBezTo>
                  <a:cubicBezTo>
                    <a:pt x="0" y="4803"/>
                    <a:pt x="1396" y="6182"/>
                    <a:pt x="3104" y="6182"/>
                  </a:cubicBezTo>
                  <a:cubicBezTo>
                    <a:pt x="4802" y="6182"/>
                    <a:pt x="6194" y="4803"/>
                    <a:pt x="6194" y="3091"/>
                  </a:cubicBezTo>
                  <a:cubicBezTo>
                    <a:pt x="6194" y="1380"/>
                    <a:pt x="4802" y="1"/>
                    <a:pt x="3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6"/>
            <p:cNvSpPr/>
            <p:nvPr/>
          </p:nvSpPr>
          <p:spPr>
            <a:xfrm>
              <a:off x="4271655" y="4259604"/>
              <a:ext cx="650560" cy="650560"/>
            </a:xfrm>
            <a:custGeom>
              <a:avLst/>
              <a:gdLst/>
              <a:ahLst/>
              <a:cxnLst/>
              <a:rect l="l" t="t" r="r" b="b"/>
              <a:pathLst>
                <a:path w="6183" h="6183" extrusionOk="0">
                  <a:moveTo>
                    <a:pt x="3091" y="1"/>
                  </a:moveTo>
                  <a:cubicBezTo>
                    <a:pt x="1380" y="1"/>
                    <a:pt x="1" y="1380"/>
                    <a:pt x="1" y="3091"/>
                  </a:cubicBezTo>
                  <a:cubicBezTo>
                    <a:pt x="1" y="4802"/>
                    <a:pt x="1380" y="6182"/>
                    <a:pt x="3091" y="6182"/>
                  </a:cubicBezTo>
                  <a:cubicBezTo>
                    <a:pt x="4802" y="6182"/>
                    <a:pt x="6182" y="4802"/>
                    <a:pt x="6182" y="3091"/>
                  </a:cubicBezTo>
                  <a:cubicBezTo>
                    <a:pt x="6182" y="1380"/>
                    <a:pt x="4802"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6"/>
            <p:cNvSpPr/>
            <p:nvPr/>
          </p:nvSpPr>
          <p:spPr>
            <a:xfrm>
              <a:off x="8789174" y="385476"/>
              <a:ext cx="697697" cy="697697"/>
            </a:xfrm>
            <a:custGeom>
              <a:avLst/>
              <a:gdLst/>
              <a:ahLst/>
              <a:cxnLst/>
              <a:rect l="l" t="t" r="r" b="b"/>
              <a:pathLst>
                <a:path w="6631" h="6631" extrusionOk="0">
                  <a:moveTo>
                    <a:pt x="3316" y="0"/>
                  </a:moveTo>
                  <a:cubicBezTo>
                    <a:pt x="1488" y="0"/>
                    <a:pt x="1" y="1487"/>
                    <a:pt x="1" y="3315"/>
                  </a:cubicBezTo>
                  <a:cubicBezTo>
                    <a:pt x="1" y="5159"/>
                    <a:pt x="1488" y="6630"/>
                    <a:pt x="3316" y="6630"/>
                  </a:cubicBezTo>
                  <a:cubicBezTo>
                    <a:pt x="5144" y="6630"/>
                    <a:pt x="6631" y="5159"/>
                    <a:pt x="6631" y="3315"/>
                  </a:cubicBezTo>
                  <a:cubicBezTo>
                    <a:pt x="6631" y="1487"/>
                    <a:pt x="5144" y="0"/>
                    <a:pt x="3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6"/>
            <p:cNvSpPr/>
            <p:nvPr/>
          </p:nvSpPr>
          <p:spPr>
            <a:xfrm>
              <a:off x="378287" y="4021495"/>
              <a:ext cx="191075" cy="189707"/>
            </a:xfrm>
            <a:custGeom>
              <a:avLst/>
              <a:gdLst/>
              <a:ahLst/>
              <a:cxnLst/>
              <a:rect l="l" t="t" r="r" b="b"/>
              <a:pathLst>
                <a:path w="1816" h="1803" extrusionOk="0">
                  <a:moveTo>
                    <a:pt x="910" y="104"/>
                  </a:moveTo>
                  <a:cubicBezTo>
                    <a:pt x="1131" y="104"/>
                    <a:pt x="1330" y="183"/>
                    <a:pt x="1475" y="328"/>
                  </a:cubicBezTo>
                  <a:cubicBezTo>
                    <a:pt x="1620" y="474"/>
                    <a:pt x="1712" y="685"/>
                    <a:pt x="1712" y="893"/>
                  </a:cubicBezTo>
                  <a:cubicBezTo>
                    <a:pt x="1712" y="1118"/>
                    <a:pt x="1620" y="1317"/>
                    <a:pt x="1475" y="1462"/>
                  </a:cubicBezTo>
                  <a:cubicBezTo>
                    <a:pt x="1330" y="1604"/>
                    <a:pt x="1131" y="1699"/>
                    <a:pt x="910" y="1699"/>
                  </a:cubicBezTo>
                  <a:cubicBezTo>
                    <a:pt x="686" y="1699"/>
                    <a:pt x="487" y="1604"/>
                    <a:pt x="341" y="1462"/>
                  </a:cubicBezTo>
                  <a:cubicBezTo>
                    <a:pt x="199" y="1317"/>
                    <a:pt x="105" y="1118"/>
                    <a:pt x="105" y="893"/>
                  </a:cubicBezTo>
                  <a:cubicBezTo>
                    <a:pt x="105" y="685"/>
                    <a:pt x="199" y="474"/>
                    <a:pt x="341" y="328"/>
                  </a:cubicBezTo>
                  <a:cubicBezTo>
                    <a:pt x="487" y="183"/>
                    <a:pt x="686" y="104"/>
                    <a:pt x="910" y="104"/>
                  </a:cubicBezTo>
                  <a:close/>
                  <a:moveTo>
                    <a:pt x="910" y="0"/>
                  </a:moveTo>
                  <a:cubicBezTo>
                    <a:pt x="408" y="0"/>
                    <a:pt x="0" y="395"/>
                    <a:pt x="0" y="893"/>
                  </a:cubicBezTo>
                  <a:cubicBezTo>
                    <a:pt x="0" y="1395"/>
                    <a:pt x="408" y="1803"/>
                    <a:pt x="910" y="1803"/>
                  </a:cubicBezTo>
                  <a:cubicBezTo>
                    <a:pt x="1408" y="1803"/>
                    <a:pt x="1816" y="1395"/>
                    <a:pt x="1816" y="893"/>
                  </a:cubicBezTo>
                  <a:cubicBezTo>
                    <a:pt x="1816" y="395"/>
                    <a:pt x="1408" y="0"/>
                    <a:pt x="910" y="0"/>
                  </a:cubicBezTo>
                  <a:close/>
                </a:path>
              </a:pathLst>
            </a:custGeom>
            <a:solidFill>
              <a:srgbClr val="FCE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6"/>
            <p:cNvSpPr/>
            <p:nvPr/>
          </p:nvSpPr>
          <p:spPr>
            <a:xfrm>
              <a:off x="1095134" y="4796426"/>
              <a:ext cx="79124" cy="80491"/>
            </a:xfrm>
            <a:custGeom>
              <a:avLst/>
              <a:gdLst/>
              <a:ahLst/>
              <a:cxnLst/>
              <a:rect l="l" t="t" r="r" b="b"/>
              <a:pathLst>
                <a:path w="752" h="765" extrusionOk="0">
                  <a:moveTo>
                    <a:pt x="382" y="0"/>
                  </a:moveTo>
                  <a:cubicBezTo>
                    <a:pt x="174" y="0"/>
                    <a:pt x="0" y="174"/>
                    <a:pt x="0" y="382"/>
                  </a:cubicBezTo>
                  <a:cubicBezTo>
                    <a:pt x="0" y="594"/>
                    <a:pt x="174" y="764"/>
                    <a:pt x="382" y="764"/>
                  </a:cubicBezTo>
                  <a:cubicBezTo>
                    <a:pt x="581" y="764"/>
                    <a:pt x="752" y="594"/>
                    <a:pt x="752" y="382"/>
                  </a:cubicBezTo>
                  <a:cubicBezTo>
                    <a:pt x="752" y="174"/>
                    <a:pt x="581" y="0"/>
                    <a:pt x="38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6"/>
            <p:cNvSpPr/>
            <p:nvPr/>
          </p:nvSpPr>
          <p:spPr>
            <a:xfrm>
              <a:off x="4119510" y="4869868"/>
              <a:ext cx="80176" cy="80491"/>
            </a:xfrm>
            <a:custGeom>
              <a:avLst/>
              <a:gdLst/>
              <a:ahLst/>
              <a:cxnLst/>
              <a:rect l="l" t="t" r="r" b="b"/>
              <a:pathLst>
                <a:path w="762" h="765" extrusionOk="0">
                  <a:moveTo>
                    <a:pt x="380" y="0"/>
                  </a:moveTo>
                  <a:cubicBezTo>
                    <a:pt x="171" y="0"/>
                    <a:pt x="1" y="171"/>
                    <a:pt x="1" y="382"/>
                  </a:cubicBezTo>
                  <a:cubicBezTo>
                    <a:pt x="1" y="594"/>
                    <a:pt x="171" y="764"/>
                    <a:pt x="380" y="764"/>
                  </a:cubicBezTo>
                  <a:cubicBezTo>
                    <a:pt x="591" y="764"/>
                    <a:pt x="762" y="594"/>
                    <a:pt x="762" y="382"/>
                  </a:cubicBezTo>
                  <a:cubicBezTo>
                    <a:pt x="762" y="171"/>
                    <a:pt x="591" y="0"/>
                    <a:pt x="380"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6"/>
            <p:cNvSpPr/>
            <p:nvPr/>
          </p:nvSpPr>
          <p:spPr>
            <a:xfrm>
              <a:off x="6171990" y="273524"/>
              <a:ext cx="80176" cy="78808"/>
            </a:xfrm>
            <a:custGeom>
              <a:avLst/>
              <a:gdLst/>
              <a:ahLst/>
              <a:cxnLst/>
              <a:rect l="l" t="t" r="r" b="b"/>
              <a:pathLst>
                <a:path w="762" h="749" extrusionOk="0">
                  <a:moveTo>
                    <a:pt x="383" y="0"/>
                  </a:moveTo>
                  <a:cubicBezTo>
                    <a:pt x="171" y="0"/>
                    <a:pt x="1" y="171"/>
                    <a:pt x="1" y="367"/>
                  </a:cubicBezTo>
                  <a:cubicBezTo>
                    <a:pt x="1" y="578"/>
                    <a:pt x="171" y="749"/>
                    <a:pt x="383" y="749"/>
                  </a:cubicBezTo>
                  <a:cubicBezTo>
                    <a:pt x="591" y="749"/>
                    <a:pt x="762" y="578"/>
                    <a:pt x="762" y="367"/>
                  </a:cubicBezTo>
                  <a:cubicBezTo>
                    <a:pt x="762" y="171"/>
                    <a:pt x="591" y="0"/>
                    <a:pt x="383"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6"/>
            <p:cNvSpPr/>
            <p:nvPr/>
          </p:nvSpPr>
          <p:spPr>
            <a:xfrm>
              <a:off x="2008634" y="5026328"/>
              <a:ext cx="218958" cy="218642"/>
            </a:xfrm>
            <a:custGeom>
              <a:avLst/>
              <a:gdLst/>
              <a:ahLst/>
              <a:cxnLst/>
              <a:rect l="l" t="t" r="r" b="b"/>
              <a:pathLst>
                <a:path w="2081" h="2078" extrusionOk="0">
                  <a:moveTo>
                    <a:pt x="1042" y="0"/>
                  </a:moveTo>
                  <a:cubicBezTo>
                    <a:pt x="461" y="0"/>
                    <a:pt x="0" y="461"/>
                    <a:pt x="0" y="1039"/>
                  </a:cubicBezTo>
                  <a:cubicBezTo>
                    <a:pt x="0" y="1620"/>
                    <a:pt x="461" y="2077"/>
                    <a:pt x="1042" y="2077"/>
                  </a:cubicBezTo>
                  <a:cubicBezTo>
                    <a:pt x="1620" y="2077"/>
                    <a:pt x="2080" y="1620"/>
                    <a:pt x="2080" y="1039"/>
                  </a:cubicBezTo>
                  <a:cubicBezTo>
                    <a:pt x="2080" y="461"/>
                    <a:pt x="1620" y="0"/>
                    <a:pt x="104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6"/>
            <p:cNvSpPr/>
            <p:nvPr/>
          </p:nvSpPr>
          <p:spPr>
            <a:xfrm>
              <a:off x="6627477" y="-220790"/>
              <a:ext cx="1056068" cy="1056068"/>
            </a:xfrm>
            <a:custGeom>
              <a:avLst/>
              <a:gdLst/>
              <a:ahLst/>
              <a:cxnLst/>
              <a:rect l="l" t="t" r="r" b="b"/>
              <a:pathLst>
                <a:path w="10037" h="10037" extrusionOk="0">
                  <a:moveTo>
                    <a:pt x="5023" y="1"/>
                  </a:moveTo>
                  <a:cubicBezTo>
                    <a:pt x="2248" y="1"/>
                    <a:pt x="0" y="2252"/>
                    <a:pt x="0" y="5027"/>
                  </a:cubicBezTo>
                  <a:cubicBezTo>
                    <a:pt x="0" y="7789"/>
                    <a:pt x="2248" y="10037"/>
                    <a:pt x="5023" y="10037"/>
                  </a:cubicBezTo>
                  <a:cubicBezTo>
                    <a:pt x="7785" y="10037"/>
                    <a:pt x="10036" y="7789"/>
                    <a:pt x="10036" y="5027"/>
                  </a:cubicBezTo>
                  <a:cubicBezTo>
                    <a:pt x="10036" y="2252"/>
                    <a:pt x="7785" y="1"/>
                    <a:pt x="5023" y="1"/>
                  </a:cubicBezTo>
                  <a:close/>
                </a:path>
              </a:pathLst>
            </a:custGeom>
            <a:solidFill>
              <a:srgbClr val="FED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6"/>
            <p:cNvSpPr/>
            <p:nvPr/>
          </p:nvSpPr>
          <p:spPr>
            <a:xfrm>
              <a:off x="7758146" y="425669"/>
              <a:ext cx="701696" cy="702011"/>
            </a:xfrm>
            <a:custGeom>
              <a:avLst/>
              <a:gdLst/>
              <a:ahLst/>
              <a:cxnLst/>
              <a:rect l="l" t="t" r="r" b="b"/>
              <a:pathLst>
                <a:path w="6669" h="6672" extrusionOk="0">
                  <a:moveTo>
                    <a:pt x="3328" y="158"/>
                  </a:moveTo>
                  <a:cubicBezTo>
                    <a:pt x="4209" y="158"/>
                    <a:pt x="4998" y="515"/>
                    <a:pt x="5576" y="1080"/>
                  </a:cubicBezTo>
                  <a:cubicBezTo>
                    <a:pt x="6157" y="1658"/>
                    <a:pt x="6510" y="2447"/>
                    <a:pt x="6510" y="3328"/>
                  </a:cubicBezTo>
                  <a:cubicBezTo>
                    <a:pt x="6510" y="4209"/>
                    <a:pt x="6157" y="4998"/>
                    <a:pt x="5576" y="5579"/>
                  </a:cubicBezTo>
                  <a:cubicBezTo>
                    <a:pt x="4998" y="6157"/>
                    <a:pt x="4209" y="6513"/>
                    <a:pt x="3328" y="6513"/>
                  </a:cubicBezTo>
                  <a:cubicBezTo>
                    <a:pt x="2460" y="6513"/>
                    <a:pt x="1658" y="6157"/>
                    <a:pt x="1077" y="5579"/>
                  </a:cubicBezTo>
                  <a:cubicBezTo>
                    <a:pt x="512" y="4998"/>
                    <a:pt x="158" y="4209"/>
                    <a:pt x="158" y="3328"/>
                  </a:cubicBezTo>
                  <a:cubicBezTo>
                    <a:pt x="158" y="2447"/>
                    <a:pt x="512" y="1658"/>
                    <a:pt x="1077" y="1080"/>
                  </a:cubicBezTo>
                  <a:cubicBezTo>
                    <a:pt x="1658" y="515"/>
                    <a:pt x="2460" y="158"/>
                    <a:pt x="3328" y="158"/>
                  </a:cubicBezTo>
                  <a:close/>
                  <a:moveTo>
                    <a:pt x="3328" y="0"/>
                  </a:moveTo>
                  <a:cubicBezTo>
                    <a:pt x="1487" y="0"/>
                    <a:pt x="1" y="1487"/>
                    <a:pt x="1" y="3328"/>
                  </a:cubicBezTo>
                  <a:cubicBezTo>
                    <a:pt x="1" y="5172"/>
                    <a:pt x="1487" y="6671"/>
                    <a:pt x="3328" y="6671"/>
                  </a:cubicBezTo>
                  <a:cubicBezTo>
                    <a:pt x="5169" y="6671"/>
                    <a:pt x="6668" y="5172"/>
                    <a:pt x="6668" y="3328"/>
                  </a:cubicBezTo>
                  <a:cubicBezTo>
                    <a:pt x="6668" y="1487"/>
                    <a:pt x="5169" y="0"/>
                    <a:pt x="3328"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6"/>
            <p:cNvSpPr/>
            <p:nvPr/>
          </p:nvSpPr>
          <p:spPr>
            <a:xfrm>
              <a:off x="6501216" y="666513"/>
              <a:ext cx="79124" cy="80491"/>
            </a:xfrm>
            <a:custGeom>
              <a:avLst/>
              <a:gdLst/>
              <a:ahLst/>
              <a:cxnLst/>
              <a:rect l="l" t="t" r="r" b="b"/>
              <a:pathLst>
                <a:path w="752" h="765" extrusionOk="0">
                  <a:moveTo>
                    <a:pt x="382" y="0"/>
                  </a:moveTo>
                  <a:cubicBezTo>
                    <a:pt x="174" y="0"/>
                    <a:pt x="0" y="171"/>
                    <a:pt x="0" y="382"/>
                  </a:cubicBezTo>
                  <a:cubicBezTo>
                    <a:pt x="0" y="594"/>
                    <a:pt x="174" y="764"/>
                    <a:pt x="382" y="764"/>
                  </a:cubicBezTo>
                  <a:cubicBezTo>
                    <a:pt x="581" y="764"/>
                    <a:pt x="752" y="594"/>
                    <a:pt x="752" y="382"/>
                  </a:cubicBezTo>
                  <a:cubicBezTo>
                    <a:pt x="752" y="171"/>
                    <a:pt x="581" y="0"/>
                    <a:pt x="38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6"/>
            <p:cNvSpPr/>
            <p:nvPr/>
          </p:nvSpPr>
          <p:spPr>
            <a:xfrm>
              <a:off x="7414716" y="895047"/>
              <a:ext cx="218958" cy="220010"/>
            </a:xfrm>
            <a:custGeom>
              <a:avLst/>
              <a:gdLst/>
              <a:ahLst/>
              <a:cxnLst/>
              <a:rect l="l" t="t" r="r" b="b"/>
              <a:pathLst>
                <a:path w="2081" h="2091" extrusionOk="0">
                  <a:moveTo>
                    <a:pt x="1042" y="0"/>
                  </a:moveTo>
                  <a:cubicBezTo>
                    <a:pt x="461" y="0"/>
                    <a:pt x="0" y="474"/>
                    <a:pt x="0" y="1039"/>
                  </a:cubicBezTo>
                  <a:cubicBezTo>
                    <a:pt x="0" y="1617"/>
                    <a:pt x="461" y="2090"/>
                    <a:pt x="1042" y="2090"/>
                  </a:cubicBezTo>
                  <a:cubicBezTo>
                    <a:pt x="1620" y="2090"/>
                    <a:pt x="2081" y="1617"/>
                    <a:pt x="2081" y="1039"/>
                  </a:cubicBezTo>
                  <a:cubicBezTo>
                    <a:pt x="2081" y="474"/>
                    <a:pt x="1620" y="0"/>
                    <a:pt x="104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6"/>
            <p:cNvSpPr/>
            <p:nvPr/>
          </p:nvSpPr>
          <p:spPr>
            <a:xfrm>
              <a:off x="7651561" y="4114087"/>
              <a:ext cx="628569" cy="628569"/>
            </a:xfrm>
            <a:custGeom>
              <a:avLst/>
              <a:gdLst/>
              <a:ahLst/>
              <a:cxnLst/>
              <a:rect l="l" t="t" r="r" b="b"/>
              <a:pathLst>
                <a:path w="5974" h="5974" extrusionOk="0">
                  <a:moveTo>
                    <a:pt x="2987" y="108"/>
                  </a:moveTo>
                  <a:cubicBezTo>
                    <a:pt x="3789" y="108"/>
                    <a:pt x="4511" y="424"/>
                    <a:pt x="5026" y="948"/>
                  </a:cubicBezTo>
                  <a:cubicBezTo>
                    <a:pt x="5550" y="1475"/>
                    <a:pt x="5866" y="2186"/>
                    <a:pt x="5866" y="2987"/>
                  </a:cubicBezTo>
                  <a:cubicBezTo>
                    <a:pt x="5866" y="3789"/>
                    <a:pt x="5550" y="4500"/>
                    <a:pt x="5026" y="5027"/>
                  </a:cubicBezTo>
                  <a:cubicBezTo>
                    <a:pt x="4511" y="5554"/>
                    <a:pt x="3789" y="5870"/>
                    <a:pt x="2987" y="5870"/>
                  </a:cubicBezTo>
                  <a:cubicBezTo>
                    <a:pt x="2197" y="5870"/>
                    <a:pt x="1474" y="5554"/>
                    <a:pt x="947" y="5027"/>
                  </a:cubicBezTo>
                  <a:cubicBezTo>
                    <a:pt x="433" y="4500"/>
                    <a:pt x="104" y="3789"/>
                    <a:pt x="104" y="2987"/>
                  </a:cubicBezTo>
                  <a:cubicBezTo>
                    <a:pt x="104" y="2186"/>
                    <a:pt x="433" y="1475"/>
                    <a:pt x="947" y="948"/>
                  </a:cubicBezTo>
                  <a:cubicBezTo>
                    <a:pt x="1474" y="424"/>
                    <a:pt x="2197" y="108"/>
                    <a:pt x="2987" y="108"/>
                  </a:cubicBezTo>
                  <a:close/>
                  <a:moveTo>
                    <a:pt x="2987" y="1"/>
                  </a:moveTo>
                  <a:cubicBezTo>
                    <a:pt x="1342" y="1"/>
                    <a:pt x="0" y="1343"/>
                    <a:pt x="0" y="2987"/>
                  </a:cubicBezTo>
                  <a:cubicBezTo>
                    <a:pt x="0" y="4632"/>
                    <a:pt x="1342" y="5974"/>
                    <a:pt x="2987" y="5974"/>
                  </a:cubicBezTo>
                  <a:cubicBezTo>
                    <a:pt x="4644" y="5974"/>
                    <a:pt x="5973" y="4632"/>
                    <a:pt x="5973" y="2987"/>
                  </a:cubicBezTo>
                  <a:cubicBezTo>
                    <a:pt x="5973" y="1343"/>
                    <a:pt x="4644" y="1"/>
                    <a:pt x="2987" y="1"/>
                  </a:cubicBezTo>
                  <a:close/>
                </a:path>
              </a:pathLst>
            </a:custGeom>
            <a:solidFill>
              <a:srgbClr val="FCE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6"/>
            <p:cNvSpPr/>
            <p:nvPr/>
          </p:nvSpPr>
          <p:spPr>
            <a:xfrm>
              <a:off x="8178701" y="4731612"/>
              <a:ext cx="79124" cy="78808"/>
            </a:xfrm>
            <a:custGeom>
              <a:avLst/>
              <a:gdLst/>
              <a:ahLst/>
              <a:cxnLst/>
              <a:rect l="l" t="t" r="r" b="b"/>
              <a:pathLst>
                <a:path w="752" h="749" extrusionOk="0">
                  <a:moveTo>
                    <a:pt x="382" y="1"/>
                  </a:moveTo>
                  <a:cubicBezTo>
                    <a:pt x="174" y="1"/>
                    <a:pt x="0" y="159"/>
                    <a:pt x="0" y="367"/>
                  </a:cubicBezTo>
                  <a:cubicBezTo>
                    <a:pt x="0" y="578"/>
                    <a:pt x="174" y="749"/>
                    <a:pt x="382" y="749"/>
                  </a:cubicBezTo>
                  <a:cubicBezTo>
                    <a:pt x="594" y="749"/>
                    <a:pt x="752" y="578"/>
                    <a:pt x="752" y="367"/>
                  </a:cubicBezTo>
                  <a:cubicBezTo>
                    <a:pt x="752" y="159"/>
                    <a:pt x="594" y="1"/>
                    <a:pt x="382"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6"/>
            <p:cNvSpPr/>
            <p:nvPr/>
          </p:nvSpPr>
          <p:spPr>
            <a:xfrm>
              <a:off x="8845991" y="4399439"/>
              <a:ext cx="186761" cy="185498"/>
            </a:xfrm>
            <a:custGeom>
              <a:avLst/>
              <a:gdLst/>
              <a:ahLst/>
              <a:cxnLst/>
              <a:rect l="l" t="t" r="r" b="b"/>
              <a:pathLst>
                <a:path w="1775" h="1763" extrusionOk="0">
                  <a:moveTo>
                    <a:pt x="881" y="1"/>
                  </a:moveTo>
                  <a:cubicBezTo>
                    <a:pt x="395" y="1"/>
                    <a:pt x="1" y="395"/>
                    <a:pt x="1" y="882"/>
                  </a:cubicBezTo>
                  <a:cubicBezTo>
                    <a:pt x="1" y="1368"/>
                    <a:pt x="395" y="1762"/>
                    <a:pt x="881" y="1762"/>
                  </a:cubicBezTo>
                  <a:cubicBezTo>
                    <a:pt x="1368" y="1762"/>
                    <a:pt x="1775" y="1368"/>
                    <a:pt x="1775" y="882"/>
                  </a:cubicBezTo>
                  <a:cubicBezTo>
                    <a:pt x="1775" y="395"/>
                    <a:pt x="1368" y="1"/>
                    <a:pt x="881"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6"/>
            <p:cNvSpPr/>
            <p:nvPr/>
          </p:nvSpPr>
          <p:spPr>
            <a:xfrm>
              <a:off x="5610023" y="4677530"/>
              <a:ext cx="185393" cy="187077"/>
            </a:xfrm>
            <a:custGeom>
              <a:avLst/>
              <a:gdLst/>
              <a:ahLst/>
              <a:cxnLst/>
              <a:rect l="l" t="t" r="r" b="b"/>
              <a:pathLst>
                <a:path w="1762" h="1778" extrusionOk="0">
                  <a:moveTo>
                    <a:pt x="881" y="0"/>
                  </a:moveTo>
                  <a:cubicBezTo>
                    <a:pt x="395" y="0"/>
                    <a:pt x="0" y="395"/>
                    <a:pt x="0" y="881"/>
                  </a:cubicBezTo>
                  <a:cubicBezTo>
                    <a:pt x="0" y="1383"/>
                    <a:pt x="395" y="1778"/>
                    <a:pt x="881" y="1778"/>
                  </a:cubicBezTo>
                  <a:cubicBezTo>
                    <a:pt x="1367" y="1778"/>
                    <a:pt x="1762" y="1383"/>
                    <a:pt x="1762" y="881"/>
                  </a:cubicBezTo>
                  <a:cubicBezTo>
                    <a:pt x="1762" y="395"/>
                    <a:pt x="1367" y="0"/>
                    <a:pt x="881"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6"/>
            <p:cNvSpPr/>
            <p:nvPr/>
          </p:nvSpPr>
          <p:spPr>
            <a:xfrm>
              <a:off x="6393263" y="4792428"/>
              <a:ext cx="650770" cy="650455"/>
            </a:xfrm>
            <a:custGeom>
              <a:avLst/>
              <a:gdLst/>
              <a:ahLst/>
              <a:cxnLst/>
              <a:rect l="l" t="t" r="r" b="b"/>
              <a:pathLst>
                <a:path w="6185" h="6182" extrusionOk="0">
                  <a:moveTo>
                    <a:pt x="3094" y="0"/>
                  </a:moveTo>
                  <a:cubicBezTo>
                    <a:pt x="1383" y="0"/>
                    <a:pt x="0" y="1380"/>
                    <a:pt x="0" y="3091"/>
                  </a:cubicBezTo>
                  <a:cubicBezTo>
                    <a:pt x="0" y="4802"/>
                    <a:pt x="1383" y="6182"/>
                    <a:pt x="3094" y="6182"/>
                  </a:cubicBezTo>
                  <a:cubicBezTo>
                    <a:pt x="4802" y="6182"/>
                    <a:pt x="6185" y="4802"/>
                    <a:pt x="6185" y="3091"/>
                  </a:cubicBezTo>
                  <a:cubicBezTo>
                    <a:pt x="6185" y="1380"/>
                    <a:pt x="4802" y="0"/>
                    <a:pt x="30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6"/>
            <p:cNvSpPr/>
            <p:nvPr/>
          </p:nvSpPr>
          <p:spPr>
            <a:xfrm>
              <a:off x="8760028" y="3125880"/>
              <a:ext cx="86068" cy="87541"/>
            </a:xfrm>
            <a:custGeom>
              <a:avLst/>
              <a:gdLst/>
              <a:ahLst/>
              <a:cxnLst/>
              <a:rect l="l" t="t" r="r" b="b"/>
              <a:pathLst>
                <a:path w="818" h="832" extrusionOk="0">
                  <a:moveTo>
                    <a:pt x="410" y="1"/>
                  </a:moveTo>
                  <a:cubicBezTo>
                    <a:pt x="186" y="1"/>
                    <a:pt x="0" y="187"/>
                    <a:pt x="0" y="424"/>
                  </a:cubicBezTo>
                  <a:cubicBezTo>
                    <a:pt x="0" y="645"/>
                    <a:pt x="186" y="831"/>
                    <a:pt x="410" y="831"/>
                  </a:cubicBezTo>
                  <a:cubicBezTo>
                    <a:pt x="631" y="831"/>
                    <a:pt x="818" y="645"/>
                    <a:pt x="818" y="424"/>
                  </a:cubicBezTo>
                  <a:cubicBezTo>
                    <a:pt x="818" y="187"/>
                    <a:pt x="631" y="1"/>
                    <a:pt x="410"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6"/>
            <p:cNvSpPr/>
            <p:nvPr/>
          </p:nvSpPr>
          <p:spPr>
            <a:xfrm>
              <a:off x="8859669" y="2456272"/>
              <a:ext cx="52924" cy="52504"/>
            </a:xfrm>
            <a:custGeom>
              <a:avLst/>
              <a:gdLst/>
              <a:ahLst/>
              <a:cxnLst/>
              <a:rect l="l" t="t" r="r" b="b"/>
              <a:pathLst>
                <a:path w="503" h="499" extrusionOk="0">
                  <a:moveTo>
                    <a:pt x="253" y="0"/>
                  </a:moveTo>
                  <a:cubicBezTo>
                    <a:pt x="120" y="0"/>
                    <a:pt x="0" y="104"/>
                    <a:pt x="0" y="250"/>
                  </a:cubicBezTo>
                  <a:cubicBezTo>
                    <a:pt x="0" y="379"/>
                    <a:pt x="120" y="499"/>
                    <a:pt x="253" y="499"/>
                  </a:cubicBezTo>
                  <a:cubicBezTo>
                    <a:pt x="382" y="499"/>
                    <a:pt x="502" y="379"/>
                    <a:pt x="502" y="250"/>
                  </a:cubicBezTo>
                  <a:cubicBezTo>
                    <a:pt x="502" y="104"/>
                    <a:pt x="382" y="0"/>
                    <a:pt x="253"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6"/>
            <p:cNvSpPr/>
            <p:nvPr/>
          </p:nvSpPr>
          <p:spPr>
            <a:xfrm>
              <a:off x="9064633" y="1405565"/>
              <a:ext cx="146884" cy="146884"/>
            </a:xfrm>
            <a:custGeom>
              <a:avLst/>
              <a:gdLst/>
              <a:ahLst/>
              <a:cxnLst/>
              <a:rect l="l" t="t" r="r" b="b"/>
              <a:pathLst>
                <a:path w="1396" h="1396" extrusionOk="0">
                  <a:moveTo>
                    <a:pt x="698" y="1"/>
                  </a:moveTo>
                  <a:cubicBezTo>
                    <a:pt x="316" y="1"/>
                    <a:pt x="0" y="316"/>
                    <a:pt x="0" y="698"/>
                  </a:cubicBezTo>
                  <a:cubicBezTo>
                    <a:pt x="0" y="1080"/>
                    <a:pt x="316" y="1396"/>
                    <a:pt x="698" y="1396"/>
                  </a:cubicBezTo>
                  <a:cubicBezTo>
                    <a:pt x="1080" y="1396"/>
                    <a:pt x="1395" y="1080"/>
                    <a:pt x="1395" y="698"/>
                  </a:cubicBezTo>
                  <a:cubicBezTo>
                    <a:pt x="1395" y="316"/>
                    <a:pt x="1080" y="1"/>
                    <a:pt x="698"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6"/>
            <p:cNvSpPr/>
            <p:nvPr/>
          </p:nvSpPr>
          <p:spPr>
            <a:xfrm>
              <a:off x="5892322" y="4278859"/>
              <a:ext cx="560809" cy="560809"/>
            </a:xfrm>
            <a:custGeom>
              <a:avLst/>
              <a:gdLst/>
              <a:ahLst/>
              <a:cxnLst/>
              <a:rect l="l" t="t" r="r" b="b"/>
              <a:pathLst>
                <a:path w="5330" h="5330" extrusionOk="0">
                  <a:moveTo>
                    <a:pt x="2659" y="159"/>
                  </a:moveTo>
                  <a:cubicBezTo>
                    <a:pt x="3357" y="159"/>
                    <a:pt x="3972" y="436"/>
                    <a:pt x="4433" y="894"/>
                  </a:cubicBezTo>
                  <a:cubicBezTo>
                    <a:pt x="4881" y="1342"/>
                    <a:pt x="5172" y="1974"/>
                    <a:pt x="5172" y="2672"/>
                  </a:cubicBezTo>
                  <a:cubicBezTo>
                    <a:pt x="5172" y="3357"/>
                    <a:pt x="4881" y="3988"/>
                    <a:pt x="4433" y="4433"/>
                  </a:cubicBezTo>
                  <a:cubicBezTo>
                    <a:pt x="3972" y="4894"/>
                    <a:pt x="3357" y="5172"/>
                    <a:pt x="2659" y="5172"/>
                  </a:cubicBezTo>
                  <a:cubicBezTo>
                    <a:pt x="1974" y="5172"/>
                    <a:pt x="1342" y="4894"/>
                    <a:pt x="881" y="4433"/>
                  </a:cubicBezTo>
                  <a:cubicBezTo>
                    <a:pt x="436" y="3988"/>
                    <a:pt x="159" y="3357"/>
                    <a:pt x="159" y="2672"/>
                  </a:cubicBezTo>
                  <a:cubicBezTo>
                    <a:pt x="159" y="1974"/>
                    <a:pt x="436" y="1342"/>
                    <a:pt x="881" y="894"/>
                  </a:cubicBezTo>
                  <a:cubicBezTo>
                    <a:pt x="1342" y="436"/>
                    <a:pt x="1974" y="159"/>
                    <a:pt x="2659" y="159"/>
                  </a:cubicBezTo>
                  <a:close/>
                  <a:moveTo>
                    <a:pt x="2659" y="1"/>
                  </a:moveTo>
                  <a:cubicBezTo>
                    <a:pt x="1185" y="1"/>
                    <a:pt x="1" y="1197"/>
                    <a:pt x="1" y="2672"/>
                  </a:cubicBezTo>
                  <a:cubicBezTo>
                    <a:pt x="1" y="4146"/>
                    <a:pt x="1185" y="5330"/>
                    <a:pt x="2659" y="5330"/>
                  </a:cubicBezTo>
                  <a:cubicBezTo>
                    <a:pt x="4130" y="5330"/>
                    <a:pt x="5330" y="4146"/>
                    <a:pt x="5330" y="2672"/>
                  </a:cubicBezTo>
                  <a:cubicBezTo>
                    <a:pt x="5330" y="1197"/>
                    <a:pt x="4130" y="1"/>
                    <a:pt x="2659"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6"/>
            <p:cNvSpPr/>
            <p:nvPr/>
          </p:nvSpPr>
          <p:spPr>
            <a:xfrm>
              <a:off x="7341589" y="4696785"/>
              <a:ext cx="146568" cy="146884"/>
            </a:xfrm>
            <a:custGeom>
              <a:avLst/>
              <a:gdLst/>
              <a:ahLst/>
              <a:cxnLst/>
              <a:rect l="l" t="t" r="r" b="b"/>
              <a:pathLst>
                <a:path w="1393" h="1396" extrusionOk="0">
                  <a:moveTo>
                    <a:pt x="695" y="0"/>
                  </a:moveTo>
                  <a:cubicBezTo>
                    <a:pt x="316" y="0"/>
                    <a:pt x="1" y="316"/>
                    <a:pt x="1" y="698"/>
                  </a:cubicBezTo>
                  <a:cubicBezTo>
                    <a:pt x="1" y="1093"/>
                    <a:pt x="316" y="1396"/>
                    <a:pt x="695" y="1396"/>
                  </a:cubicBezTo>
                  <a:cubicBezTo>
                    <a:pt x="1077" y="1396"/>
                    <a:pt x="1393" y="1093"/>
                    <a:pt x="1393" y="698"/>
                  </a:cubicBezTo>
                  <a:cubicBezTo>
                    <a:pt x="1393" y="316"/>
                    <a:pt x="1077" y="0"/>
                    <a:pt x="695"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6"/>
            <p:cNvSpPr/>
            <p:nvPr/>
          </p:nvSpPr>
          <p:spPr>
            <a:xfrm>
              <a:off x="4922110" y="223651"/>
              <a:ext cx="146884" cy="146673"/>
            </a:xfrm>
            <a:custGeom>
              <a:avLst/>
              <a:gdLst/>
              <a:ahLst/>
              <a:cxnLst/>
              <a:rect l="l" t="t" r="r" b="b"/>
              <a:pathLst>
                <a:path w="1396" h="1394" extrusionOk="0">
                  <a:moveTo>
                    <a:pt x="698" y="1"/>
                  </a:moveTo>
                  <a:cubicBezTo>
                    <a:pt x="316" y="1"/>
                    <a:pt x="0" y="304"/>
                    <a:pt x="0" y="699"/>
                  </a:cubicBezTo>
                  <a:cubicBezTo>
                    <a:pt x="0" y="1077"/>
                    <a:pt x="316" y="1393"/>
                    <a:pt x="698" y="1393"/>
                  </a:cubicBezTo>
                  <a:cubicBezTo>
                    <a:pt x="1080" y="1393"/>
                    <a:pt x="1395" y="1077"/>
                    <a:pt x="1395" y="699"/>
                  </a:cubicBezTo>
                  <a:cubicBezTo>
                    <a:pt x="1395" y="304"/>
                    <a:pt x="1080" y="1"/>
                    <a:pt x="698"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6"/>
            <p:cNvSpPr/>
            <p:nvPr/>
          </p:nvSpPr>
          <p:spPr>
            <a:xfrm>
              <a:off x="8523499" y="1149464"/>
              <a:ext cx="167506" cy="167506"/>
            </a:xfrm>
            <a:custGeom>
              <a:avLst/>
              <a:gdLst/>
              <a:ahLst/>
              <a:cxnLst/>
              <a:rect l="l" t="t" r="r" b="b"/>
              <a:pathLst>
                <a:path w="1592" h="1592" extrusionOk="0">
                  <a:moveTo>
                    <a:pt x="789" y="0"/>
                  </a:moveTo>
                  <a:cubicBezTo>
                    <a:pt x="354" y="0"/>
                    <a:pt x="0" y="357"/>
                    <a:pt x="0" y="790"/>
                  </a:cubicBezTo>
                  <a:cubicBezTo>
                    <a:pt x="0" y="1238"/>
                    <a:pt x="354" y="1592"/>
                    <a:pt x="789" y="1592"/>
                  </a:cubicBezTo>
                  <a:cubicBezTo>
                    <a:pt x="1238" y="1592"/>
                    <a:pt x="1591" y="1238"/>
                    <a:pt x="1591" y="790"/>
                  </a:cubicBezTo>
                  <a:cubicBezTo>
                    <a:pt x="1591" y="357"/>
                    <a:pt x="1238" y="0"/>
                    <a:pt x="789"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6"/>
            <p:cNvSpPr/>
            <p:nvPr/>
          </p:nvSpPr>
          <p:spPr>
            <a:xfrm>
              <a:off x="8451425" y="356541"/>
              <a:ext cx="59553" cy="59553"/>
            </a:xfrm>
            <a:custGeom>
              <a:avLst/>
              <a:gdLst/>
              <a:ahLst/>
              <a:cxnLst/>
              <a:rect l="l" t="t" r="r" b="b"/>
              <a:pathLst>
                <a:path w="566" h="566" extrusionOk="0">
                  <a:moveTo>
                    <a:pt x="278" y="1"/>
                  </a:moveTo>
                  <a:cubicBezTo>
                    <a:pt x="120" y="1"/>
                    <a:pt x="0" y="118"/>
                    <a:pt x="0" y="275"/>
                  </a:cubicBezTo>
                  <a:cubicBezTo>
                    <a:pt x="0" y="433"/>
                    <a:pt x="120" y="566"/>
                    <a:pt x="278" y="566"/>
                  </a:cubicBezTo>
                  <a:cubicBezTo>
                    <a:pt x="436" y="566"/>
                    <a:pt x="565" y="433"/>
                    <a:pt x="565" y="275"/>
                  </a:cubicBezTo>
                  <a:cubicBezTo>
                    <a:pt x="565" y="118"/>
                    <a:pt x="436" y="1"/>
                    <a:pt x="278"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6"/>
            <p:cNvSpPr/>
            <p:nvPr/>
          </p:nvSpPr>
          <p:spPr>
            <a:xfrm>
              <a:off x="8354730" y="-109785"/>
              <a:ext cx="251891" cy="253153"/>
            </a:xfrm>
            <a:custGeom>
              <a:avLst/>
              <a:gdLst/>
              <a:ahLst/>
              <a:cxnLst/>
              <a:rect l="l" t="t" r="r" b="b"/>
              <a:pathLst>
                <a:path w="2394" h="2406" extrusionOk="0">
                  <a:moveTo>
                    <a:pt x="1197" y="0"/>
                  </a:moveTo>
                  <a:cubicBezTo>
                    <a:pt x="537" y="0"/>
                    <a:pt x="0" y="537"/>
                    <a:pt x="0" y="1209"/>
                  </a:cubicBezTo>
                  <a:cubicBezTo>
                    <a:pt x="0" y="1866"/>
                    <a:pt x="537" y="2406"/>
                    <a:pt x="1197" y="2406"/>
                  </a:cubicBezTo>
                  <a:cubicBezTo>
                    <a:pt x="1866" y="2406"/>
                    <a:pt x="2393" y="1866"/>
                    <a:pt x="2393" y="1209"/>
                  </a:cubicBezTo>
                  <a:cubicBezTo>
                    <a:pt x="2393" y="537"/>
                    <a:pt x="1866" y="0"/>
                    <a:pt x="1197"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6"/>
            <p:cNvSpPr/>
            <p:nvPr/>
          </p:nvSpPr>
          <p:spPr>
            <a:xfrm>
              <a:off x="8805798" y="107385"/>
              <a:ext cx="99746" cy="99851"/>
            </a:xfrm>
            <a:custGeom>
              <a:avLst/>
              <a:gdLst/>
              <a:ahLst/>
              <a:cxnLst/>
              <a:rect l="l" t="t" r="r" b="b"/>
              <a:pathLst>
                <a:path w="948" h="949" extrusionOk="0">
                  <a:moveTo>
                    <a:pt x="474" y="1"/>
                  </a:moveTo>
                  <a:cubicBezTo>
                    <a:pt x="212" y="1"/>
                    <a:pt x="1" y="209"/>
                    <a:pt x="1" y="474"/>
                  </a:cubicBezTo>
                  <a:cubicBezTo>
                    <a:pt x="1" y="737"/>
                    <a:pt x="212" y="948"/>
                    <a:pt x="474" y="948"/>
                  </a:cubicBezTo>
                  <a:cubicBezTo>
                    <a:pt x="736" y="948"/>
                    <a:pt x="948" y="737"/>
                    <a:pt x="948" y="474"/>
                  </a:cubicBezTo>
                  <a:cubicBezTo>
                    <a:pt x="948" y="209"/>
                    <a:pt x="736" y="1"/>
                    <a:pt x="474"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6"/>
            <p:cNvSpPr/>
            <p:nvPr/>
          </p:nvSpPr>
          <p:spPr>
            <a:xfrm>
              <a:off x="3702638" y="449238"/>
              <a:ext cx="126366" cy="126051"/>
            </a:xfrm>
            <a:custGeom>
              <a:avLst/>
              <a:gdLst/>
              <a:ahLst/>
              <a:cxnLst/>
              <a:rect l="l" t="t" r="r" b="b"/>
              <a:pathLst>
                <a:path w="1201" h="1198" extrusionOk="0">
                  <a:moveTo>
                    <a:pt x="594" y="1"/>
                  </a:moveTo>
                  <a:cubicBezTo>
                    <a:pt x="266" y="1"/>
                    <a:pt x="1" y="263"/>
                    <a:pt x="1" y="591"/>
                  </a:cubicBezTo>
                  <a:cubicBezTo>
                    <a:pt x="1" y="935"/>
                    <a:pt x="266" y="1197"/>
                    <a:pt x="594" y="1197"/>
                  </a:cubicBezTo>
                  <a:cubicBezTo>
                    <a:pt x="935" y="1197"/>
                    <a:pt x="1200" y="935"/>
                    <a:pt x="1200" y="591"/>
                  </a:cubicBezTo>
                  <a:cubicBezTo>
                    <a:pt x="1200" y="263"/>
                    <a:pt x="935" y="1"/>
                    <a:pt x="594"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6"/>
            <p:cNvSpPr/>
            <p:nvPr/>
          </p:nvSpPr>
          <p:spPr>
            <a:xfrm>
              <a:off x="1554830" y="-32450"/>
              <a:ext cx="369524" cy="369524"/>
            </a:xfrm>
            <a:custGeom>
              <a:avLst/>
              <a:gdLst/>
              <a:ahLst/>
              <a:cxnLst/>
              <a:rect l="l" t="t" r="r" b="b"/>
              <a:pathLst>
                <a:path w="3512" h="3512" extrusionOk="0">
                  <a:moveTo>
                    <a:pt x="1750" y="105"/>
                  </a:moveTo>
                  <a:cubicBezTo>
                    <a:pt x="2210" y="105"/>
                    <a:pt x="2618" y="291"/>
                    <a:pt x="2921" y="591"/>
                  </a:cubicBezTo>
                  <a:cubicBezTo>
                    <a:pt x="3224" y="894"/>
                    <a:pt x="3407" y="1302"/>
                    <a:pt x="3407" y="1762"/>
                  </a:cubicBezTo>
                  <a:cubicBezTo>
                    <a:pt x="3407" y="2223"/>
                    <a:pt x="3224" y="2631"/>
                    <a:pt x="2921" y="2934"/>
                  </a:cubicBezTo>
                  <a:cubicBezTo>
                    <a:pt x="2618" y="3224"/>
                    <a:pt x="2210" y="3407"/>
                    <a:pt x="1750" y="3407"/>
                  </a:cubicBezTo>
                  <a:cubicBezTo>
                    <a:pt x="1301" y="3407"/>
                    <a:pt x="881" y="3224"/>
                    <a:pt x="591" y="2934"/>
                  </a:cubicBezTo>
                  <a:cubicBezTo>
                    <a:pt x="288" y="2631"/>
                    <a:pt x="105" y="2223"/>
                    <a:pt x="105" y="1762"/>
                  </a:cubicBezTo>
                  <a:cubicBezTo>
                    <a:pt x="105" y="1302"/>
                    <a:pt x="288" y="894"/>
                    <a:pt x="591" y="591"/>
                  </a:cubicBezTo>
                  <a:cubicBezTo>
                    <a:pt x="881" y="291"/>
                    <a:pt x="1301" y="105"/>
                    <a:pt x="1750" y="105"/>
                  </a:cubicBezTo>
                  <a:close/>
                  <a:moveTo>
                    <a:pt x="1750" y="1"/>
                  </a:moveTo>
                  <a:cubicBezTo>
                    <a:pt x="790" y="1"/>
                    <a:pt x="1" y="790"/>
                    <a:pt x="1" y="1762"/>
                  </a:cubicBezTo>
                  <a:cubicBezTo>
                    <a:pt x="1" y="2738"/>
                    <a:pt x="790" y="3511"/>
                    <a:pt x="1750" y="3511"/>
                  </a:cubicBezTo>
                  <a:cubicBezTo>
                    <a:pt x="2722" y="3511"/>
                    <a:pt x="3511" y="2738"/>
                    <a:pt x="3511" y="1762"/>
                  </a:cubicBezTo>
                  <a:cubicBezTo>
                    <a:pt x="3511" y="790"/>
                    <a:pt x="2722" y="1"/>
                    <a:pt x="1750" y="1"/>
                  </a:cubicBezTo>
                  <a:close/>
                </a:path>
              </a:pathLst>
            </a:custGeom>
            <a:solidFill>
              <a:srgbClr val="FCE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6"/>
            <p:cNvSpPr/>
            <p:nvPr/>
          </p:nvSpPr>
          <p:spPr>
            <a:xfrm>
              <a:off x="4265973" y="230700"/>
              <a:ext cx="369840" cy="370786"/>
            </a:xfrm>
            <a:custGeom>
              <a:avLst/>
              <a:gdLst/>
              <a:ahLst/>
              <a:cxnLst/>
              <a:rect l="l" t="t" r="r" b="b"/>
              <a:pathLst>
                <a:path w="3515" h="3524" extrusionOk="0">
                  <a:moveTo>
                    <a:pt x="1750" y="104"/>
                  </a:moveTo>
                  <a:cubicBezTo>
                    <a:pt x="2211" y="104"/>
                    <a:pt x="2634" y="287"/>
                    <a:pt x="2921" y="591"/>
                  </a:cubicBezTo>
                  <a:cubicBezTo>
                    <a:pt x="3224" y="894"/>
                    <a:pt x="3407" y="1301"/>
                    <a:pt x="3407" y="1762"/>
                  </a:cubicBezTo>
                  <a:cubicBezTo>
                    <a:pt x="3407" y="2223"/>
                    <a:pt x="3224" y="2630"/>
                    <a:pt x="2921" y="2933"/>
                  </a:cubicBezTo>
                  <a:cubicBezTo>
                    <a:pt x="2634" y="3236"/>
                    <a:pt x="2211" y="3419"/>
                    <a:pt x="1750" y="3419"/>
                  </a:cubicBezTo>
                  <a:cubicBezTo>
                    <a:pt x="1305" y="3419"/>
                    <a:pt x="882" y="3236"/>
                    <a:pt x="595" y="2933"/>
                  </a:cubicBezTo>
                  <a:cubicBezTo>
                    <a:pt x="291" y="2630"/>
                    <a:pt x="108" y="2223"/>
                    <a:pt x="108" y="1762"/>
                  </a:cubicBezTo>
                  <a:cubicBezTo>
                    <a:pt x="108" y="1301"/>
                    <a:pt x="291" y="894"/>
                    <a:pt x="595" y="591"/>
                  </a:cubicBezTo>
                  <a:cubicBezTo>
                    <a:pt x="882" y="287"/>
                    <a:pt x="1305" y="104"/>
                    <a:pt x="1750" y="104"/>
                  </a:cubicBezTo>
                  <a:close/>
                  <a:moveTo>
                    <a:pt x="1750" y="0"/>
                  </a:moveTo>
                  <a:cubicBezTo>
                    <a:pt x="790" y="0"/>
                    <a:pt x="1" y="789"/>
                    <a:pt x="1" y="1762"/>
                  </a:cubicBezTo>
                  <a:cubicBezTo>
                    <a:pt x="1" y="2734"/>
                    <a:pt x="790" y="3523"/>
                    <a:pt x="1750" y="3523"/>
                  </a:cubicBezTo>
                  <a:cubicBezTo>
                    <a:pt x="2725" y="3523"/>
                    <a:pt x="3515" y="2734"/>
                    <a:pt x="3515" y="1762"/>
                  </a:cubicBezTo>
                  <a:cubicBezTo>
                    <a:pt x="3515" y="789"/>
                    <a:pt x="2725" y="0"/>
                    <a:pt x="1750" y="0"/>
                  </a:cubicBezTo>
                  <a:close/>
                </a:path>
              </a:pathLst>
            </a:custGeom>
            <a:solidFill>
              <a:srgbClr val="FCE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6"/>
            <p:cNvSpPr/>
            <p:nvPr/>
          </p:nvSpPr>
          <p:spPr>
            <a:xfrm>
              <a:off x="1337556" y="306773"/>
              <a:ext cx="92802" cy="92697"/>
            </a:xfrm>
            <a:custGeom>
              <a:avLst/>
              <a:gdLst/>
              <a:ahLst/>
              <a:cxnLst/>
              <a:rect l="l" t="t" r="r" b="b"/>
              <a:pathLst>
                <a:path w="882" h="881" extrusionOk="0">
                  <a:moveTo>
                    <a:pt x="446" y="0"/>
                  </a:moveTo>
                  <a:cubicBezTo>
                    <a:pt x="197" y="0"/>
                    <a:pt x="1" y="196"/>
                    <a:pt x="1" y="433"/>
                  </a:cubicBezTo>
                  <a:cubicBezTo>
                    <a:pt x="1" y="682"/>
                    <a:pt x="197" y="881"/>
                    <a:pt x="446" y="881"/>
                  </a:cubicBezTo>
                  <a:cubicBezTo>
                    <a:pt x="683" y="881"/>
                    <a:pt x="882" y="682"/>
                    <a:pt x="882" y="433"/>
                  </a:cubicBezTo>
                  <a:cubicBezTo>
                    <a:pt x="882" y="196"/>
                    <a:pt x="683" y="0"/>
                    <a:pt x="446"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6"/>
            <p:cNvSpPr/>
            <p:nvPr/>
          </p:nvSpPr>
          <p:spPr>
            <a:xfrm>
              <a:off x="1828922" y="423039"/>
              <a:ext cx="179817" cy="178449"/>
            </a:xfrm>
            <a:custGeom>
              <a:avLst/>
              <a:gdLst/>
              <a:ahLst/>
              <a:cxnLst/>
              <a:rect l="l" t="t" r="r" b="b"/>
              <a:pathLst>
                <a:path w="1709" h="1696" extrusionOk="0">
                  <a:moveTo>
                    <a:pt x="856" y="0"/>
                  </a:moveTo>
                  <a:cubicBezTo>
                    <a:pt x="382" y="0"/>
                    <a:pt x="0" y="382"/>
                    <a:pt x="0" y="840"/>
                  </a:cubicBezTo>
                  <a:cubicBezTo>
                    <a:pt x="0" y="1313"/>
                    <a:pt x="382" y="1695"/>
                    <a:pt x="856" y="1695"/>
                  </a:cubicBezTo>
                  <a:cubicBezTo>
                    <a:pt x="1329" y="1695"/>
                    <a:pt x="1708" y="1313"/>
                    <a:pt x="1708" y="840"/>
                  </a:cubicBezTo>
                  <a:cubicBezTo>
                    <a:pt x="1708" y="382"/>
                    <a:pt x="1329" y="0"/>
                    <a:pt x="856"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6"/>
            <p:cNvSpPr/>
            <p:nvPr/>
          </p:nvSpPr>
          <p:spPr>
            <a:xfrm>
              <a:off x="-342875" y="947551"/>
              <a:ext cx="769771" cy="771034"/>
            </a:xfrm>
            <a:custGeom>
              <a:avLst/>
              <a:gdLst/>
              <a:ahLst/>
              <a:cxnLst/>
              <a:rect l="l" t="t" r="r" b="b"/>
              <a:pathLst>
                <a:path w="7316" h="7328" extrusionOk="0">
                  <a:moveTo>
                    <a:pt x="3660" y="0"/>
                  </a:moveTo>
                  <a:cubicBezTo>
                    <a:pt x="1633" y="0"/>
                    <a:pt x="1" y="1632"/>
                    <a:pt x="1" y="3656"/>
                  </a:cubicBezTo>
                  <a:cubicBezTo>
                    <a:pt x="1" y="5683"/>
                    <a:pt x="1633" y="7327"/>
                    <a:pt x="3660" y="7327"/>
                  </a:cubicBezTo>
                  <a:cubicBezTo>
                    <a:pt x="5683" y="7327"/>
                    <a:pt x="7315" y="5683"/>
                    <a:pt x="7315" y="3656"/>
                  </a:cubicBezTo>
                  <a:cubicBezTo>
                    <a:pt x="7315" y="1632"/>
                    <a:pt x="5683" y="0"/>
                    <a:pt x="3660"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6"/>
            <p:cNvSpPr/>
            <p:nvPr/>
          </p:nvSpPr>
          <p:spPr>
            <a:xfrm>
              <a:off x="476560" y="670827"/>
              <a:ext cx="220010" cy="218642"/>
            </a:xfrm>
            <a:custGeom>
              <a:avLst/>
              <a:gdLst/>
              <a:ahLst/>
              <a:cxnLst/>
              <a:rect l="l" t="t" r="r" b="b"/>
              <a:pathLst>
                <a:path w="2091" h="2078" extrusionOk="0">
                  <a:moveTo>
                    <a:pt x="1052" y="0"/>
                  </a:moveTo>
                  <a:cubicBezTo>
                    <a:pt x="474" y="0"/>
                    <a:pt x="1" y="458"/>
                    <a:pt x="1" y="1039"/>
                  </a:cubicBezTo>
                  <a:cubicBezTo>
                    <a:pt x="1" y="1617"/>
                    <a:pt x="474" y="2078"/>
                    <a:pt x="1052" y="2078"/>
                  </a:cubicBezTo>
                  <a:cubicBezTo>
                    <a:pt x="1617" y="2078"/>
                    <a:pt x="2091" y="1617"/>
                    <a:pt x="2091" y="1039"/>
                  </a:cubicBezTo>
                  <a:cubicBezTo>
                    <a:pt x="2091" y="458"/>
                    <a:pt x="1617" y="0"/>
                    <a:pt x="105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6"/>
            <p:cNvSpPr/>
            <p:nvPr/>
          </p:nvSpPr>
          <p:spPr>
            <a:xfrm>
              <a:off x="354718" y="605697"/>
              <a:ext cx="65235" cy="65235"/>
            </a:xfrm>
            <a:custGeom>
              <a:avLst/>
              <a:gdLst/>
              <a:ahLst/>
              <a:cxnLst/>
              <a:rect l="l" t="t" r="r" b="b"/>
              <a:pathLst>
                <a:path w="620" h="620" extrusionOk="0">
                  <a:moveTo>
                    <a:pt x="316" y="0"/>
                  </a:moveTo>
                  <a:cubicBezTo>
                    <a:pt x="146" y="0"/>
                    <a:pt x="0" y="146"/>
                    <a:pt x="0" y="316"/>
                  </a:cubicBezTo>
                  <a:cubicBezTo>
                    <a:pt x="0" y="474"/>
                    <a:pt x="146" y="619"/>
                    <a:pt x="316" y="619"/>
                  </a:cubicBezTo>
                  <a:cubicBezTo>
                    <a:pt x="474" y="619"/>
                    <a:pt x="619" y="474"/>
                    <a:pt x="619" y="316"/>
                  </a:cubicBezTo>
                  <a:cubicBezTo>
                    <a:pt x="619" y="146"/>
                    <a:pt x="474" y="0"/>
                    <a:pt x="316"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6"/>
            <p:cNvSpPr/>
            <p:nvPr/>
          </p:nvSpPr>
          <p:spPr>
            <a:xfrm>
              <a:off x="404486" y="1939757"/>
              <a:ext cx="258940" cy="260519"/>
            </a:xfrm>
            <a:custGeom>
              <a:avLst/>
              <a:gdLst/>
              <a:ahLst/>
              <a:cxnLst/>
              <a:rect l="l" t="t" r="r" b="b"/>
              <a:pathLst>
                <a:path w="2461" h="2476" extrusionOk="0">
                  <a:moveTo>
                    <a:pt x="1226" y="0"/>
                  </a:moveTo>
                  <a:cubicBezTo>
                    <a:pt x="541" y="0"/>
                    <a:pt x="1" y="553"/>
                    <a:pt x="1" y="1238"/>
                  </a:cubicBezTo>
                  <a:cubicBezTo>
                    <a:pt x="1" y="1923"/>
                    <a:pt x="541" y="2475"/>
                    <a:pt x="1226" y="2475"/>
                  </a:cubicBezTo>
                  <a:cubicBezTo>
                    <a:pt x="1908" y="2475"/>
                    <a:pt x="2460" y="1923"/>
                    <a:pt x="2460" y="1238"/>
                  </a:cubicBezTo>
                  <a:cubicBezTo>
                    <a:pt x="2460" y="553"/>
                    <a:pt x="1908" y="0"/>
                    <a:pt x="1226"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3" name="Google Shape;963;p16"/>
          <p:cNvSpPr/>
          <p:nvPr/>
        </p:nvSpPr>
        <p:spPr>
          <a:xfrm>
            <a:off x="461838" y="396075"/>
            <a:ext cx="8220300" cy="4332900"/>
          </a:xfrm>
          <a:prstGeom prst="roundRect">
            <a:avLst>
              <a:gd name="adj" fmla="val 2817"/>
            </a:avLst>
          </a:prstGeom>
          <a:solidFill>
            <a:srgbClr val="FFFBF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6"/>
          <p:cNvSpPr txBox="1">
            <a:spLocks noGrp="1"/>
          </p:cNvSpPr>
          <p:nvPr>
            <p:ph type="title"/>
          </p:nvPr>
        </p:nvSpPr>
        <p:spPr>
          <a:xfrm>
            <a:off x="720000" y="367664"/>
            <a:ext cx="7704000" cy="5472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965" name="Google Shape;965;p16"/>
          <p:cNvSpPr txBox="1">
            <a:spLocks noGrp="1"/>
          </p:cNvSpPr>
          <p:nvPr>
            <p:ph type="subTitle" idx="1"/>
          </p:nvPr>
        </p:nvSpPr>
        <p:spPr>
          <a:xfrm>
            <a:off x="724125" y="2371173"/>
            <a:ext cx="2316000" cy="5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6" name="Google Shape;966;p16"/>
          <p:cNvSpPr txBox="1">
            <a:spLocks noGrp="1"/>
          </p:cNvSpPr>
          <p:nvPr>
            <p:ph type="title" idx="2"/>
          </p:nvPr>
        </p:nvSpPr>
        <p:spPr>
          <a:xfrm>
            <a:off x="724125" y="1982091"/>
            <a:ext cx="23160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967" name="Google Shape;967;p16"/>
          <p:cNvSpPr txBox="1">
            <a:spLocks noGrp="1"/>
          </p:cNvSpPr>
          <p:nvPr>
            <p:ph type="subTitle" idx="3"/>
          </p:nvPr>
        </p:nvSpPr>
        <p:spPr>
          <a:xfrm>
            <a:off x="3413999" y="2371173"/>
            <a:ext cx="2316000" cy="5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8" name="Google Shape;968;p16"/>
          <p:cNvSpPr txBox="1">
            <a:spLocks noGrp="1"/>
          </p:cNvSpPr>
          <p:nvPr>
            <p:ph type="title" idx="4"/>
          </p:nvPr>
        </p:nvSpPr>
        <p:spPr>
          <a:xfrm>
            <a:off x="3414000" y="1982091"/>
            <a:ext cx="23160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969" name="Google Shape;969;p16"/>
          <p:cNvSpPr txBox="1">
            <a:spLocks noGrp="1"/>
          </p:cNvSpPr>
          <p:nvPr>
            <p:ph type="subTitle" idx="5"/>
          </p:nvPr>
        </p:nvSpPr>
        <p:spPr>
          <a:xfrm>
            <a:off x="6103872" y="2371173"/>
            <a:ext cx="2316000" cy="5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70" name="Google Shape;970;p16"/>
          <p:cNvSpPr txBox="1">
            <a:spLocks noGrp="1"/>
          </p:cNvSpPr>
          <p:nvPr>
            <p:ph type="title" idx="6"/>
          </p:nvPr>
        </p:nvSpPr>
        <p:spPr>
          <a:xfrm>
            <a:off x="6103874" y="1982091"/>
            <a:ext cx="23160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971" name="Google Shape;971;p16"/>
          <p:cNvSpPr txBox="1">
            <a:spLocks noGrp="1"/>
          </p:cNvSpPr>
          <p:nvPr>
            <p:ph type="subTitle" idx="7"/>
          </p:nvPr>
        </p:nvSpPr>
        <p:spPr>
          <a:xfrm>
            <a:off x="724125" y="3606624"/>
            <a:ext cx="2316000" cy="5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72" name="Google Shape;972;p16"/>
          <p:cNvSpPr txBox="1">
            <a:spLocks noGrp="1"/>
          </p:cNvSpPr>
          <p:nvPr>
            <p:ph type="title" idx="8"/>
          </p:nvPr>
        </p:nvSpPr>
        <p:spPr>
          <a:xfrm>
            <a:off x="724125" y="3217521"/>
            <a:ext cx="23160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973" name="Google Shape;973;p16"/>
          <p:cNvSpPr txBox="1">
            <a:spLocks noGrp="1"/>
          </p:cNvSpPr>
          <p:nvPr>
            <p:ph type="subTitle" idx="9"/>
          </p:nvPr>
        </p:nvSpPr>
        <p:spPr>
          <a:xfrm>
            <a:off x="3413999" y="3606624"/>
            <a:ext cx="2316000" cy="5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74" name="Google Shape;974;p16"/>
          <p:cNvSpPr txBox="1">
            <a:spLocks noGrp="1"/>
          </p:cNvSpPr>
          <p:nvPr>
            <p:ph type="title" idx="13"/>
          </p:nvPr>
        </p:nvSpPr>
        <p:spPr>
          <a:xfrm>
            <a:off x="3414000" y="3217521"/>
            <a:ext cx="23160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975" name="Google Shape;975;p16"/>
          <p:cNvSpPr txBox="1">
            <a:spLocks noGrp="1"/>
          </p:cNvSpPr>
          <p:nvPr>
            <p:ph type="subTitle" idx="14"/>
          </p:nvPr>
        </p:nvSpPr>
        <p:spPr>
          <a:xfrm>
            <a:off x="6103872" y="3606624"/>
            <a:ext cx="2316000" cy="5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76" name="Google Shape;976;p16"/>
          <p:cNvSpPr txBox="1">
            <a:spLocks noGrp="1"/>
          </p:cNvSpPr>
          <p:nvPr>
            <p:ph type="title" idx="15"/>
          </p:nvPr>
        </p:nvSpPr>
        <p:spPr>
          <a:xfrm>
            <a:off x="6103874" y="3217521"/>
            <a:ext cx="23160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5">
    <p:bg>
      <p:bgPr>
        <a:solidFill>
          <a:schemeClr val="accent1"/>
        </a:solidFill>
        <a:effectLst/>
      </p:bgPr>
    </p:bg>
    <p:spTree>
      <p:nvGrpSpPr>
        <p:cNvPr id="1" name="Shape 977"/>
        <p:cNvGrpSpPr/>
        <p:nvPr/>
      </p:nvGrpSpPr>
      <p:grpSpPr>
        <a:xfrm>
          <a:off x="0" y="0"/>
          <a:ext cx="0" cy="0"/>
          <a:chOff x="0" y="0"/>
          <a:chExt cx="0" cy="0"/>
        </a:xfrm>
      </p:grpSpPr>
      <p:grpSp>
        <p:nvGrpSpPr>
          <p:cNvPr id="978" name="Google Shape;978;p17"/>
          <p:cNvGrpSpPr/>
          <p:nvPr/>
        </p:nvGrpSpPr>
        <p:grpSpPr>
          <a:xfrm>
            <a:off x="-389750" y="-228887"/>
            <a:ext cx="9822020" cy="5722907"/>
            <a:chOff x="-389750" y="-228887"/>
            <a:chExt cx="9822020" cy="5722907"/>
          </a:xfrm>
        </p:grpSpPr>
        <p:sp>
          <p:nvSpPr>
            <p:cNvPr id="979" name="Google Shape;979;p17"/>
            <p:cNvSpPr/>
            <p:nvPr/>
          </p:nvSpPr>
          <p:spPr>
            <a:xfrm>
              <a:off x="310307" y="708334"/>
              <a:ext cx="659700" cy="569761"/>
            </a:xfrm>
            <a:custGeom>
              <a:avLst/>
              <a:gdLst/>
              <a:ahLst/>
              <a:cxnLst/>
              <a:rect l="l" t="t" r="r" b="b"/>
              <a:pathLst>
                <a:path w="6000" h="5182" extrusionOk="0">
                  <a:moveTo>
                    <a:pt x="3000" y="1"/>
                  </a:moveTo>
                  <a:lnTo>
                    <a:pt x="1500" y="2593"/>
                  </a:lnTo>
                  <a:lnTo>
                    <a:pt x="1" y="5181"/>
                  </a:lnTo>
                  <a:lnTo>
                    <a:pt x="5999" y="5181"/>
                  </a:lnTo>
                  <a:lnTo>
                    <a:pt x="4500" y="2593"/>
                  </a:lnTo>
                  <a:lnTo>
                    <a:pt x="30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7"/>
            <p:cNvSpPr/>
            <p:nvPr/>
          </p:nvSpPr>
          <p:spPr>
            <a:xfrm>
              <a:off x="492606" y="2903834"/>
              <a:ext cx="198240" cy="175150"/>
            </a:xfrm>
            <a:custGeom>
              <a:avLst/>
              <a:gdLst/>
              <a:ahLst/>
              <a:cxnLst/>
              <a:rect l="l" t="t" r="r" b="b"/>
              <a:pathLst>
                <a:path w="1803" h="1593" extrusionOk="0">
                  <a:moveTo>
                    <a:pt x="0" y="1"/>
                  </a:moveTo>
                  <a:lnTo>
                    <a:pt x="420" y="790"/>
                  </a:lnTo>
                  <a:lnTo>
                    <a:pt x="840" y="1592"/>
                  </a:lnTo>
                  <a:lnTo>
                    <a:pt x="1329" y="828"/>
                  </a:lnTo>
                  <a:lnTo>
                    <a:pt x="1803" y="67"/>
                  </a:lnTo>
                  <a:lnTo>
                    <a:pt x="906" y="2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7"/>
            <p:cNvSpPr/>
            <p:nvPr/>
          </p:nvSpPr>
          <p:spPr>
            <a:xfrm>
              <a:off x="1379140" y="110971"/>
              <a:ext cx="198240" cy="175040"/>
            </a:xfrm>
            <a:custGeom>
              <a:avLst/>
              <a:gdLst/>
              <a:ahLst/>
              <a:cxnLst/>
              <a:rect l="l" t="t" r="r" b="b"/>
              <a:pathLst>
                <a:path w="1803" h="1592" extrusionOk="0">
                  <a:moveTo>
                    <a:pt x="0" y="1"/>
                  </a:moveTo>
                  <a:lnTo>
                    <a:pt x="420" y="790"/>
                  </a:lnTo>
                  <a:lnTo>
                    <a:pt x="856" y="1592"/>
                  </a:lnTo>
                  <a:lnTo>
                    <a:pt x="1329" y="828"/>
                  </a:lnTo>
                  <a:lnTo>
                    <a:pt x="1803" y="67"/>
                  </a:lnTo>
                  <a:lnTo>
                    <a:pt x="906" y="2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7"/>
            <p:cNvSpPr/>
            <p:nvPr/>
          </p:nvSpPr>
          <p:spPr>
            <a:xfrm>
              <a:off x="966714" y="4954496"/>
              <a:ext cx="198350" cy="175040"/>
            </a:xfrm>
            <a:custGeom>
              <a:avLst/>
              <a:gdLst/>
              <a:ahLst/>
              <a:cxnLst/>
              <a:rect l="l" t="t" r="r" b="b"/>
              <a:pathLst>
                <a:path w="1804" h="1592" extrusionOk="0">
                  <a:moveTo>
                    <a:pt x="1" y="0"/>
                  </a:moveTo>
                  <a:lnTo>
                    <a:pt x="424" y="790"/>
                  </a:lnTo>
                  <a:lnTo>
                    <a:pt x="844" y="1592"/>
                  </a:lnTo>
                  <a:lnTo>
                    <a:pt x="1330" y="831"/>
                  </a:lnTo>
                  <a:lnTo>
                    <a:pt x="1803" y="67"/>
                  </a:lnTo>
                  <a:lnTo>
                    <a:pt x="910" y="2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7"/>
            <p:cNvSpPr/>
            <p:nvPr/>
          </p:nvSpPr>
          <p:spPr>
            <a:xfrm>
              <a:off x="3888440" y="4702818"/>
              <a:ext cx="198240" cy="175040"/>
            </a:xfrm>
            <a:custGeom>
              <a:avLst/>
              <a:gdLst/>
              <a:ahLst/>
              <a:cxnLst/>
              <a:rect l="l" t="t" r="r" b="b"/>
              <a:pathLst>
                <a:path w="1803" h="1592" extrusionOk="0">
                  <a:moveTo>
                    <a:pt x="0" y="1"/>
                  </a:moveTo>
                  <a:lnTo>
                    <a:pt x="420" y="790"/>
                  </a:lnTo>
                  <a:lnTo>
                    <a:pt x="843" y="1592"/>
                  </a:lnTo>
                  <a:lnTo>
                    <a:pt x="1329" y="831"/>
                  </a:lnTo>
                  <a:lnTo>
                    <a:pt x="1803" y="67"/>
                  </a:lnTo>
                  <a:lnTo>
                    <a:pt x="909" y="2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7"/>
            <p:cNvSpPr/>
            <p:nvPr/>
          </p:nvSpPr>
          <p:spPr>
            <a:xfrm>
              <a:off x="5438968" y="4779564"/>
              <a:ext cx="176470" cy="198240"/>
            </a:xfrm>
            <a:custGeom>
              <a:avLst/>
              <a:gdLst/>
              <a:ahLst/>
              <a:cxnLst/>
              <a:rect l="l" t="t" r="r" b="b"/>
              <a:pathLst>
                <a:path w="1605" h="1803" extrusionOk="0">
                  <a:moveTo>
                    <a:pt x="1604" y="0"/>
                  </a:moveTo>
                  <a:lnTo>
                    <a:pt x="802" y="408"/>
                  </a:lnTo>
                  <a:lnTo>
                    <a:pt x="0" y="815"/>
                  </a:lnTo>
                  <a:lnTo>
                    <a:pt x="749" y="1317"/>
                  </a:lnTo>
                  <a:lnTo>
                    <a:pt x="1500" y="1803"/>
                  </a:lnTo>
                  <a:lnTo>
                    <a:pt x="1551" y="906"/>
                  </a:lnTo>
                  <a:lnTo>
                    <a:pt x="16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7"/>
            <p:cNvSpPr/>
            <p:nvPr/>
          </p:nvSpPr>
          <p:spPr>
            <a:xfrm>
              <a:off x="8830624" y="2281700"/>
              <a:ext cx="177789" cy="198350"/>
            </a:xfrm>
            <a:custGeom>
              <a:avLst/>
              <a:gdLst/>
              <a:ahLst/>
              <a:cxnLst/>
              <a:rect l="l" t="t" r="r" b="b"/>
              <a:pathLst>
                <a:path w="1617" h="1804" extrusionOk="0">
                  <a:moveTo>
                    <a:pt x="1617" y="0"/>
                  </a:moveTo>
                  <a:lnTo>
                    <a:pt x="815" y="395"/>
                  </a:lnTo>
                  <a:lnTo>
                    <a:pt x="0" y="802"/>
                  </a:lnTo>
                  <a:lnTo>
                    <a:pt x="761" y="1304"/>
                  </a:lnTo>
                  <a:lnTo>
                    <a:pt x="1513" y="1803"/>
                  </a:lnTo>
                  <a:lnTo>
                    <a:pt x="1563" y="894"/>
                  </a:lnTo>
                  <a:lnTo>
                    <a:pt x="16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7"/>
            <p:cNvSpPr/>
            <p:nvPr/>
          </p:nvSpPr>
          <p:spPr>
            <a:xfrm>
              <a:off x="6140455" y="132379"/>
              <a:ext cx="177899" cy="198240"/>
            </a:xfrm>
            <a:custGeom>
              <a:avLst/>
              <a:gdLst/>
              <a:ahLst/>
              <a:cxnLst/>
              <a:rect l="l" t="t" r="r" b="b"/>
              <a:pathLst>
                <a:path w="1618" h="1803" extrusionOk="0">
                  <a:moveTo>
                    <a:pt x="1617" y="0"/>
                  </a:moveTo>
                  <a:lnTo>
                    <a:pt x="803" y="411"/>
                  </a:lnTo>
                  <a:lnTo>
                    <a:pt x="1" y="818"/>
                  </a:lnTo>
                  <a:lnTo>
                    <a:pt x="749" y="1317"/>
                  </a:lnTo>
                  <a:lnTo>
                    <a:pt x="1513" y="1803"/>
                  </a:lnTo>
                  <a:lnTo>
                    <a:pt x="1563" y="909"/>
                  </a:lnTo>
                  <a:lnTo>
                    <a:pt x="16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7"/>
            <p:cNvSpPr/>
            <p:nvPr/>
          </p:nvSpPr>
          <p:spPr>
            <a:xfrm>
              <a:off x="8695934" y="-65532"/>
              <a:ext cx="178229" cy="198020"/>
            </a:xfrm>
            <a:custGeom>
              <a:avLst/>
              <a:gdLst/>
              <a:ahLst/>
              <a:cxnLst/>
              <a:rect l="l" t="t" r="r" b="b"/>
              <a:pathLst>
                <a:path w="1621" h="1801" extrusionOk="0">
                  <a:moveTo>
                    <a:pt x="1620" y="1"/>
                  </a:moveTo>
                  <a:lnTo>
                    <a:pt x="802" y="408"/>
                  </a:lnTo>
                  <a:lnTo>
                    <a:pt x="1" y="815"/>
                  </a:lnTo>
                  <a:lnTo>
                    <a:pt x="752" y="1301"/>
                  </a:lnTo>
                  <a:lnTo>
                    <a:pt x="1500" y="1800"/>
                  </a:lnTo>
                  <a:lnTo>
                    <a:pt x="1566" y="907"/>
                  </a:lnTo>
                  <a:lnTo>
                    <a:pt x="16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7"/>
            <p:cNvSpPr/>
            <p:nvPr/>
          </p:nvSpPr>
          <p:spPr>
            <a:xfrm>
              <a:off x="8772679" y="1257727"/>
              <a:ext cx="659590" cy="570091"/>
            </a:xfrm>
            <a:custGeom>
              <a:avLst/>
              <a:gdLst/>
              <a:ahLst/>
              <a:cxnLst/>
              <a:rect l="l" t="t" r="r" b="b"/>
              <a:pathLst>
                <a:path w="5999" h="5185" extrusionOk="0">
                  <a:moveTo>
                    <a:pt x="2999" y="0"/>
                  </a:moveTo>
                  <a:lnTo>
                    <a:pt x="1500" y="2592"/>
                  </a:lnTo>
                  <a:lnTo>
                    <a:pt x="0" y="5184"/>
                  </a:lnTo>
                  <a:lnTo>
                    <a:pt x="5999" y="5184"/>
                  </a:lnTo>
                  <a:lnTo>
                    <a:pt x="4499" y="2592"/>
                  </a:lnTo>
                  <a:lnTo>
                    <a:pt x="29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7"/>
            <p:cNvSpPr/>
            <p:nvPr/>
          </p:nvSpPr>
          <p:spPr>
            <a:xfrm>
              <a:off x="6707362" y="4426512"/>
              <a:ext cx="477293" cy="551289"/>
            </a:xfrm>
            <a:custGeom>
              <a:avLst/>
              <a:gdLst/>
              <a:ahLst/>
              <a:cxnLst/>
              <a:rect l="l" t="t" r="r" b="b"/>
              <a:pathLst>
                <a:path w="4341" h="5014" extrusionOk="0">
                  <a:moveTo>
                    <a:pt x="4341" y="1"/>
                  </a:moveTo>
                  <a:lnTo>
                    <a:pt x="2169" y="1251"/>
                  </a:lnTo>
                  <a:lnTo>
                    <a:pt x="0" y="2514"/>
                  </a:lnTo>
                  <a:lnTo>
                    <a:pt x="2169" y="3764"/>
                  </a:lnTo>
                  <a:lnTo>
                    <a:pt x="4341" y="5014"/>
                  </a:lnTo>
                  <a:lnTo>
                    <a:pt x="4341" y="2514"/>
                  </a:lnTo>
                  <a:lnTo>
                    <a:pt x="43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7"/>
            <p:cNvSpPr/>
            <p:nvPr/>
          </p:nvSpPr>
          <p:spPr>
            <a:xfrm>
              <a:off x="3343083" y="197722"/>
              <a:ext cx="545462" cy="510718"/>
            </a:xfrm>
            <a:custGeom>
              <a:avLst/>
              <a:gdLst/>
              <a:ahLst/>
              <a:cxnLst/>
              <a:rect l="l" t="t" r="r" b="b"/>
              <a:pathLst>
                <a:path w="4961" h="4645" extrusionOk="0">
                  <a:moveTo>
                    <a:pt x="3066" y="1"/>
                  </a:moveTo>
                  <a:lnTo>
                    <a:pt x="1528" y="1987"/>
                  </a:lnTo>
                  <a:lnTo>
                    <a:pt x="0" y="3960"/>
                  </a:lnTo>
                  <a:lnTo>
                    <a:pt x="2476" y="4301"/>
                  </a:lnTo>
                  <a:lnTo>
                    <a:pt x="4960" y="4645"/>
                  </a:lnTo>
                  <a:lnTo>
                    <a:pt x="4013" y="2315"/>
                  </a:lnTo>
                  <a:lnTo>
                    <a:pt x="3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7"/>
            <p:cNvSpPr/>
            <p:nvPr/>
          </p:nvSpPr>
          <p:spPr>
            <a:xfrm>
              <a:off x="7834029" y="4624753"/>
              <a:ext cx="82353" cy="95547"/>
            </a:xfrm>
            <a:custGeom>
              <a:avLst/>
              <a:gdLst/>
              <a:ahLst/>
              <a:cxnLst/>
              <a:rect l="l" t="t" r="r" b="b"/>
              <a:pathLst>
                <a:path w="749" h="869" extrusionOk="0">
                  <a:moveTo>
                    <a:pt x="749" y="0"/>
                  </a:moveTo>
                  <a:lnTo>
                    <a:pt x="383" y="212"/>
                  </a:lnTo>
                  <a:lnTo>
                    <a:pt x="1" y="436"/>
                  </a:lnTo>
                  <a:lnTo>
                    <a:pt x="383" y="644"/>
                  </a:lnTo>
                  <a:lnTo>
                    <a:pt x="749" y="868"/>
                  </a:lnTo>
                  <a:lnTo>
                    <a:pt x="749" y="436"/>
                  </a:lnTo>
                  <a:lnTo>
                    <a:pt x="74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7"/>
            <p:cNvSpPr/>
            <p:nvPr/>
          </p:nvSpPr>
          <p:spPr>
            <a:xfrm>
              <a:off x="7828201" y="4620575"/>
              <a:ext cx="91368" cy="104233"/>
            </a:xfrm>
            <a:custGeom>
              <a:avLst/>
              <a:gdLst/>
              <a:ahLst/>
              <a:cxnLst/>
              <a:rect l="l" t="t" r="r" b="b"/>
              <a:pathLst>
                <a:path w="831" h="948" extrusionOk="0">
                  <a:moveTo>
                    <a:pt x="777" y="79"/>
                  </a:moveTo>
                  <a:lnTo>
                    <a:pt x="777" y="474"/>
                  </a:lnTo>
                  <a:lnTo>
                    <a:pt x="777" y="853"/>
                  </a:lnTo>
                  <a:lnTo>
                    <a:pt x="448" y="657"/>
                  </a:lnTo>
                  <a:lnTo>
                    <a:pt x="113" y="472"/>
                  </a:lnTo>
                  <a:lnTo>
                    <a:pt x="113" y="472"/>
                  </a:lnTo>
                  <a:lnTo>
                    <a:pt x="448" y="275"/>
                  </a:lnTo>
                  <a:lnTo>
                    <a:pt x="777" y="79"/>
                  </a:lnTo>
                  <a:close/>
                  <a:moveTo>
                    <a:pt x="830" y="0"/>
                  </a:moveTo>
                  <a:lnTo>
                    <a:pt x="420" y="237"/>
                  </a:lnTo>
                  <a:lnTo>
                    <a:pt x="0" y="474"/>
                  </a:lnTo>
                  <a:lnTo>
                    <a:pt x="41" y="499"/>
                  </a:lnTo>
                  <a:lnTo>
                    <a:pt x="420" y="711"/>
                  </a:lnTo>
                  <a:lnTo>
                    <a:pt x="830" y="948"/>
                  </a:lnTo>
                  <a:lnTo>
                    <a:pt x="830" y="474"/>
                  </a:lnTo>
                  <a:lnTo>
                    <a:pt x="83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7"/>
            <p:cNvSpPr/>
            <p:nvPr/>
          </p:nvSpPr>
          <p:spPr>
            <a:xfrm>
              <a:off x="8830624" y="3127992"/>
              <a:ext cx="82353" cy="93787"/>
            </a:xfrm>
            <a:custGeom>
              <a:avLst/>
              <a:gdLst/>
              <a:ahLst/>
              <a:cxnLst/>
              <a:rect l="l" t="t" r="r" b="b"/>
              <a:pathLst>
                <a:path w="749" h="853" extrusionOk="0">
                  <a:moveTo>
                    <a:pt x="749" y="0"/>
                  </a:moveTo>
                  <a:lnTo>
                    <a:pt x="379" y="209"/>
                  </a:lnTo>
                  <a:lnTo>
                    <a:pt x="0" y="420"/>
                  </a:lnTo>
                  <a:lnTo>
                    <a:pt x="379" y="644"/>
                  </a:lnTo>
                  <a:lnTo>
                    <a:pt x="749" y="853"/>
                  </a:lnTo>
                  <a:lnTo>
                    <a:pt x="749" y="420"/>
                  </a:lnTo>
                  <a:lnTo>
                    <a:pt x="74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7"/>
            <p:cNvSpPr/>
            <p:nvPr/>
          </p:nvSpPr>
          <p:spPr>
            <a:xfrm>
              <a:off x="8824686" y="3122054"/>
              <a:ext cx="91039" cy="105662"/>
            </a:xfrm>
            <a:custGeom>
              <a:avLst/>
              <a:gdLst/>
              <a:ahLst/>
              <a:cxnLst/>
              <a:rect l="l" t="t" r="r" b="b"/>
              <a:pathLst>
                <a:path w="828" h="961" extrusionOk="0">
                  <a:moveTo>
                    <a:pt x="777" y="92"/>
                  </a:moveTo>
                  <a:lnTo>
                    <a:pt x="777" y="474"/>
                  </a:lnTo>
                  <a:lnTo>
                    <a:pt x="777" y="869"/>
                  </a:lnTo>
                  <a:lnTo>
                    <a:pt x="449" y="670"/>
                  </a:lnTo>
                  <a:lnTo>
                    <a:pt x="102" y="480"/>
                  </a:lnTo>
                  <a:lnTo>
                    <a:pt x="102" y="480"/>
                  </a:lnTo>
                  <a:lnTo>
                    <a:pt x="449" y="291"/>
                  </a:lnTo>
                  <a:lnTo>
                    <a:pt x="777" y="92"/>
                  </a:lnTo>
                  <a:close/>
                  <a:moveTo>
                    <a:pt x="828" y="1"/>
                  </a:moveTo>
                  <a:lnTo>
                    <a:pt x="421" y="237"/>
                  </a:lnTo>
                  <a:lnTo>
                    <a:pt x="1" y="474"/>
                  </a:lnTo>
                  <a:lnTo>
                    <a:pt x="39" y="499"/>
                  </a:lnTo>
                  <a:lnTo>
                    <a:pt x="421" y="724"/>
                  </a:lnTo>
                  <a:lnTo>
                    <a:pt x="828" y="960"/>
                  </a:lnTo>
                  <a:lnTo>
                    <a:pt x="828" y="474"/>
                  </a:lnTo>
                  <a:lnTo>
                    <a:pt x="828"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7"/>
            <p:cNvSpPr/>
            <p:nvPr/>
          </p:nvSpPr>
          <p:spPr>
            <a:xfrm>
              <a:off x="8790052" y="1321278"/>
              <a:ext cx="82353" cy="95547"/>
            </a:xfrm>
            <a:custGeom>
              <a:avLst/>
              <a:gdLst/>
              <a:ahLst/>
              <a:cxnLst/>
              <a:rect l="l" t="t" r="r" b="b"/>
              <a:pathLst>
                <a:path w="749" h="869" extrusionOk="0">
                  <a:moveTo>
                    <a:pt x="748" y="0"/>
                  </a:moveTo>
                  <a:lnTo>
                    <a:pt x="369" y="224"/>
                  </a:lnTo>
                  <a:lnTo>
                    <a:pt x="0" y="436"/>
                  </a:lnTo>
                  <a:lnTo>
                    <a:pt x="369" y="647"/>
                  </a:lnTo>
                  <a:lnTo>
                    <a:pt x="748" y="868"/>
                  </a:lnTo>
                  <a:lnTo>
                    <a:pt x="748" y="436"/>
                  </a:lnTo>
                  <a:lnTo>
                    <a:pt x="748"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7"/>
            <p:cNvSpPr/>
            <p:nvPr/>
          </p:nvSpPr>
          <p:spPr>
            <a:xfrm>
              <a:off x="8784114" y="1317100"/>
              <a:ext cx="91368" cy="104233"/>
            </a:xfrm>
            <a:custGeom>
              <a:avLst/>
              <a:gdLst/>
              <a:ahLst/>
              <a:cxnLst/>
              <a:rect l="l" t="t" r="r" b="b"/>
              <a:pathLst>
                <a:path w="831" h="948" extrusionOk="0">
                  <a:moveTo>
                    <a:pt x="777" y="92"/>
                  </a:moveTo>
                  <a:lnTo>
                    <a:pt x="777" y="474"/>
                  </a:lnTo>
                  <a:lnTo>
                    <a:pt x="777" y="856"/>
                  </a:lnTo>
                  <a:lnTo>
                    <a:pt x="436" y="669"/>
                  </a:lnTo>
                  <a:lnTo>
                    <a:pt x="109" y="473"/>
                  </a:lnTo>
                  <a:lnTo>
                    <a:pt x="109" y="473"/>
                  </a:lnTo>
                  <a:lnTo>
                    <a:pt x="436" y="275"/>
                  </a:lnTo>
                  <a:lnTo>
                    <a:pt x="777" y="92"/>
                  </a:lnTo>
                  <a:close/>
                  <a:moveTo>
                    <a:pt x="831" y="0"/>
                  </a:moveTo>
                  <a:lnTo>
                    <a:pt x="408" y="237"/>
                  </a:lnTo>
                  <a:lnTo>
                    <a:pt x="0" y="474"/>
                  </a:lnTo>
                  <a:lnTo>
                    <a:pt x="41" y="499"/>
                  </a:lnTo>
                  <a:lnTo>
                    <a:pt x="408" y="710"/>
                  </a:lnTo>
                  <a:lnTo>
                    <a:pt x="831" y="947"/>
                  </a:lnTo>
                  <a:lnTo>
                    <a:pt x="831" y="474"/>
                  </a:lnTo>
                  <a:lnTo>
                    <a:pt x="83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7"/>
            <p:cNvSpPr/>
            <p:nvPr/>
          </p:nvSpPr>
          <p:spPr>
            <a:xfrm>
              <a:off x="8872295" y="698187"/>
              <a:ext cx="94117" cy="85101"/>
            </a:xfrm>
            <a:custGeom>
              <a:avLst/>
              <a:gdLst/>
              <a:ahLst/>
              <a:cxnLst/>
              <a:rect l="l" t="t" r="r" b="b"/>
              <a:pathLst>
                <a:path w="856" h="774" extrusionOk="0">
                  <a:moveTo>
                    <a:pt x="0" y="0"/>
                  </a:moveTo>
                  <a:lnTo>
                    <a:pt x="187" y="395"/>
                  </a:lnTo>
                  <a:lnTo>
                    <a:pt x="370" y="774"/>
                  </a:lnTo>
                  <a:lnTo>
                    <a:pt x="619" y="420"/>
                  </a:lnTo>
                  <a:lnTo>
                    <a:pt x="856" y="63"/>
                  </a:lnTo>
                  <a:lnTo>
                    <a:pt x="436" y="25"/>
                  </a:lnTo>
                  <a:lnTo>
                    <a:pt x="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7"/>
            <p:cNvSpPr/>
            <p:nvPr/>
          </p:nvSpPr>
          <p:spPr>
            <a:xfrm>
              <a:off x="8868117" y="694998"/>
              <a:ext cx="104233" cy="94227"/>
            </a:xfrm>
            <a:custGeom>
              <a:avLst/>
              <a:gdLst/>
              <a:ahLst/>
              <a:cxnLst/>
              <a:rect l="l" t="t" r="r" b="b"/>
              <a:pathLst>
                <a:path w="948" h="857" extrusionOk="0">
                  <a:moveTo>
                    <a:pt x="79" y="54"/>
                  </a:moveTo>
                  <a:lnTo>
                    <a:pt x="461" y="80"/>
                  </a:lnTo>
                  <a:lnTo>
                    <a:pt x="856" y="121"/>
                  </a:lnTo>
                  <a:lnTo>
                    <a:pt x="632" y="436"/>
                  </a:lnTo>
                  <a:lnTo>
                    <a:pt x="417" y="757"/>
                  </a:lnTo>
                  <a:lnTo>
                    <a:pt x="417" y="757"/>
                  </a:lnTo>
                  <a:lnTo>
                    <a:pt x="250" y="408"/>
                  </a:lnTo>
                  <a:lnTo>
                    <a:pt x="79" y="54"/>
                  </a:lnTo>
                  <a:close/>
                  <a:moveTo>
                    <a:pt x="0" y="1"/>
                  </a:moveTo>
                  <a:lnTo>
                    <a:pt x="196" y="424"/>
                  </a:lnTo>
                  <a:lnTo>
                    <a:pt x="408" y="856"/>
                  </a:lnTo>
                  <a:lnTo>
                    <a:pt x="433" y="818"/>
                  </a:lnTo>
                  <a:lnTo>
                    <a:pt x="670" y="462"/>
                  </a:lnTo>
                  <a:lnTo>
                    <a:pt x="948" y="67"/>
                  </a:lnTo>
                  <a:lnTo>
                    <a:pt x="474" y="29"/>
                  </a:lnTo>
                  <a:lnTo>
                    <a:pt x="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7"/>
            <p:cNvSpPr/>
            <p:nvPr/>
          </p:nvSpPr>
          <p:spPr>
            <a:xfrm>
              <a:off x="5798947" y="-9237"/>
              <a:ext cx="94117" cy="85431"/>
            </a:xfrm>
            <a:custGeom>
              <a:avLst/>
              <a:gdLst/>
              <a:ahLst/>
              <a:cxnLst/>
              <a:rect l="l" t="t" r="r" b="b"/>
              <a:pathLst>
                <a:path w="856" h="777" extrusionOk="0">
                  <a:moveTo>
                    <a:pt x="0" y="0"/>
                  </a:moveTo>
                  <a:lnTo>
                    <a:pt x="187" y="395"/>
                  </a:lnTo>
                  <a:lnTo>
                    <a:pt x="370" y="777"/>
                  </a:lnTo>
                  <a:lnTo>
                    <a:pt x="619" y="420"/>
                  </a:lnTo>
                  <a:lnTo>
                    <a:pt x="856" y="66"/>
                  </a:lnTo>
                  <a:lnTo>
                    <a:pt x="436" y="41"/>
                  </a:lnTo>
                  <a:lnTo>
                    <a:pt x="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7"/>
            <p:cNvSpPr/>
            <p:nvPr/>
          </p:nvSpPr>
          <p:spPr>
            <a:xfrm>
              <a:off x="5794769" y="-12096"/>
              <a:ext cx="104233" cy="94227"/>
            </a:xfrm>
            <a:custGeom>
              <a:avLst/>
              <a:gdLst/>
              <a:ahLst/>
              <a:cxnLst/>
              <a:rect l="l" t="t" r="r" b="b"/>
              <a:pathLst>
                <a:path w="948" h="857" extrusionOk="0">
                  <a:moveTo>
                    <a:pt x="79" y="51"/>
                  </a:moveTo>
                  <a:lnTo>
                    <a:pt x="461" y="92"/>
                  </a:lnTo>
                  <a:lnTo>
                    <a:pt x="856" y="118"/>
                  </a:lnTo>
                  <a:lnTo>
                    <a:pt x="632" y="433"/>
                  </a:lnTo>
                  <a:lnTo>
                    <a:pt x="417" y="757"/>
                  </a:lnTo>
                  <a:lnTo>
                    <a:pt x="250" y="408"/>
                  </a:lnTo>
                  <a:lnTo>
                    <a:pt x="79" y="51"/>
                  </a:lnTo>
                  <a:close/>
                  <a:moveTo>
                    <a:pt x="0" y="1"/>
                  </a:moveTo>
                  <a:lnTo>
                    <a:pt x="196" y="433"/>
                  </a:lnTo>
                  <a:lnTo>
                    <a:pt x="408" y="856"/>
                  </a:lnTo>
                  <a:lnTo>
                    <a:pt x="433" y="815"/>
                  </a:lnTo>
                  <a:lnTo>
                    <a:pt x="670" y="462"/>
                  </a:lnTo>
                  <a:lnTo>
                    <a:pt x="947" y="80"/>
                  </a:lnTo>
                  <a:lnTo>
                    <a:pt x="474" y="39"/>
                  </a:lnTo>
                  <a:lnTo>
                    <a:pt x="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7"/>
            <p:cNvSpPr/>
            <p:nvPr/>
          </p:nvSpPr>
          <p:spPr>
            <a:xfrm>
              <a:off x="7327595" y="232325"/>
              <a:ext cx="95547" cy="85541"/>
            </a:xfrm>
            <a:custGeom>
              <a:avLst/>
              <a:gdLst/>
              <a:ahLst/>
              <a:cxnLst/>
              <a:rect l="l" t="t" r="r" b="b"/>
              <a:pathLst>
                <a:path w="869" h="778" extrusionOk="0">
                  <a:moveTo>
                    <a:pt x="1" y="0"/>
                  </a:moveTo>
                  <a:lnTo>
                    <a:pt x="187" y="382"/>
                  </a:lnTo>
                  <a:lnTo>
                    <a:pt x="370" y="777"/>
                  </a:lnTo>
                  <a:lnTo>
                    <a:pt x="619" y="420"/>
                  </a:lnTo>
                  <a:lnTo>
                    <a:pt x="869" y="67"/>
                  </a:lnTo>
                  <a:lnTo>
                    <a:pt x="436" y="26"/>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7"/>
            <p:cNvSpPr/>
            <p:nvPr/>
          </p:nvSpPr>
          <p:spPr>
            <a:xfrm>
              <a:off x="7323416" y="229576"/>
              <a:ext cx="104233" cy="93787"/>
            </a:xfrm>
            <a:custGeom>
              <a:avLst/>
              <a:gdLst/>
              <a:ahLst/>
              <a:cxnLst/>
              <a:rect l="l" t="t" r="r" b="b"/>
              <a:pathLst>
                <a:path w="948" h="853" extrusionOk="0">
                  <a:moveTo>
                    <a:pt x="80" y="51"/>
                  </a:moveTo>
                  <a:lnTo>
                    <a:pt x="474" y="79"/>
                  </a:lnTo>
                  <a:lnTo>
                    <a:pt x="856" y="117"/>
                  </a:lnTo>
                  <a:lnTo>
                    <a:pt x="632" y="433"/>
                  </a:lnTo>
                  <a:lnTo>
                    <a:pt x="417" y="756"/>
                  </a:lnTo>
                  <a:lnTo>
                    <a:pt x="250" y="407"/>
                  </a:lnTo>
                  <a:lnTo>
                    <a:pt x="80" y="51"/>
                  </a:lnTo>
                  <a:close/>
                  <a:moveTo>
                    <a:pt x="1" y="0"/>
                  </a:moveTo>
                  <a:lnTo>
                    <a:pt x="212" y="420"/>
                  </a:lnTo>
                  <a:lnTo>
                    <a:pt x="408" y="853"/>
                  </a:lnTo>
                  <a:lnTo>
                    <a:pt x="433" y="815"/>
                  </a:lnTo>
                  <a:lnTo>
                    <a:pt x="686" y="458"/>
                  </a:lnTo>
                  <a:lnTo>
                    <a:pt x="948" y="63"/>
                  </a:lnTo>
                  <a:lnTo>
                    <a:pt x="474" y="25"/>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7"/>
            <p:cNvSpPr/>
            <p:nvPr/>
          </p:nvSpPr>
          <p:spPr>
            <a:xfrm>
              <a:off x="9014242" y="3375161"/>
              <a:ext cx="81033" cy="94117"/>
            </a:xfrm>
            <a:custGeom>
              <a:avLst/>
              <a:gdLst/>
              <a:ahLst/>
              <a:cxnLst/>
              <a:rect l="l" t="t" r="r" b="b"/>
              <a:pathLst>
                <a:path w="737" h="856" extrusionOk="0">
                  <a:moveTo>
                    <a:pt x="736" y="0"/>
                  </a:moveTo>
                  <a:lnTo>
                    <a:pt x="367" y="212"/>
                  </a:lnTo>
                  <a:lnTo>
                    <a:pt x="1" y="436"/>
                  </a:lnTo>
                  <a:lnTo>
                    <a:pt x="367" y="644"/>
                  </a:lnTo>
                  <a:lnTo>
                    <a:pt x="736" y="856"/>
                  </a:lnTo>
                  <a:lnTo>
                    <a:pt x="736" y="436"/>
                  </a:lnTo>
                  <a:lnTo>
                    <a:pt x="73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7"/>
            <p:cNvSpPr/>
            <p:nvPr/>
          </p:nvSpPr>
          <p:spPr>
            <a:xfrm>
              <a:off x="9008304" y="3369224"/>
              <a:ext cx="89719" cy="105992"/>
            </a:xfrm>
            <a:custGeom>
              <a:avLst/>
              <a:gdLst/>
              <a:ahLst/>
              <a:cxnLst/>
              <a:rect l="l" t="t" r="r" b="b"/>
              <a:pathLst>
                <a:path w="816" h="964" extrusionOk="0">
                  <a:moveTo>
                    <a:pt x="765" y="95"/>
                  </a:moveTo>
                  <a:lnTo>
                    <a:pt x="765" y="490"/>
                  </a:lnTo>
                  <a:lnTo>
                    <a:pt x="765" y="869"/>
                  </a:lnTo>
                  <a:lnTo>
                    <a:pt x="437" y="673"/>
                  </a:lnTo>
                  <a:lnTo>
                    <a:pt x="103" y="482"/>
                  </a:lnTo>
                  <a:lnTo>
                    <a:pt x="103" y="482"/>
                  </a:lnTo>
                  <a:lnTo>
                    <a:pt x="437" y="291"/>
                  </a:lnTo>
                  <a:lnTo>
                    <a:pt x="765" y="95"/>
                  </a:lnTo>
                  <a:close/>
                  <a:moveTo>
                    <a:pt x="815" y="0"/>
                  </a:moveTo>
                  <a:lnTo>
                    <a:pt x="408" y="237"/>
                  </a:lnTo>
                  <a:lnTo>
                    <a:pt x="1" y="490"/>
                  </a:lnTo>
                  <a:lnTo>
                    <a:pt x="42" y="502"/>
                  </a:lnTo>
                  <a:lnTo>
                    <a:pt x="408" y="727"/>
                  </a:lnTo>
                  <a:lnTo>
                    <a:pt x="815" y="963"/>
                  </a:lnTo>
                  <a:lnTo>
                    <a:pt x="815" y="490"/>
                  </a:lnTo>
                  <a:lnTo>
                    <a:pt x="81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7"/>
            <p:cNvSpPr/>
            <p:nvPr/>
          </p:nvSpPr>
          <p:spPr>
            <a:xfrm>
              <a:off x="8824686" y="3613975"/>
              <a:ext cx="95547" cy="85101"/>
            </a:xfrm>
            <a:custGeom>
              <a:avLst/>
              <a:gdLst/>
              <a:ahLst/>
              <a:cxnLst/>
              <a:rect l="l" t="t" r="r" b="b"/>
              <a:pathLst>
                <a:path w="869" h="774" extrusionOk="0">
                  <a:moveTo>
                    <a:pt x="1" y="0"/>
                  </a:moveTo>
                  <a:lnTo>
                    <a:pt x="184" y="379"/>
                  </a:lnTo>
                  <a:lnTo>
                    <a:pt x="383" y="774"/>
                  </a:lnTo>
                  <a:lnTo>
                    <a:pt x="620" y="420"/>
                  </a:lnTo>
                  <a:lnTo>
                    <a:pt x="869" y="63"/>
                  </a:lnTo>
                  <a:lnTo>
                    <a:pt x="433" y="2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7"/>
            <p:cNvSpPr/>
            <p:nvPr/>
          </p:nvSpPr>
          <p:spPr>
            <a:xfrm>
              <a:off x="1850500" y="154401"/>
              <a:ext cx="94117" cy="86860"/>
            </a:xfrm>
            <a:custGeom>
              <a:avLst/>
              <a:gdLst/>
              <a:ahLst/>
              <a:cxnLst/>
              <a:rect l="l" t="t" r="r" b="b"/>
              <a:pathLst>
                <a:path w="856" h="790" extrusionOk="0">
                  <a:moveTo>
                    <a:pt x="0" y="0"/>
                  </a:moveTo>
                  <a:lnTo>
                    <a:pt x="187" y="395"/>
                  </a:lnTo>
                  <a:lnTo>
                    <a:pt x="370" y="789"/>
                  </a:lnTo>
                  <a:lnTo>
                    <a:pt x="619" y="433"/>
                  </a:lnTo>
                  <a:lnTo>
                    <a:pt x="856" y="79"/>
                  </a:lnTo>
                  <a:lnTo>
                    <a:pt x="436" y="38"/>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7"/>
            <p:cNvSpPr/>
            <p:nvPr/>
          </p:nvSpPr>
          <p:spPr>
            <a:xfrm>
              <a:off x="9054484" y="2990553"/>
              <a:ext cx="94227" cy="85431"/>
            </a:xfrm>
            <a:custGeom>
              <a:avLst/>
              <a:gdLst/>
              <a:ahLst/>
              <a:cxnLst/>
              <a:rect l="l" t="t" r="r" b="b"/>
              <a:pathLst>
                <a:path w="857" h="777" extrusionOk="0">
                  <a:moveTo>
                    <a:pt x="1" y="0"/>
                  </a:moveTo>
                  <a:lnTo>
                    <a:pt x="187" y="395"/>
                  </a:lnTo>
                  <a:lnTo>
                    <a:pt x="370" y="777"/>
                  </a:lnTo>
                  <a:lnTo>
                    <a:pt x="620" y="420"/>
                  </a:lnTo>
                  <a:lnTo>
                    <a:pt x="856" y="66"/>
                  </a:lnTo>
                  <a:lnTo>
                    <a:pt x="436" y="38"/>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7"/>
            <p:cNvSpPr/>
            <p:nvPr/>
          </p:nvSpPr>
          <p:spPr>
            <a:xfrm>
              <a:off x="9050306" y="2987364"/>
              <a:ext cx="104233" cy="94227"/>
            </a:xfrm>
            <a:custGeom>
              <a:avLst/>
              <a:gdLst/>
              <a:ahLst/>
              <a:cxnLst/>
              <a:rect l="l" t="t" r="r" b="b"/>
              <a:pathLst>
                <a:path w="948" h="857" extrusionOk="0">
                  <a:moveTo>
                    <a:pt x="80" y="54"/>
                  </a:moveTo>
                  <a:lnTo>
                    <a:pt x="474" y="95"/>
                  </a:lnTo>
                  <a:lnTo>
                    <a:pt x="856" y="121"/>
                  </a:lnTo>
                  <a:lnTo>
                    <a:pt x="632" y="436"/>
                  </a:lnTo>
                  <a:lnTo>
                    <a:pt x="414" y="763"/>
                  </a:lnTo>
                  <a:lnTo>
                    <a:pt x="414" y="763"/>
                  </a:lnTo>
                  <a:lnTo>
                    <a:pt x="250" y="411"/>
                  </a:lnTo>
                  <a:lnTo>
                    <a:pt x="80" y="54"/>
                  </a:lnTo>
                  <a:close/>
                  <a:moveTo>
                    <a:pt x="1" y="1"/>
                  </a:moveTo>
                  <a:lnTo>
                    <a:pt x="197" y="436"/>
                  </a:lnTo>
                  <a:lnTo>
                    <a:pt x="408" y="856"/>
                  </a:lnTo>
                  <a:lnTo>
                    <a:pt x="433" y="831"/>
                  </a:lnTo>
                  <a:lnTo>
                    <a:pt x="686" y="462"/>
                  </a:lnTo>
                  <a:lnTo>
                    <a:pt x="948" y="80"/>
                  </a:lnTo>
                  <a:lnTo>
                    <a:pt x="474" y="42"/>
                  </a:lnTo>
                  <a:lnTo>
                    <a:pt x="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7"/>
            <p:cNvSpPr/>
            <p:nvPr/>
          </p:nvSpPr>
          <p:spPr>
            <a:xfrm>
              <a:off x="162863" y="2138653"/>
              <a:ext cx="82353" cy="93897"/>
            </a:xfrm>
            <a:custGeom>
              <a:avLst/>
              <a:gdLst/>
              <a:ahLst/>
              <a:cxnLst/>
              <a:rect l="l" t="t" r="r" b="b"/>
              <a:pathLst>
                <a:path w="749" h="854" extrusionOk="0">
                  <a:moveTo>
                    <a:pt x="748" y="1"/>
                  </a:moveTo>
                  <a:lnTo>
                    <a:pt x="366" y="209"/>
                  </a:lnTo>
                  <a:lnTo>
                    <a:pt x="0" y="433"/>
                  </a:lnTo>
                  <a:lnTo>
                    <a:pt x="366" y="645"/>
                  </a:lnTo>
                  <a:lnTo>
                    <a:pt x="748" y="853"/>
                  </a:lnTo>
                  <a:lnTo>
                    <a:pt x="748" y="433"/>
                  </a:lnTo>
                  <a:lnTo>
                    <a:pt x="748"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7"/>
            <p:cNvSpPr/>
            <p:nvPr/>
          </p:nvSpPr>
          <p:spPr>
            <a:xfrm>
              <a:off x="156926" y="2132826"/>
              <a:ext cx="91368" cy="105552"/>
            </a:xfrm>
            <a:custGeom>
              <a:avLst/>
              <a:gdLst/>
              <a:ahLst/>
              <a:cxnLst/>
              <a:rect l="l" t="t" r="r" b="b"/>
              <a:pathLst>
                <a:path w="831" h="960" extrusionOk="0">
                  <a:moveTo>
                    <a:pt x="777" y="92"/>
                  </a:moveTo>
                  <a:lnTo>
                    <a:pt x="777" y="486"/>
                  </a:lnTo>
                  <a:lnTo>
                    <a:pt x="777" y="868"/>
                  </a:lnTo>
                  <a:lnTo>
                    <a:pt x="436" y="669"/>
                  </a:lnTo>
                  <a:lnTo>
                    <a:pt x="100" y="480"/>
                  </a:lnTo>
                  <a:lnTo>
                    <a:pt x="100" y="480"/>
                  </a:lnTo>
                  <a:lnTo>
                    <a:pt x="436" y="291"/>
                  </a:lnTo>
                  <a:lnTo>
                    <a:pt x="777" y="92"/>
                  </a:lnTo>
                  <a:close/>
                  <a:moveTo>
                    <a:pt x="831" y="0"/>
                  </a:moveTo>
                  <a:lnTo>
                    <a:pt x="408" y="237"/>
                  </a:lnTo>
                  <a:lnTo>
                    <a:pt x="0" y="486"/>
                  </a:lnTo>
                  <a:lnTo>
                    <a:pt x="41" y="499"/>
                  </a:lnTo>
                  <a:lnTo>
                    <a:pt x="408" y="723"/>
                  </a:lnTo>
                  <a:lnTo>
                    <a:pt x="831" y="960"/>
                  </a:lnTo>
                  <a:lnTo>
                    <a:pt x="831" y="486"/>
                  </a:lnTo>
                  <a:lnTo>
                    <a:pt x="83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7"/>
            <p:cNvSpPr/>
            <p:nvPr/>
          </p:nvSpPr>
          <p:spPr>
            <a:xfrm>
              <a:off x="480731" y="4783742"/>
              <a:ext cx="82792" cy="95547"/>
            </a:xfrm>
            <a:custGeom>
              <a:avLst/>
              <a:gdLst/>
              <a:ahLst/>
              <a:cxnLst/>
              <a:rect l="l" t="t" r="r" b="b"/>
              <a:pathLst>
                <a:path w="753" h="869" extrusionOk="0">
                  <a:moveTo>
                    <a:pt x="752" y="0"/>
                  </a:moveTo>
                  <a:lnTo>
                    <a:pt x="383" y="224"/>
                  </a:lnTo>
                  <a:lnTo>
                    <a:pt x="1" y="436"/>
                  </a:lnTo>
                  <a:lnTo>
                    <a:pt x="383" y="647"/>
                  </a:lnTo>
                  <a:lnTo>
                    <a:pt x="752" y="868"/>
                  </a:lnTo>
                  <a:lnTo>
                    <a:pt x="752" y="436"/>
                  </a:lnTo>
                  <a:lnTo>
                    <a:pt x="7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7"/>
            <p:cNvSpPr/>
            <p:nvPr/>
          </p:nvSpPr>
          <p:spPr>
            <a:xfrm>
              <a:off x="475234" y="4779564"/>
              <a:ext cx="91039" cy="104233"/>
            </a:xfrm>
            <a:custGeom>
              <a:avLst/>
              <a:gdLst/>
              <a:ahLst/>
              <a:cxnLst/>
              <a:rect l="l" t="t" r="r" b="b"/>
              <a:pathLst>
                <a:path w="828" h="948" extrusionOk="0">
                  <a:moveTo>
                    <a:pt x="777" y="92"/>
                  </a:moveTo>
                  <a:lnTo>
                    <a:pt x="777" y="474"/>
                  </a:lnTo>
                  <a:lnTo>
                    <a:pt x="777" y="856"/>
                  </a:lnTo>
                  <a:lnTo>
                    <a:pt x="446" y="670"/>
                  </a:lnTo>
                  <a:lnTo>
                    <a:pt x="110" y="474"/>
                  </a:lnTo>
                  <a:lnTo>
                    <a:pt x="110" y="474"/>
                  </a:lnTo>
                  <a:lnTo>
                    <a:pt x="446" y="275"/>
                  </a:lnTo>
                  <a:lnTo>
                    <a:pt x="777" y="92"/>
                  </a:lnTo>
                  <a:close/>
                  <a:moveTo>
                    <a:pt x="828" y="0"/>
                  </a:moveTo>
                  <a:lnTo>
                    <a:pt x="420" y="237"/>
                  </a:lnTo>
                  <a:lnTo>
                    <a:pt x="0" y="474"/>
                  </a:lnTo>
                  <a:lnTo>
                    <a:pt x="38" y="499"/>
                  </a:lnTo>
                  <a:lnTo>
                    <a:pt x="420" y="711"/>
                  </a:lnTo>
                  <a:lnTo>
                    <a:pt x="828" y="947"/>
                  </a:lnTo>
                  <a:lnTo>
                    <a:pt x="828" y="474"/>
                  </a:lnTo>
                  <a:lnTo>
                    <a:pt x="828"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7"/>
            <p:cNvSpPr/>
            <p:nvPr/>
          </p:nvSpPr>
          <p:spPr>
            <a:xfrm>
              <a:off x="773091" y="2416531"/>
              <a:ext cx="95547" cy="85101"/>
            </a:xfrm>
            <a:custGeom>
              <a:avLst/>
              <a:gdLst/>
              <a:ahLst/>
              <a:cxnLst/>
              <a:rect l="l" t="t" r="r" b="b"/>
              <a:pathLst>
                <a:path w="869" h="774" extrusionOk="0">
                  <a:moveTo>
                    <a:pt x="0" y="0"/>
                  </a:moveTo>
                  <a:lnTo>
                    <a:pt x="183" y="395"/>
                  </a:lnTo>
                  <a:lnTo>
                    <a:pt x="369" y="774"/>
                  </a:lnTo>
                  <a:lnTo>
                    <a:pt x="619" y="420"/>
                  </a:lnTo>
                  <a:lnTo>
                    <a:pt x="868" y="64"/>
                  </a:lnTo>
                  <a:lnTo>
                    <a:pt x="436" y="38"/>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7"/>
            <p:cNvSpPr/>
            <p:nvPr/>
          </p:nvSpPr>
          <p:spPr>
            <a:xfrm>
              <a:off x="135376" y="188894"/>
              <a:ext cx="93897" cy="85541"/>
            </a:xfrm>
            <a:custGeom>
              <a:avLst/>
              <a:gdLst/>
              <a:ahLst/>
              <a:cxnLst/>
              <a:rect l="l" t="t" r="r" b="b"/>
              <a:pathLst>
                <a:path w="854" h="778" extrusionOk="0">
                  <a:moveTo>
                    <a:pt x="1" y="1"/>
                  </a:moveTo>
                  <a:lnTo>
                    <a:pt x="184" y="395"/>
                  </a:lnTo>
                  <a:lnTo>
                    <a:pt x="367" y="777"/>
                  </a:lnTo>
                  <a:lnTo>
                    <a:pt x="616" y="421"/>
                  </a:lnTo>
                  <a:lnTo>
                    <a:pt x="853" y="67"/>
                  </a:lnTo>
                  <a:lnTo>
                    <a:pt x="433" y="39"/>
                  </a:lnTo>
                  <a:lnTo>
                    <a:pt x="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7"/>
            <p:cNvSpPr/>
            <p:nvPr/>
          </p:nvSpPr>
          <p:spPr>
            <a:xfrm>
              <a:off x="130868" y="186145"/>
              <a:ext cx="104233" cy="93787"/>
            </a:xfrm>
            <a:custGeom>
              <a:avLst/>
              <a:gdLst/>
              <a:ahLst/>
              <a:cxnLst/>
              <a:rect l="l" t="t" r="r" b="b"/>
              <a:pathLst>
                <a:path w="948" h="853" extrusionOk="0">
                  <a:moveTo>
                    <a:pt x="80" y="51"/>
                  </a:moveTo>
                  <a:lnTo>
                    <a:pt x="462" y="92"/>
                  </a:lnTo>
                  <a:lnTo>
                    <a:pt x="856" y="117"/>
                  </a:lnTo>
                  <a:lnTo>
                    <a:pt x="632" y="433"/>
                  </a:lnTo>
                  <a:lnTo>
                    <a:pt x="416" y="759"/>
                  </a:lnTo>
                  <a:lnTo>
                    <a:pt x="250" y="408"/>
                  </a:lnTo>
                  <a:lnTo>
                    <a:pt x="80" y="51"/>
                  </a:lnTo>
                  <a:close/>
                  <a:moveTo>
                    <a:pt x="1" y="1"/>
                  </a:moveTo>
                  <a:lnTo>
                    <a:pt x="200" y="433"/>
                  </a:lnTo>
                  <a:lnTo>
                    <a:pt x="408" y="853"/>
                  </a:lnTo>
                  <a:lnTo>
                    <a:pt x="436" y="828"/>
                  </a:lnTo>
                  <a:lnTo>
                    <a:pt x="673" y="458"/>
                  </a:lnTo>
                  <a:lnTo>
                    <a:pt x="948" y="79"/>
                  </a:lnTo>
                  <a:lnTo>
                    <a:pt x="474" y="38"/>
                  </a:lnTo>
                  <a:lnTo>
                    <a:pt x="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7"/>
            <p:cNvSpPr/>
            <p:nvPr/>
          </p:nvSpPr>
          <p:spPr>
            <a:xfrm>
              <a:off x="773091" y="4692813"/>
              <a:ext cx="82682" cy="94117"/>
            </a:xfrm>
            <a:custGeom>
              <a:avLst/>
              <a:gdLst/>
              <a:ahLst/>
              <a:cxnLst/>
              <a:rect l="l" t="t" r="r" b="b"/>
              <a:pathLst>
                <a:path w="752" h="856" extrusionOk="0">
                  <a:moveTo>
                    <a:pt x="751" y="0"/>
                  </a:moveTo>
                  <a:lnTo>
                    <a:pt x="382" y="212"/>
                  </a:lnTo>
                  <a:lnTo>
                    <a:pt x="0" y="433"/>
                  </a:lnTo>
                  <a:lnTo>
                    <a:pt x="382" y="644"/>
                  </a:lnTo>
                  <a:lnTo>
                    <a:pt x="751" y="856"/>
                  </a:lnTo>
                  <a:lnTo>
                    <a:pt x="751" y="433"/>
                  </a:lnTo>
                  <a:lnTo>
                    <a:pt x="75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7"/>
            <p:cNvSpPr/>
            <p:nvPr/>
          </p:nvSpPr>
          <p:spPr>
            <a:xfrm>
              <a:off x="767154" y="4686875"/>
              <a:ext cx="91368" cy="105662"/>
            </a:xfrm>
            <a:custGeom>
              <a:avLst/>
              <a:gdLst/>
              <a:ahLst/>
              <a:cxnLst/>
              <a:rect l="l" t="t" r="r" b="b"/>
              <a:pathLst>
                <a:path w="831" h="961" extrusionOk="0">
                  <a:moveTo>
                    <a:pt x="777" y="92"/>
                  </a:moveTo>
                  <a:lnTo>
                    <a:pt x="777" y="487"/>
                  </a:lnTo>
                  <a:lnTo>
                    <a:pt x="777" y="869"/>
                  </a:lnTo>
                  <a:lnTo>
                    <a:pt x="449" y="673"/>
                  </a:lnTo>
                  <a:lnTo>
                    <a:pt x="104" y="482"/>
                  </a:lnTo>
                  <a:lnTo>
                    <a:pt x="104" y="482"/>
                  </a:lnTo>
                  <a:lnTo>
                    <a:pt x="449" y="291"/>
                  </a:lnTo>
                  <a:lnTo>
                    <a:pt x="777" y="92"/>
                  </a:lnTo>
                  <a:close/>
                  <a:moveTo>
                    <a:pt x="831" y="0"/>
                  </a:moveTo>
                  <a:lnTo>
                    <a:pt x="423" y="237"/>
                  </a:lnTo>
                  <a:lnTo>
                    <a:pt x="0" y="487"/>
                  </a:lnTo>
                  <a:lnTo>
                    <a:pt x="41" y="502"/>
                  </a:lnTo>
                  <a:lnTo>
                    <a:pt x="423" y="723"/>
                  </a:lnTo>
                  <a:lnTo>
                    <a:pt x="831" y="960"/>
                  </a:lnTo>
                  <a:lnTo>
                    <a:pt x="831" y="487"/>
                  </a:lnTo>
                  <a:lnTo>
                    <a:pt x="83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7"/>
            <p:cNvSpPr/>
            <p:nvPr/>
          </p:nvSpPr>
          <p:spPr>
            <a:xfrm>
              <a:off x="4365737" y="184386"/>
              <a:ext cx="82682" cy="95547"/>
            </a:xfrm>
            <a:custGeom>
              <a:avLst/>
              <a:gdLst/>
              <a:ahLst/>
              <a:cxnLst/>
              <a:rect l="l" t="t" r="r" b="b"/>
              <a:pathLst>
                <a:path w="752" h="869" extrusionOk="0">
                  <a:moveTo>
                    <a:pt x="751" y="1"/>
                  </a:moveTo>
                  <a:lnTo>
                    <a:pt x="382" y="212"/>
                  </a:lnTo>
                  <a:lnTo>
                    <a:pt x="0" y="436"/>
                  </a:lnTo>
                  <a:lnTo>
                    <a:pt x="382" y="648"/>
                  </a:lnTo>
                  <a:lnTo>
                    <a:pt x="751" y="869"/>
                  </a:lnTo>
                  <a:lnTo>
                    <a:pt x="751" y="436"/>
                  </a:lnTo>
                  <a:lnTo>
                    <a:pt x="75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7"/>
            <p:cNvSpPr/>
            <p:nvPr/>
          </p:nvSpPr>
          <p:spPr>
            <a:xfrm>
              <a:off x="4359800" y="180208"/>
              <a:ext cx="91368" cy="104233"/>
            </a:xfrm>
            <a:custGeom>
              <a:avLst/>
              <a:gdLst/>
              <a:ahLst/>
              <a:cxnLst/>
              <a:rect l="l" t="t" r="r" b="b"/>
              <a:pathLst>
                <a:path w="831" h="948" extrusionOk="0">
                  <a:moveTo>
                    <a:pt x="777" y="80"/>
                  </a:moveTo>
                  <a:lnTo>
                    <a:pt x="777" y="474"/>
                  </a:lnTo>
                  <a:lnTo>
                    <a:pt x="777" y="856"/>
                  </a:lnTo>
                  <a:lnTo>
                    <a:pt x="449" y="658"/>
                  </a:lnTo>
                  <a:lnTo>
                    <a:pt x="111" y="474"/>
                  </a:lnTo>
                  <a:lnTo>
                    <a:pt x="449" y="276"/>
                  </a:lnTo>
                  <a:lnTo>
                    <a:pt x="777" y="80"/>
                  </a:lnTo>
                  <a:close/>
                  <a:moveTo>
                    <a:pt x="831" y="1"/>
                  </a:moveTo>
                  <a:lnTo>
                    <a:pt x="423" y="238"/>
                  </a:lnTo>
                  <a:lnTo>
                    <a:pt x="0" y="474"/>
                  </a:lnTo>
                  <a:lnTo>
                    <a:pt x="41" y="500"/>
                  </a:lnTo>
                  <a:lnTo>
                    <a:pt x="423" y="711"/>
                  </a:lnTo>
                  <a:lnTo>
                    <a:pt x="831" y="948"/>
                  </a:lnTo>
                  <a:lnTo>
                    <a:pt x="831" y="474"/>
                  </a:lnTo>
                  <a:lnTo>
                    <a:pt x="83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7"/>
            <p:cNvSpPr/>
            <p:nvPr/>
          </p:nvSpPr>
          <p:spPr>
            <a:xfrm>
              <a:off x="1383318" y="4848943"/>
              <a:ext cx="95547" cy="85541"/>
            </a:xfrm>
            <a:custGeom>
              <a:avLst/>
              <a:gdLst/>
              <a:ahLst/>
              <a:cxnLst/>
              <a:rect l="l" t="t" r="r" b="b"/>
              <a:pathLst>
                <a:path w="869" h="778" extrusionOk="0">
                  <a:moveTo>
                    <a:pt x="0" y="1"/>
                  </a:moveTo>
                  <a:lnTo>
                    <a:pt x="199" y="395"/>
                  </a:lnTo>
                  <a:lnTo>
                    <a:pt x="382" y="777"/>
                  </a:lnTo>
                  <a:lnTo>
                    <a:pt x="619" y="421"/>
                  </a:lnTo>
                  <a:lnTo>
                    <a:pt x="868" y="67"/>
                  </a:lnTo>
                  <a:lnTo>
                    <a:pt x="436" y="2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7"/>
            <p:cNvSpPr/>
            <p:nvPr/>
          </p:nvSpPr>
          <p:spPr>
            <a:xfrm>
              <a:off x="1702946" y="4885117"/>
              <a:ext cx="95547" cy="86861"/>
            </a:xfrm>
            <a:custGeom>
              <a:avLst/>
              <a:gdLst/>
              <a:ahLst/>
              <a:cxnLst/>
              <a:rect l="l" t="t" r="r" b="b"/>
              <a:pathLst>
                <a:path w="869" h="790" extrusionOk="0">
                  <a:moveTo>
                    <a:pt x="1" y="0"/>
                  </a:moveTo>
                  <a:lnTo>
                    <a:pt x="187" y="395"/>
                  </a:lnTo>
                  <a:lnTo>
                    <a:pt x="370" y="789"/>
                  </a:lnTo>
                  <a:lnTo>
                    <a:pt x="619" y="436"/>
                  </a:lnTo>
                  <a:lnTo>
                    <a:pt x="869" y="66"/>
                  </a:lnTo>
                  <a:lnTo>
                    <a:pt x="436" y="41"/>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7"/>
            <p:cNvSpPr/>
            <p:nvPr/>
          </p:nvSpPr>
          <p:spPr>
            <a:xfrm>
              <a:off x="1698768" y="4882258"/>
              <a:ext cx="104233" cy="95547"/>
            </a:xfrm>
            <a:custGeom>
              <a:avLst/>
              <a:gdLst/>
              <a:ahLst/>
              <a:cxnLst/>
              <a:rect l="l" t="t" r="r" b="b"/>
              <a:pathLst>
                <a:path w="948" h="869" extrusionOk="0">
                  <a:moveTo>
                    <a:pt x="80" y="67"/>
                  </a:moveTo>
                  <a:lnTo>
                    <a:pt x="474" y="92"/>
                  </a:lnTo>
                  <a:lnTo>
                    <a:pt x="856" y="118"/>
                  </a:lnTo>
                  <a:lnTo>
                    <a:pt x="632" y="433"/>
                  </a:lnTo>
                  <a:lnTo>
                    <a:pt x="414" y="762"/>
                  </a:lnTo>
                  <a:lnTo>
                    <a:pt x="414" y="762"/>
                  </a:lnTo>
                  <a:lnTo>
                    <a:pt x="250" y="408"/>
                  </a:lnTo>
                  <a:lnTo>
                    <a:pt x="80" y="67"/>
                  </a:lnTo>
                  <a:close/>
                  <a:moveTo>
                    <a:pt x="1" y="1"/>
                  </a:moveTo>
                  <a:lnTo>
                    <a:pt x="197" y="433"/>
                  </a:lnTo>
                  <a:lnTo>
                    <a:pt x="408" y="869"/>
                  </a:lnTo>
                  <a:lnTo>
                    <a:pt x="433" y="828"/>
                  </a:lnTo>
                  <a:lnTo>
                    <a:pt x="683" y="474"/>
                  </a:lnTo>
                  <a:lnTo>
                    <a:pt x="948" y="80"/>
                  </a:lnTo>
                  <a:lnTo>
                    <a:pt x="474" y="39"/>
                  </a:lnTo>
                  <a:lnTo>
                    <a:pt x="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7"/>
            <p:cNvSpPr/>
            <p:nvPr/>
          </p:nvSpPr>
          <p:spPr>
            <a:xfrm>
              <a:off x="3113286" y="4737563"/>
              <a:ext cx="175040" cy="198240"/>
            </a:xfrm>
            <a:custGeom>
              <a:avLst/>
              <a:gdLst/>
              <a:ahLst/>
              <a:cxnLst/>
              <a:rect l="l" t="t" r="r" b="b"/>
              <a:pathLst>
                <a:path w="1592" h="1803" extrusionOk="0">
                  <a:moveTo>
                    <a:pt x="67" y="0"/>
                  </a:moveTo>
                  <a:lnTo>
                    <a:pt x="26" y="894"/>
                  </a:lnTo>
                  <a:lnTo>
                    <a:pt x="1" y="1803"/>
                  </a:lnTo>
                  <a:lnTo>
                    <a:pt x="790" y="1383"/>
                  </a:lnTo>
                  <a:lnTo>
                    <a:pt x="1592" y="947"/>
                  </a:lnTo>
                  <a:lnTo>
                    <a:pt x="828" y="474"/>
                  </a:lnTo>
                  <a:lnTo>
                    <a:pt x="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7"/>
            <p:cNvSpPr/>
            <p:nvPr/>
          </p:nvSpPr>
          <p:spPr>
            <a:xfrm>
              <a:off x="2547809" y="4737563"/>
              <a:ext cx="81033" cy="94117"/>
            </a:xfrm>
            <a:custGeom>
              <a:avLst/>
              <a:gdLst/>
              <a:ahLst/>
              <a:cxnLst/>
              <a:rect l="l" t="t" r="r" b="b"/>
              <a:pathLst>
                <a:path w="737" h="856" extrusionOk="0">
                  <a:moveTo>
                    <a:pt x="736" y="0"/>
                  </a:moveTo>
                  <a:lnTo>
                    <a:pt x="367" y="212"/>
                  </a:lnTo>
                  <a:lnTo>
                    <a:pt x="1" y="420"/>
                  </a:lnTo>
                  <a:lnTo>
                    <a:pt x="367" y="644"/>
                  </a:lnTo>
                  <a:lnTo>
                    <a:pt x="736" y="856"/>
                  </a:lnTo>
                  <a:lnTo>
                    <a:pt x="736" y="420"/>
                  </a:lnTo>
                  <a:lnTo>
                    <a:pt x="73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7"/>
            <p:cNvSpPr/>
            <p:nvPr/>
          </p:nvSpPr>
          <p:spPr>
            <a:xfrm>
              <a:off x="2541981" y="4731625"/>
              <a:ext cx="89609" cy="105992"/>
            </a:xfrm>
            <a:custGeom>
              <a:avLst/>
              <a:gdLst/>
              <a:ahLst/>
              <a:cxnLst/>
              <a:rect l="l" t="t" r="r" b="b"/>
              <a:pathLst>
                <a:path w="815" h="964" extrusionOk="0">
                  <a:moveTo>
                    <a:pt x="764" y="95"/>
                  </a:moveTo>
                  <a:lnTo>
                    <a:pt x="764" y="474"/>
                  </a:lnTo>
                  <a:lnTo>
                    <a:pt x="764" y="869"/>
                  </a:lnTo>
                  <a:lnTo>
                    <a:pt x="433" y="673"/>
                  </a:lnTo>
                  <a:lnTo>
                    <a:pt x="102" y="482"/>
                  </a:lnTo>
                  <a:lnTo>
                    <a:pt x="102" y="482"/>
                  </a:lnTo>
                  <a:lnTo>
                    <a:pt x="433" y="291"/>
                  </a:lnTo>
                  <a:lnTo>
                    <a:pt x="764" y="95"/>
                  </a:lnTo>
                  <a:close/>
                  <a:moveTo>
                    <a:pt x="815" y="1"/>
                  </a:moveTo>
                  <a:lnTo>
                    <a:pt x="407" y="237"/>
                  </a:lnTo>
                  <a:lnTo>
                    <a:pt x="0" y="474"/>
                  </a:lnTo>
                  <a:lnTo>
                    <a:pt x="38" y="503"/>
                  </a:lnTo>
                  <a:lnTo>
                    <a:pt x="407" y="711"/>
                  </a:lnTo>
                  <a:lnTo>
                    <a:pt x="815" y="964"/>
                  </a:lnTo>
                  <a:lnTo>
                    <a:pt x="815" y="474"/>
                  </a:lnTo>
                  <a:lnTo>
                    <a:pt x="81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7"/>
            <p:cNvSpPr/>
            <p:nvPr/>
          </p:nvSpPr>
          <p:spPr>
            <a:xfrm>
              <a:off x="2965732" y="144144"/>
              <a:ext cx="94227" cy="89719"/>
            </a:xfrm>
            <a:custGeom>
              <a:avLst/>
              <a:gdLst/>
              <a:ahLst/>
              <a:cxnLst/>
              <a:rect l="l" t="t" r="r" b="b"/>
              <a:pathLst>
                <a:path w="857" h="816" extrusionOk="0">
                  <a:moveTo>
                    <a:pt x="579" y="1"/>
                  </a:moveTo>
                  <a:lnTo>
                    <a:pt x="288" y="329"/>
                  </a:lnTo>
                  <a:lnTo>
                    <a:pt x="1" y="645"/>
                  </a:lnTo>
                  <a:lnTo>
                    <a:pt x="421" y="736"/>
                  </a:lnTo>
                  <a:lnTo>
                    <a:pt x="856" y="815"/>
                  </a:lnTo>
                  <a:lnTo>
                    <a:pt x="711" y="408"/>
                  </a:lnTo>
                  <a:lnTo>
                    <a:pt x="57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7"/>
            <p:cNvSpPr/>
            <p:nvPr/>
          </p:nvSpPr>
          <p:spPr>
            <a:xfrm>
              <a:off x="2959905" y="138207"/>
              <a:ext cx="104233" cy="100164"/>
            </a:xfrm>
            <a:custGeom>
              <a:avLst/>
              <a:gdLst/>
              <a:ahLst/>
              <a:cxnLst/>
              <a:rect l="l" t="t" r="r" b="b"/>
              <a:pathLst>
                <a:path w="948" h="911" extrusionOk="0">
                  <a:moveTo>
                    <a:pt x="616" y="99"/>
                  </a:moveTo>
                  <a:lnTo>
                    <a:pt x="736" y="474"/>
                  </a:lnTo>
                  <a:lnTo>
                    <a:pt x="868" y="844"/>
                  </a:lnTo>
                  <a:lnTo>
                    <a:pt x="868" y="844"/>
                  </a:lnTo>
                  <a:lnTo>
                    <a:pt x="486" y="765"/>
                  </a:lnTo>
                  <a:lnTo>
                    <a:pt x="104" y="686"/>
                  </a:lnTo>
                  <a:lnTo>
                    <a:pt x="357" y="396"/>
                  </a:lnTo>
                  <a:lnTo>
                    <a:pt x="616" y="99"/>
                  </a:lnTo>
                  <a:close/>
                  <a:moveTo>
                    <a:pt x="632" y="1"/>
                  </a:moveTo>
                  <a:lnTo>
                    <a:pt x="606" y="42"/>
                  </a:lnTo>
                  <a:lnTo>
                    <a:pt x="316" y="358"/>
                  </a:lnTo>
                  <a:lnTo>
                    <a:pt x="0" y="724"/>
                  </a:lnTo>
                  <a:lnTo>
                    <a:pt x="474" y="815"/>
                  </a:lnTo>
                  <a:lnTo>
                    <a:pt x="947" y="910"/>
                  </a:lnTo>
                  <a:lnTo>
                    <a:pt x="789" y="462"/>
                  </a:lnTo>
                  <a:lnTo>
                    <a:pt x="63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7"/>
            <p:cNvSpPr/>
            <p:nvPr/>
          </p:nvSpPr>
          <p:spPr>
            <a:xfrm>
              <a:off x="2917903" y="4789570"/>
              <a:ext cx="94117" cy="85541"/>
            </a:xfrm>
            <a:custGeom>
              <a:avLst/>
              <a:gdLst/>
              <a:ahLst/>
              <a:cxnLst/>
              <a:rect l="l" t="t" r="r" b="b"/>
              <a:pathLst>
                <a:path w="856" h="778" extrusionOk="0">
                  <a:moveTo>
                    <a:pt x="0" y="1"/>
                  </a:moveTo>
                  <a:lnTo>
                    <a:pt x="186" y="383"/>
                  </a:lnTo>
                  <a:lnTo>
                    <a:pt x="370" y="778"/>
                  </a:lnTo>
                  <a:lnTo>
                    <a:pt x="619" y="421"/>
                  </a:lnTo>
                  <a:lnTo>
                    <a:pt x="856" y="67"/>
                  </a:lnTo>
                  <a:lnTo>
                    <a:pt x="436" y="2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7"/>
            <p:cNvSpPr/>
            <p:nvPr/>
          </p:nvSpPr>
          <p:spPr>
            <a:xfrm>
              <a:off x="3240389" y="32764"/>
              <a:ext cx="95547" cy="86861"/>
            </a:xfrm>
            <a:custGeom>
              <a:avLst/>
              <a:gdLst/>
              <a:ahLst/>
              <a:cxnLst/>
              <a:rect l="l" t="t" r="r" b="b"/>
              <a:pathLst>
                <a:path w="869" h="790" extrusionOk="0">
                  <a:moveTo>
                    <a:pt x="0" y="0"/>
                  </a:moveTo>
                  <a:lnTo>
                    <a:pt x="186" y="395"/>
                  </a:lnTo>
                  <a:lnTo>
                    <a:pt x="382" y="789"/>
                  </a:lnTo>
                  <a:lnTo>
                    <a:pt x="619" y="433"/>
                  </a:lnTo>
                  <a:lnTo>
                    <a:pt x="868" y="79"/>
                  </a:lnTo>
                  <a:lnTo>
                    <a:pt x="436" y="38"/>
                  </a:lnTo>
                  <a:lnTo>
                    <a:pt x="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7"/>
            <p:cNvSpPr/>
            <p:nvPr/>
          </p:nvSpPr>
          <p:spPr>
            <a:xfrm>
              <a:off x="3236211" y="29905"/>
              <a:ext cx="104233" cy="95657"/>
            </a:xfrm>
            <a:custGeom>
              <a:avLst/>
              <a:gdLst/>
              <a:ahLst/>
              <a:cxnLst/>
              <a:rect l="l" t="t" r="r" b="b"/>
              <a:pathLst>
                <a:path w="948" h="870" extrusionOk="0">
                  <a:moveTo>
                    <a:pt x="92" y="64"/>
                  </a:moveTo>
                  <a:lnTo>
                    <a:pt x="474" y="92"/>
                  </a:lnTo>
                  <a:lnTo>
                    <a:pt x="856" y="118"/>
                  </a:lnTo>
                  <a:lnTo>
                    <a:pt x="632" y="433"/>
                  </a:lnTo>
                  <a:lnTo>
                    <a:pt x="414" y="762"/>
                  </a:lnTo>
                  <a:lnTo>
                    <a:pt x="414" y="762"/>
                  </a:lnTo>
                  <a:lnTo>
                    <a:pt x="250" y="408"/>
                  </a:lnTo>
                  <a:lnTo>
                    <a:pt x="92" y="64"/>
                  </a:lnTo>
                  <a:close/>
                  <a:moveTo>
                    <a:pt x="0" y="1"/>
                  </a:moveTo>
                  <a:lnTo>
                    <a:pt x="212" y="433"/>
                  </a:lnTo>
                  <a:lnTo>
                    <a:pt x="407" y="869"/>
                  </a:lnTo>
                  <a:lnTo>
                    <a:pt x="433" y="828"/>
                  </a:lnTo>
                  <a:lnTo>
                    <a:pt x="685" y="474"/>
                  </a:lnTo>
                  <a:lnTo>
                    <a:pt x="947" y="80"/>
                  </a:lnTo>
                  <a:lnTo>
                    <a:pt x="474" y="39"/>
                  </a:lnTo>
                  <a:lnTo>
                    <a:pt x="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7"/>
            <p:cNvSpPr/>
            <p:nvPr/>
          </p:nvSpPr>
          <p:spPr>
            <a:xfrm>
              <a:off x="6357388" y="4668074"/>
              <a:ext cx="198020" cy="176470"/>
            </a:xfrm>
            <a:custGeom>
              <a:avLst/>
              <a:gdLst/>
              <a:ahLst/>
              <a:cxnLst/>
              <a:rect l="l" t="t" r="r" b="b"/>
              <a:pathLst>
                <a:path w="1801" h="1605" extrusionOk="0">
                  <a:moveTo>
                    <a:pt x="1" y="1"/>
                  </a:moveTo>
                  <a:lnTo>
                    <a:pt x="421" y="803"/>
                  </a:lnTo>
                  <a:lnTo>
                    <a:pt x="841" y="1605"/>
                  </a:lnTo>
                  <a:lnTo>
                    <a:pt x="1327" y="844"/>
                  </a:lnTo>
                  <a:lnTo>
                    <a:pt x="1800" y="67"/>
                  </a:lnTo>
                  <a:lnTo>
                    <a:pt x="907" y="4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7"/>
            <p:cNvSpPr/>
            <p:nvPr/>
          </p:nvSpPr>
          <p:spPr>
            <a:xfrm>
              <a:off x="5149467" y="4783742"/>
              <a:ext cx="82682" cy="95547"/>
            </a:xfrm>
            <a:custGeom>
              <a:avLst/>
              <a:gdLst/>
              <a:ahLst/>
              <a:cxnLst/>
              <a:rect l="l" t="t" r="r" b="b"/>
              <a:pathLst>
                <a:path w="752" h="869" extrusionOk="0">
                  <a:moveTo>
                    <a:pt x="752" y="0"/>
                  </a:moveTo>
                  <a:lnTo>
                    <a:pt x="383" y="224"/>
                  </a:lnTo>
                  <a:lnTo>
                    <a:pt x="1" y="436"/>
                  </a:lnTo>
                  <a:lnTo>
                    <a:pt x="383" y="647"/>
                  </a:lnTo>
                  <a:lnTo>
                    <a:pt x="752" y="868"/>
                  </a:lnTo>
                  <a:lnTo>
                    <a:pt x="752" y="436"/>
                  </a:lnTo>
                  <a:lnTo>
                    <a:pt x="7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7"/>
            <p:cNvSpPr/>
            <p:nvPr/>
          </p:nvSpPr>
          <p:spPr>
            <a:xfrm>
              <a:off x="5143969" y="4779564"/>
              <a:ext cx="91039" cy="104233"/>
            </a:xfrm>
            <a:custGeom>
              <a:avLst/>
              <a:gdLst/>
              <a:ahLst/>
              <a:cxnLst/>
              <a:rect l="l" t="t" r="r" b="b"/>
              <a:pathLst>
                <a:path w="828" h="948" extrusionOk="0">
                  <a:moveTo>
                    <a:pt x="777" y="92"/>
                  </a:moveTo>
                  <a:lnTo>
                    <a:pt x="777" y="474"/>
                  </a:lnTo>
                  <a:lnTo>
                    <a:pt x="777" y="856"/>
                  </a:lnTo>
                  <a:lnTo>
                    <a:pt x="445" y="670"/>
                  </a:lnTo>
                  <a:lnTo>
                    <a:pt x="109" y="474"/>
                  </a:lnTo>
                  <a:lnTo>
                    <a:pt x="109" y="474"/>
                  </a:lnTo>
                  <a:lnTo>
                    <a:pt x="445" y="275"/>
                  </a:lnTo>
                  <a:lnTo>
                    <a:pt x="777" y="92"/>
                  </a:lnTo>
                  <a:close/>
                  <a:moveTo>
                    <a:pt x="827" y="0"/>
                  </a:moveTo>
                  <a:lnTo>
                    <a:pt x="420" y="237"/>
                  </a:lnTo>
                  <a:lnTo>
                    <a:pt x="0" y="474"/>
                  </a:lnTo>
                  <a:lnTo>
                    <a:pt x="38" y="499"/>
                  </a:lnTo>
                  <a:lnTo>
                    <a:pt x="420" y="711"/>
                  </a:lnTo>
                  <a:lnTo>
                    <a:pt x="827" y="947"/>
                  </a:lnTo>
                  <a:lnTo>
                    <a:pt x="827" y="474"/>
                  </a:lnTo>
                  <a:lnTo>
                    <a:pt x="827"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7"/>
            <p:cNvSpPr/>
            <p:nvPr/>
          </p:nvSpPr>
          <p:spPr>
            <a:xfrm>
              <a:off x="8131886" y="31334"/>
              <a:ext cx="92798" cy="89719"/>
            </a:xfrm>
            <a:custGeom>
              <a:avLst/>
              <a:gdLst/>
              <a:ahLst/>
              <a:cxnLst/>
              <a:rect l="l" t="t" r="r" b="b"/>
              <a:pathLst>
                <a:path w="844" h="816" extrusionOk="0">
                  <a:moveTo>
                    <a:pt x="566" y="1"/>
                  </a:moveTo>
                  <a:lnTo>
                    <a:pt x="278" y="329"/>
                  </a:lnTo>
                  <a:lnTo>
                    <a:pt x="0" y="645"/>
                  </a:lnTo>
                  <a:lnTo>
                    <a:pt x="420" y="736"/>
                  </a:lnTo>
                  <a:lnTo>
                    <a:pt x="843" y="815"/>
                  </a:lnTo>
                  <a:lnTo>
                    <a:pt x="843" y="815"/>
                  </a:lnTo>
                  <a:lnTo>
                    <a:pt x="698" y="408"/>
                  </a:lnTo>
                  <a:lnTo>
                    <a:pt x="566"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7"/>
            <p:cNvSpPr/>
            <p:nvPr/>
          </p:nvSpPr>
          <p:spPr>
            <a:xfrm>
              <a:off x="8125948" y="25397"/>
              <a:ext cx="102913" cy="100164"/>
            </a:xfrm>
            <a:custGeom>
              <a:avLst/>
              <a:gdLst/>
              <a:ahLst/>
              <a:cxnLst/>
              <a:rect l="l" t="t" r="r" b="b"/>
              <a:pathLst>
                <a:path w="936" h="911" extrusionOk="0">
                  <a:moveTo>
                    <a:pt x="606" y="99"/>
                  </a:moveTo>
                  <a:lnTo>
                    <a:pt x="740" y="474"/>
                  </a:lnTo>
                  <a:lnTo>
                    <a:pt x="856" y="831"/>
                  </a:lnTo>
                  <a:lnTo>
                    <a:pt x="856" y="831"/>
                  </a:lnTo>
                  <a:lnTo>
                    <a:pt x="474" y="765"/>
                  </a:lnTo>
                  <a:lnTo>
                    <a:pt x="95" y="686"/>
                  </a:lnTo>
                  <a:lnTo>
                    <a:pt x="358" y="395"/>
                  </a:lnTo>
                  <a:lnTo>
                    <a:pt x="606" y="99"/>
                  </a:lnTo>
                  <a:close/>
                  <a:moveTo>
                    <a:pt x="632" y="1"/>
                  </a:moveTo>
                  <a:lnTo>
                    <a:pt x="594" y="42"/>
                  </a:lnTo>
                  <a:lnTo>
                    <a:pt x="316" y="358"/>
                  </a:lnTo>
                  <a:lnTo>
                    <a:pt x="1" y="711"/>
                  </a:lnTo>
                  <a:lnTo>
                    <a:pt x="462" y="815"/>
                  </a:lnTo>
                  <a:lnTo>
                    <a:pt x="935" y="910"/>
                  </a:lnTo>
                  <a:lnTo>
                    <a:pt x="777" y="449"/>
                  </a:lnTo>
                  <a:lnTo>
                    <a:pt x="63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7"/>
            <p:cNvSpPr/>
            <p:nvPr/>
          </p:nvSpPr>
          <p:spPr>
            <a:xfrm>
              <a:off x="4896470" y="4905238"/>
              <a:ext cx="94117" cy="85431"/>
            </a:xfrm>
            <a:custGeom>
              <a:avLst/>
              <a:gdLst/>
              <a:ahLst/>
              <a:cxnLst/>
              <a:rect l="l" t="t" r="r" b="b"/>
              <a:pathLst>
                <a:path w="856" h="777" extrusionOk="0">
                  <a:moveTo>
                    <a:pt x="0" y="0"/>
                  </a:moveTo>
                  <a:lnTo>
                    <a:pt x="186" y="382"/>
                  </a:lnTo>
                  <a:lnTo>
                    <a:pt x="369" y="777"/>
                  </a:lnTo>
                  <a:lnTo>
                    <a:pt x="619" y="423"/>
                  </a:lnTo>
                  <a:lnTo>
                    <a:pt x="856" y="66"/>
                  </a:lnTo>
                  <a:lnTo>
                    <a:pt x="423" y="29"/>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7"/>
            <p:cNvSpPr/>
            <p:nvPr/>
          </p:nvSpPr>
          <p:spPr>
            <a:xfrm>
              <a:off x="5949580" y="4843116"/>
              <a:ext cx="95547" cy="85431"/>
            </a:xfrm>
            <a:custGeom>
              <a:avLst/>
              <a:gdLst/>
              <a:ahLst/>
              <a:cxnLst/>
              <a:rect l="l" t="t" r="r" b="b"/>
              <a:pathLst>
                <a:path w="869" h="777" extrusionOk="0">
                  <a:moveTo>
                    <a:pt x="0" y="0"/>
                  </a:moveTo>
                  <a:lnTo>
                    <a:pt x="196" y="382"/>
                  </a:lnTo>
                  <a:lnTo>
                    <a:pt x="379" y="777"/>
                  </a:lnTo>
                  <a:lnTo>
                    <a:pt x="616" y="423"/>
                  </a:lnTo>
                  <a:lnTo>
                    <a:pt x="869" y="66"/>
                  </a:lnTo>
                  <a:lnTo>
                    <a:pt x="433" y="28"/>
                  </a:lnTo>
                  <a:lnTo>
                    <a:pt x="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7"/>
            <p:cNvSpPr/>
            <p:nvPr/>
          </p:nvSpPr>
          <p:spPr>
            <a:xfrm>
              <a:off x="5945072" y="4840257"/>
              <a:ext cx="104233" cy="94227"/>
            </a:xfrm>
            <a:custGeom>
              <a:avLst/>
              <a:gdLst/>
              <a:ahLst/>
              <a:cxnLst/>
              <a:rect l="l" t="t" r="r" b="b"/>
              <a:pathLst>
                <a:path w="948" h="857" extrusionOk="0">
                  <a:moveTo>
                    <a:pt x="92" y="54"/>
                  </a:moveTo>
                  <a:lnTo>
                    <a:pt x="474" y="80"/>
                  </a:lnTo>
                  <a:lnTo>
                    <a:pt x="856" y="118"/>
                  </a:lnTo>
                  <a:lnTo>
                    <a:pt x="644" y="433"/>
                  </a:lnTo>
                  <a:lnTo>
                    <a:pt x="419" y="755"/>
                  </a:lnTo>
                  <a:lnTo>
                    <a:pt x="250" y="408"/>
                  </a:lnTo>
                  <a:lnTo>
                    <a:pt x="92" y="54"/>
                  </a:lnTo>
                  <a:close/>
                  <a:moveTo>
                    <a:pt x="0" y="1"/>
                  </a:moveTo>
                  <a:lnTo>
                    <a:pt x="212" y="421"/>
                  </a:lnTo>
                  <a:lnTo>
                    <a:pt x="408" y="856"/>
                  </a:lnTo>
                  <a:lnTo>
                    <a:pt x="436" y="815"/>
                  </a:lnTo>
                  <a:lnTo>
                    <a:pt x="685" y="462"/>
                  </a:lnTo>
                  <a:lnTo>
                    <a:pt x="947" y="67"/>
                  </a:lnTo>
                  <a:lnTo>
                    <a:pt x="474" y="26"/>
                  </a:lnTo>
                  <a:lnTo>
                    <a:pt x="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7"/>
            <p:cNvSpPr/>
            <p:nvPr/>
          </p:nvSpPr>
          <p:spPr>
            <a:xfrm>
              <a:off x="879963" y="155721"/>
              <a:ext cx="178119" cy="198350"/>
            </a:xfrm>
            <a:custGeom>
              <a:avLst/>
              <a:gdLst/>
              <a:ahLst/>
              <a:cxnLst/>
              <a:rect l="l" t="t" r="r" b="b"/>
              <a:pathLst>
                <a:path w="1620" h="1804" extrusionOk="0">
                  <a:moveTo>
                    <a:pt x="1620" y="1"/>
                  </a:moveTo>
                  <a:lnTo>
                    <a:pt x="818" y="395"/>
                  </a:lnTo>
                  <a:lnTo>
                    <a:pt x="0" y="803"/>
                  </a:lnTo>
                  <a:lnTo>
                    <a:pt x="752" y="1305"/>
                  </a:lnTo>
                  <a:lnTo>
                    <a:pt x="1516" y="1803"/>
                  </a:lnTo>
                  <a:lnTo>
                    <a:pt x="1566" y="894"/>
                  </a:lnTo>
                  <a:lnTo>
                    <a:pt x="16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7"/>
            <p:cNvSpPr/>
            <p:nvPr/>
          </p:nvSpPr>
          <p:spPr>
            <a:xfrm>
              <a:off x="182984" y="2913807"/>
              <a:ext cx="94117" cy="85431"/>
            </a:xfrm>
            <a:custGeom>
              <a:avLst/>
              <a:gdLst/>
              <a:ahLst/>
              <a:cxnLst/>
              <a:rect l="l" t="t" r="r" b="b"/>
              <a:pathLst>
                <a:path w="856" h="777" extrusionOk="0">
                  <a:moveTo>
                    <a:pt x="0" y="0"/>
                  </a:moveTo>
                  <a:lnTo>
                    <a:pt x="183" y="395"/>
                  </a:lnTo>
                  <a:lnTo>
                    <a:pt x="370" y="777"/>
                  </a:lnTo>
                  <a:lnTo>
                    <a:pt x="606" y="420"/>
                  </a:lnTo>
                  <a:lnTo>
                    <a:pt x="856" y="67"/>
                  </a:lnTo>
                  <a:lnTo>
                    <a:pt x="420" y="38"/>
                  </a:lnTo>
                  <a:lnTo>
                    <a:pt x="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7"/>
            <p:cNvSpPr/>
            <p:nvPr/>
          </p:nvSpPr>
          <p:spPr>
            <a:xfrm>
              <a:off x="177047" y="2911058"/>
              <a:ext cx="105992" cy="93787"/>
            </a:xfrm>
            <a:custGeom>
              <a:avLst/>
              <a:gdLst/>
              <a:ahLst/>
              <a:cxnLst/>
              <a:rect l="l" t="t" r="r" b="b"/>
              <a:pathLst>
                <a:path w="964" h="853" extrusionOk="0">
                  <a:moveTo>
                    <a:pt x="95" y="63"/>
                  </a:moveTo>
                  <a:lnTo>
                    <a:pt x="474" y="92"/>
                  </a:lnTo>
                  <a:lnTo>
                    <a:pt x="856" y="117"/>
                  </a:lnTo>
                  <a:lnTo>
                    <a:pt x="648" y="433"/>
                  </a:lnTo>
                  <a:lnTo>
                    <a:pt x="424" y="749"/>
                  </a:lnTo>
                  <a:lnTo>
                    <a:pt x="266" y="407"/>
                  </a:lnTo>
                  <a:lnTo>
                    <a:pt x="95" y="63"/>
                  </a:lnTo>
                  <a:close/>
                  <a:moveTo>
                    <a:pt x="1" y="0"/>
                  </a:moveTo>
                  <a:lnTo>
                    <a:pt x="212" y="433"/>
                  </a:lnTo>
                  <a:lnTo>
                    <a:pt x="424" y="853"/>
                  </a:lnTo>
                  <a:lnTo>
                    <a:pt x="449" y="827"/>
                  </a:lnTo>
                  <a:lnTo>
                    <a:pt x="686" y="474"/>
                  </a:lnTo>
                  <a:lnTo>
                    <a:pt x="963" y="79"/>
                  </a:lnTo>
                  <a:lnTo>
                    <a:pt x="474" y="38"/>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7"/>
            <p:cNvSpPr/>
            <p:nvPr/>
          </p:nvSpPr>
          <p:spPr>
            <a:xfrm>
              <a:off x="255112" y="1257727"/>
              <a:ext cx="95547" cy="85431"/>
            </a:xfrm>
            <a:custGeom>
              <a:avLst/>
              <a:gdLst/>
              <a:ahLst/>
              <a:cxnLst/>
              <a:rect l="l" t="t" r="r" b="b"/>
              <a:pathLst>
                <a:path w="869" h="777" extrusionOk="0">
                  <a:moveTo>
                    <a:pt x="1" y="0"/>
                  </a:moveTo>
                  <a:lnTo>
                    <a:pt x="187" y="382"/>
                  </a:lnTo>
                  <a:lnTo>
                    <a:pt x="383" y="777"/>
                  </a:lnTo>
                  <a:lnTo>
                    <a:pt x="620" y="420"/>
                  </a:lnTo>
                  <a:lnTo>
                    <a:pt x="869" y="67"/>
                  </a:lnTo>
                  <a:lnTo>
                    <a:pt x="436" y="26"/>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7"/>
            <p:cNvSpPr/>
            <p:nvPr/>
          </p:nvSpPr>
          <p:spPr>
            <a:xfrm>
              <a:off x="250934" y="1253549"/>
              <a:ext cx="104343" cy="95547"/>
            </a:xfrm>
            <a:custGeom>
              <a:avLst/>
              <a:gdLst/>
              <a:ahLst/>
              <a:cxnLst/>
              <a:rect l="l" t="t" r="r" b="b"/>
              <a:pathLst>
                <a:path w="949" h="869" extrusionOk="0">
                  <a:moveTo>
                    <a:pt x="93" y="64"/>
                  </a:moveTo>
                  <a:lnTo>
                    <a:pt x="474" y="92"/>
                  </a:lnTo>
                  <a:lnTo>
                    <a:pt x="856" y="130"/>
                  </a:lnTo>
                  <a:lnTo>
                    <a:pt x="632" y="446"/>
                  </a:lnTo>
                  <a:lnTo>
                    <a:pt x="418" y="769"/>
                  </a:lnTo>
                  <a:lnTo>
                    <a:pt x="418" y="769"/>
                  </a:lnTo>
                  <a:lnTo>
                    <a:pt x="250" y="408"/>
                  </a:lnTo>
                  <a:lnTo>
                    <a:pt x="93" y="64"/>
                  </a:lnTo>
                  <a:close/>
                  <a:moveTo>
                    <a:pt x="1" y="0"/>
                  </a:moveTo>
                  <a:lnTo>
                    <a:pt x="212" y="433"/>
                  </a:lnTo>
                  <a:lnTo>
                    <a:pt x="408" y="869"/>
                  </a:lnTo>
                  <a:lnTo>
                    <a:pt x="433" y="828"/>
                  </a:lnTo>
                  <a:lnTo>
                    <a:pt x="686" y="474"/>
                  </a:lnTo>
                  <a:lnTo>
                    <a:pt x="948" y="79"/>
                  </a:lnTo>
                  <a:lnTo>
                    <a:pt x="474" y="38"/>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7"/>
            <p:cNvSpPr/>
            <p:nvPr/>
          </p:nvSpPr>
          <p:spPr>
            <a:xfrm>
              <a:off x="-340492" y="1820487"/>
              <a:ext cx="569761" cy="659700"/>
            </a:xfrm>
            <a:custGeom>
              <a:avLst/>
              <a:gdLst/>
              <a:ahLst/>
              <a:cxnLst/>
              <a:rect l="l" t="t" r="r" b="b"/>
              <a:pathLst>
                <a:path w="5182" h="6000" extrusionOk="0">
                  <a:moveTo>
                    <a:pt x="0" y="1"/>
                  </a:moveTo>
                  <a:lnTo>
                    <a:pt x="0" y="3000"/>
                  </a:lnTo>
                  <a:lnTo>
                    <a:pt x="0" y="5999"/>
                  </a:lnTo>
                  <a:lnTo>
                    <a:pt x="2592" y="4500"/>
                  </a:lnTo>
                  <a:lnTo>
                    <a:pt x="5181" y="3000"/>
                  </a:lnTo>
                  <a:lnTo>
                    <a:pt x="2592" y="150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7"/>
            <p:cNvSpPr/>
            <p:nvPr/>
          </p:nvSpPr>
          <p:spPr>
            <a:xfrm>
              <a:off x="116354" y="4834430"/>
              <a:ext cx="571410" cy="659590"/>
            </a:xfrm>
            <a:custGeom>
              <a:avLst/>
              <a:gdLst/>
              <a:ahLst/>
              <a:cxnLst/>
              <a:rect l="l" t="t" r="r" b="b"/>
              <a:pathLst>
                <a:path w="5197" h="5999" extrusionOk="0">
                  <a:moveTo>
                    <a:pt x="0" y="0"/>
                  </a:moveTo>
                  <a:lnTo>
                    <a:pt x="0" y="2999"/>
                  </a:lnTo>
                  <a:lnTo>
                    <a:pt x="0" y="5998"/>
                  </a:lnTo>
                  <a:lnTo>
                    <a:pt x="2605" y="4499"/>
                  </a:lnTo>
                  <a:lnTo>
                    <a:pt x="5196" y="2999"/>
                  </a:lnTo>
                  <a:lnTo>
                    <a:pt x="2605" y="150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7"/>
            <p:cNvSpPr/>
            <p:nvPr/>
          </p:nvSpPr>
          <p:spPr>
            <a:xfrm>
              <a:off x="4812797" y="-228887"/>
              <a:ext cx="817148" cy="944690"/>
            </a:xfrm>
            <a:custGeom>
              <a:avLst/>
              <a:gdLst/>
              <a:ahLst/>
              <a:cxnLst/>
              <a:rect l="l" t="t" r="r" b="b"/>
              <a:pathLst>
                <a:path w="7432" h="8592" extrusionOk="0">
                  <a:moveTo>
                    <a:pt x="0" y="1"/>
                  </a:moveTo>
                  <a:lnTo>
                    <a:pt x="0" y="4288"/>
                  </a:lnTo>
                  <a:lnTo>
                    <a:pt x="0" y="8591"/>
                  </a:lnTo>
                  <a:lnTo>
                    <a:pt x="3722" y="6432"/>
                  </a:lnTo>
                  <a:lnTo>
                    <a:pt x="7432" y="4288"/>
                  </a:lnTo>
                  <a:lnTo>
                    <a:pt x="3722" y="214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7"/>
            <p:cNvSpPr/>
            <p:nvPr/>
          </p:nvSpPr>
          <p:spPr>
            <a:xfrm>
              <a:off x="-389750" y="3360680"/>
              <a:ext cx="912585" cy="913025"/>
            </a:xfrm>
            <a:custGeom>
              <a:avLst/>
              <a:gdLst/>
              <a:ahLst/>
              <a:cxnLst/>
              <a:rect l="l" t="t" r="r" b="b"/>
              <a:pathLst>
                <a:path w="8300" h="8304" extrusionOk="0">
                  <a:moveTo>
                    <a:pt x="6077" y="1"/>
                  </a:moveTo>
                  <a:lnTo>
                    <a:pt x="3040" y="3041"/>
                  </a:lnTo>
                  <a:lnTo>
                    <a:pt x="0" y="6078"/>
                  </a:lnTo>
                  <a:lnTo>
                    <a:pt x="4145" y="7183"/>
                  </a:lnTo>
                  <a:lnTo>
                    <a:pt x="8300" y="8303"/>
                  </a:lnTo>
                  <a:lnTo>
                    <a:pt x="7182" y="4158"/>
                  </a:lnTo>
                  <a:lnTo>
                    <a:pt x="60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7"/>
            <p:cNvSpPr/>
            <p:nvPr/>
          </p:nvSpPr>
          <p:spPr>
            <a:xfrm>
              <a:off x="8648435" y="135458"/>
              <a:ext cx="656401" cy="656511"/>
            </a:xfrm>
            <a:custGeom>
              <a:avLst/>
              <a:gdLst/>
              <a:ahLst/>
              <a:cxnLst/>
              <a:rect l="l" t="t" r="r" b="b"/>
              <a:pathLst>
                <a:path w="5970" h="5971" extrusionOk="0">
                  <a:moveTo>
                    <a:pt x="5817" y="153"/>
                  </a:moveTo>
                  <a:lnTo>
                    <a:pt x="5064" y="2959"/>
                  </a:lnTo>
                  <a:lnTo>
                    <a:pt x="4313" y="5775"/>
                  </a:lnTo>
                  <a:lnTo>
                    <a:pt x="2260" y="3710"/>
                  </a:lnTo>
                  <a:lnTo>
                    <a:pt x="208" y="1658"/>
                  </a:lnTo>
                  <a:lnTo>
                    <a:pt x="3012" y="907"/>
                  </a:lnTo>
                  <a:lnTo>
                    <a:pt x="5817" y="153"/>
                  </a:lnTo>
                  <a:close/>
                  <a:moveTo>
                    <a:pt x="5970" y="1"/>
                  </a:moveTo>
                  <a:lnTo>
                    <a:pt x="5878" y="26"/>
                  </a:lnTo>
                  <a:lnTo>
                    <a:pt x="2983" y="803"/>
                  </a:lnTo>
                  <a:lnTo>
                    <a:pt x="0" y="1604"/>
                  </a:lnTo>
                  <a:lnTo>
                    <a:pt x="2182" y="3789"/>
                  </a:lnTo>
                  <a:lnTo>
                    <a:pt x="4366" y="5971"/>
                  </a:lnTo>
                  <a:lnTo>
                    <a:pt x="5168" y="2987"/>
                  </a:lnTo>
                  <a:lnTo>
                    <a:pt x="597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7"/>
            <p:cNvSpPr/>
            <p:nvPr/>
          </p:nvSpPr>
          <p:spPr>
            <a:xfrm>
              <a:off x="7514401" y="-204400"/>
              <a:ext cx="409344" cy="408024"/>
            </a:xfrm>
            <a:custGeom>
              <a:avLst/>
              <a:gdLst/>
              <a:ahLst/>
              <a:cxnLst/>
              <a:rect l="l" t="t" r="r" b="b"/>
              <a:pathLst>
                <a:path w="3723" h="3711" extrusionOk="0">
                  <a:moveTo>
                    <a:pt x="3722" y="1"/>
                  </a:moveTo>
                  <a:lnTo>
                    <a:pt x="1853" y="487"/>
                  </a:lnTo>
                  <a:lnTo>
                    <a:pt x="0" y="986"/>
                  </a:lnTo>
                  <a:lnTo>
                    <a:pt x="1367" y="2353"/>
                  </a:lnTo>
                  <a:lnTo>
                    <a:pt x="2721" y="3710"/>
                  </a:lnTo>
                  <a:lnTo>
                    <a:pt x="3223" y="1854"/>
                  </a:lnTo>
                  <a:lnTo>
                    <a:pt x="37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7"/>
            <p:cNvSpPr/>
            <p:nvPr/>
          </p:nvSpPr>
          <p:spPr>
            <a:xfrm>
              <a:off x="7938152" y="4452570"/>
              <a:ext cx="409344" cy="409344"/>
            </a:xfrm>
            <a:custGeom>
              <a:avLst/>
              <a:gdLst/>
              <a:ahLst/>
              <a:cxnLst/>
              <a:rect l="l" t="t" r="r" b="b"/>
              <a:pathLst>
                <a:path w="3723" h="3723" extrusionOk="0">
                  <a:moveTo>
                    <a:pt x="3723" y="0"/>
                  </a:moveTo>
                  <a:lnTo>
                    <a:pt x="1867" y="502"/>
                  </a:lnTo>
                  <a:lnTo>
                    <a:pt x="1" y="1001"/>
                  </a:lnTo>
                  <a:lnTo>
                    <a:pt x="1368" y="2356"/>
                  </a:lnTo>
                  <a:lnTo>
                    <a:pt x="2722" y="3723"/>
                  </a:lnTo>
                  <a:lnTo>
                    <a:pt x="3224" y="1869"/>
                  </a:lnTo>
                  <a:lnTo>
                    <a:pt x="37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7"/>
            <p:cNvSpPr/>
            <p:nvPr/>
          </p:nvSpPr>
          <p:spPr>
            <a:xfrm>
              <a:off x="19487" y="4395098"/>
              <a:ext cx="407914" cy="409344"/>
            </a:xfrm>
            <a:custGeom>
              <a:avLst/>
              <a:gdLst/>
              <a:ahLst/>
              <a:cxnLst/>
              <a:rect l="l" t="t" r="r" b="b"/>
              <a:pathLst>
                <a:path w="3710" h="3723" extrusionOk="0">
                  <a:moveTo>
                    <a:pt x="3710" y="0"/>
                  </a:moveTo>
                  <a:lnTo>
                    <a:pt x="1857" y="499"/>
                  </a:lnTo>
                  <a:lnTo>
                    <a:pt x="0" y="998"/>
                  </a:lnTo>
                  <a:lnTo>
                    <a:pt x="1355" y="2352"/>
                  </a:lnTo>
                  <a:lnTo>
                    <a:pt x="2725" y="3723"/>
                  </a:lnTo>
                  <a:lnTo>
                    <a:pt x="3211" y="1854"/>
                  </a:lnTo>
                  <a:lnTo>
                    <a:pt x="37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7"/>
            <p:cNvSpPr/>
            <p:nvPr/>
          </p:nvSpPr>
          <p:spPr>
            <a:xfrm>
              <a:off x="72923" y="510202"/>
              <a:ext cx="407914" cy="409344"/>
            </a:xfrm>
            <a:custGeom>
              <a:avLst/>
              <a:gdLst/>
              <a:ahLst/>
              <a:cxnLst/>
              <a:rect l="l" t="t" r="r" b="b"/>
              <a:pathLst>
                <a:path w="3710" h="3723" extrusionOk="0">
                  <a:moveTo>
                    <a:pt x="3710" y="0"/>
                  </a:moveTo>
                  <a:lnTo>
                    <a:pt x="1857" y="499"/>
                  </a:lnTo>
                  <a:lnTo>
                    <a:pt x="0" y="1001"/>
                  </a:lnTo>
                  <a:lnTo>
                    <a:pt x="1358" y="2368"/>
                  </a:lnTo>
                  <a:lnTo>
                    <a:pt x="2725" y="3722"/>
                  </a:lnTo>
                  <a:lnTo>
                    <a:pt x="3211" y="1869"/>
                  </a:lnTo>
                  <a:lnTo>
                    <a:pt x="37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7"/>
            <p:cNvSpPr/>
            <p:nvPr/>
          </p:nvSpPr>
          <p:spPr>
            <a:xfrm>
              <a:off x="8565752" y="899177"/>
              <a:ext cx="367343" cy="422098"/>
            </a:xfrm>
            <a:custGeom>
              <a:avLst/>
              <a:gdLst/>
              <a:ahLst/>
              <a:cxnLst/>
              <a:rect l="l" t="t" r="r" b="b"/>
              <a:pathLst>
                <a:path w="3341" h="3839" extrusionOk="0">
                  <a:moveTo>
                    <a:pt x="1" y="0"/>
                  </a:moveTo>
                  <a:lnTo>
                    <a:pt x="13" y="1920"/>
                  </a:lnTo>
                  <a:lnTo>
                    <a:pt x="26" y="3839"/>
                  </a:lnTo>
                  <a:lnTo>
                    <a:pt x="1683" y="2867"/>
                  </a:lnTo>
                  <a:lnTo>
                    <a:pt x="3341" y="1894"/>
                  </a:lnTo>
                  <a:lnTo>
                    <a:pt x="1671" y="947"/>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7"/>
            <p:cNvSpPr/>
            <p:nvPr/>
          </p:nvSpPr>
          <p:spPr>
            <a:xfrm>
              <a:off x="8824686" y="3827719"/>
              <a:ext cx="367343" cy="423967"/>
            </a:xfrm>
            <a:custGeom>
              <a:avLst/>
              <a:gdLst/>
              <a:ahLst/>
              <a:cxnLst/>
              <a:rect l="l" t="t" r="r" b="b"/>
              <a:pathLst>
                <a:path w="3341" h="3856" extrusionOk="0">
                  <a:moveTo>
                    <a:pt x="1" y="1"/>
                  </a:moveTo>
                  <a:lnTo>
                    <a:pt x="13" y="1923"/>
                  </a:lnTo>
                  <a:lnTo>
                    <a:pt x="26" y="3856"/>
                  </a:lnTo>
                  <a:lnTo>
                    <a:pt x="1684" y="2883"/>
                  </a:lnTo>
                  <a:lnTo>
                    <a:pt x="3341" y="1895"/>
                  </a:lnTo>
                  <a:lnTo>
                    <a:pt x="1671" y="948"/>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7"/>
            <p:cNvSpPr/>
            <p:nvPr/>
          </p:nvSpPr>
          <p:spPr>
            <a:xfrm>
              <a:off x="6494497" y="-12096"/>
              <a:ext cx="664208" cy="645077"/>
            </a:xfrm>
            <a:custGeom>
              <a:avLst/>
              <a:gdLst/>
              <a:ahLst/>
              <a:cxnLst/>
              <a:rect l="l" t="t" r="r" b="b"/>
              <a:pathLst>
                <a:path w="6041" h="5867" extrusionOk="0">
                  <a:moveTo>
                    <a:pt x="1961" y="209"/>
                  </a:moveTo>
                  <a:lnTo>
                    <a:pt x="3897" y="2369"/>
                  </a:lnTo>
                  <a:lnTo>
                    <a:pt x="5852" y="4530"/>
                  </a:lnTo>
                  <a:lnTo>
                    <a:pt x="5852" y="4530"/>
                  </a:lnTo>
                  <a:lnTo>
                    <a:pt x="3000" y="5131"/>
                  </a:lnTo>
                  <a:lnTo>
                    <a:pt x="159" y="5734"/>
                  </a:lnTo>
                  <a:lnTo>
                    <a:pt x="1055" y="2972"/>
                  </a:lnTo>
                  <a:lnTo>
                    <a:pt x="1961" y="209"/>
                  </a:lnTo>
                  <a:close/>
                  <a:moveTo>
                    <a:pt x="1911" y="1"/>
                  </a:moveTo>
                  <a:lnTo>
                    <a:pt x="964" y="2934"/>
                  </a:lnTo>
                  <a:lnTo>
                    <a:pt x="1" y="5867"/>
                  </a:lnTo>
                  <a:lnTo>
                    <a:pt x="3028" y="5235"/>
                  </a:lnTo>
                  <a:lnTo>
                    <a:pt x="6040" y="4591"/>
                  </a:lnTo>
                  <a:lnTo>
                    <a:pt x="5987" y="4525"/>
                  </a:lnTo>
                  <a:lnTo>
                    <a:pt x="3976" y="2302"/>
                  </a:lnTo>
                  <a:lnTo>
                    <a:pt x="191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7"/>
            <p:cNvSpPr/>
            <p:nvPr/>
          </p:nvSpPr>
          <p:spPr>
            <a:xfrm>
              <a:off x="7235236" y="4658068"/>
              <a:ext cx="663878" cy="645077"/>
            </a:xfrm>
            <a:custGeom>
              <a:avLst/>
              <a:gdLst/>
              <a:ahLst/>
              <a:cxnLst/>
              <a:rect l="l" t="t" r="r" b="b"/>
              <a:pathLst>
                <a:path w="6038" h="5867" extrusionOk="0">
                  <a:moveTo>
                    <a:pt x="1946" y="196"/>
                  </a:moveTo>
                  <a:lnTo>
                    <a:pt x="3894" y="2368"/>
                  </a:lnTo>
                  <a:lnTo>
                    <a:pt x="5842" y="4519"/>
                  </a:lnTo>
                  <a:lnTo>
                    <a:pt x="5842" y="4519"/>
                  </a:lnTo>
                  <a:lnTo>
                    <a:pt x="3000" y="5131"/>
                  </a:lnTo>
                  <a:lnTo>
                    <a:pt x="159" y="5721"/>
                  </a:lnTo>
                  <a:lnTo>
                    <a:pt x="1052" y="2959"/>
                  </a:lnTo>
                  <a:lnTo>
                    <a:pt x="1946" y="196"/>
                  </a:lnTo>
                  <a:close/>
                  <a:moveTo>
                    <a:pt x="1908" y="0"/>
                  </a:moveTo>
                  <a:lnTo>
                    <a:pt x="948" y="2933"/>
                  </a:lnTo>
                  <a:lnTo>
                    <a:pt x="1" y="5866"/>
                  </a:lnTo>
                  <a:lnTo>
                    <a:pt x="3013" y="5222"/>
                  </a:lnTo>
                  <a:lnTo>
                    <a:pt x="6037" y="4591"/>
                  </a:lnTo>
                  <a:lnTo>
                    <a:pt x="5971" y="4524"/>
                  </a:lnTo>
                  <a:lnTo>
                    <a:pt x="3972" y="2289"/>
                  </a:lnTo>
                  <a:lnTo>
                    <a:pt x="1908"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7"/>
            <p:cNvSpPr/>
            <p:nvPr/>
          </p:nvSpPr>
          <p:spPr>
            <a:xfrm>
              <a:off x="2008060" y="-65532"/>
              <a:ext cx="680151" cy="588452"/>
            </a:xfrm>
            <a:custGeom>
              <a:avLst/>
              <a:gdLst/>
              <a:ahLst/>
              <a:cxnLst/>
              <a:rect l="l" t="t" r="r" b="b"/>
              <a:pathLst>
                <a:path w="6186" h="5352" extrusionOk="0">
                  <a:moveTo>
                    <a:pt x="3087" y="210"/>
                  </a:moveTo>
                  <a:lnTo>
                    <a:pt x="4540" y="2735"/>
                  </a:lnTo>
                  <a:lnTo>
                    <a:pt x="5999" y="5248"/>
                  </a:lnTo>
                  <a:lnTo>
                    <a:pt x="187" y="5248"/>
                  </a:lnTo>
                  <a:lnTo>
                    <a:pt x="1633" y="2735"/>
                  </a:lnTo>
                  <a:lnTo>
                    <a:pt x="3087" y="210"/>
                  </a:lnTo>
                  <a:close/>
                  <a:moveTo>
                    <a:pt x="3095" y="1"/>
                  </a:moveTo>
                  <a:lnTo>
                    <a:pt x="3041" y="80"/>
                  </a:lnTo>
                  <a:lnTo>
                    <a:pt x="1541" y="2684"/>
                  </a:lnTo>
                  <a:lnTo>
                    <a:pt x="1" y="5352"/>
                  </a:lnTo>
                  <a:lnTo>
                    <a:pt x="6185" y="5352"/>
                  </a:lnTo>
                  <a:lnTo>
                    <a:pt x="4632" y="2684"/>
                  </a:lnTo>
                  <a:lnTo>
                    <a:pt x="309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7"/>
            <p:cNvSpPr/>
            <p:nvPr/>
          </p:nvSpPr>
          <p:spPr>
            <a:xfrm>
              <a:off x="106239" y="1408030"/>
              <a:ext cx="970639" cy="846395"/>
            </a:xfrm>
            <a:custGeom>
              <a:avLst/>
              <a:gdLst/>
              <a:ahLst/>
              <a:cxnLst/>
              <a:rect l="l" t="t" r="r" b="b"/>
              <a:pathLst>
                <a:path w="8828" h="7698" extrusionOk="0">
                  <a:moveTo>
                    <a:pt x="8644" y="108"/>
                  </a:moveTo>
                  <a:lnTo>
                    <a:pt x="6580" y="3789"/>
                  </a:lnTo>
                  <a:lnTo>
                    <a:pt x="4512" y="7486"/>
                  </a:lnTo>
                  <a:lnTo>
                    <a:pt x="2356" y="3855"/>
                  </a:lnTo>
                  <a:lnTo>
                    <a:pt x="199" y="223"/>
                  </a:lnTo>
                  <a:lnTo>
                    <a:pt x="199" y="223"/>
                  </a:lnTo>
                  <a:lnTo>
                    <a:pt x="4420" y="158"/>
                  </a:lnTo>
                  <a:lnTo>
                    <a:pt x="8644" y="108"/>
                  </a:lnTo>
                  <a:close/>
                  <a:moveTo>
                    <a:pt x="8827" y="0"/>
                  </a:moveTo>
                  <a:lnTo>
                    <a:pt x="4408" y="54"/>
                  </a:lnTo>
                  <a:lnTo>
                    <a:pt x="0" y="120"/>
                  </a:lnTo>
                  <a:lnTo>
                    <a:pt x="54" y="199"/>
                  </a:lnTo>
                  <a:lnTo>
                    <a:pt x="2264" y="3909"/>
                  </a:lnTo>
                  <a:lnTo>
                    <a:pt x="4512" y="7697"/>
                  </a:lnTo>
                  <a:lnTo>
                    <a:pt x="6671" y="3842"/>
                  </a:lnTo>
                  <a:lnTo>
                    <a:pt x="8827"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7"/>
            <p:cNvSpPr/>
            <p:nvPr/>
          </p:nvSpPr>
          <p:spPr>
            <a:xfrm>
              <a:off x="1739120" y="4425192"/>
              <a:ext cx="784163" cy="760964"/>
            </a:xfrm>
            <a:custGeom>
              <a:avLst/>
              <a:gdLst/>
              <a:ahLst/>
              <a:cxnLst/>
              <a:rect l="l" t="t" r="r" b="b"/>
              <a:pathLst>
                <a:path w="7132" h="6921" extrusionOk="0">
                  <a:moveTo>
                    <a:pt x="6972" y="137"/>
                  </a:moveTo>
                  <a:lnTo>
                    <a:pt x="5907" y="3435"/>
                  </a:lnTo>
                  <a:lnTo>
                    <a:pt x="4843" y="6721"/>
                  </a:lnTo>
                  <a:lnTo>
                    <a:pt x="2526" y="4158"/>
                  </a:lnTo>
                  <a:lnTo>
                    <a:pt x="199" y="1579"/>
                  </a:lnTo>
                  <a:lnTo>
                    <a:pt x="3593" y="856"/>
                  </a:lnTo>
                  <a:lnTo>
                    <a:pt x="6972" y="137"/>
                  </a:lnTo>
                  <a:close/>
                  <a:moveTo>
                    <a:pt x="7132" y="0"/>
                  </a:moveTo>
                  <a:lnTo>
                    <a:pt x="7040" y="13"/>
                  </a:lnTo>
                  <a:lnTo>
                    <a:pt x="3567" y="764"/>
                  </a:lnTo>
                  <a:lnTo>
                    <a:pt x="0" y="1512"/>
                  </a:lnTo>
                  <a:lnTo>
                    <a:pt x="2447" y="4224"/>
                  </a:lnTo>
                  <a:lnTo>
                    <a:pt x="4881" y="6920"/>
                  </a:lnTo>
                  <a:lnTo>
                    <a:pt x="5998" y="3460"/>
                  </a:lnTo>
                  <a:lnTo>
                    <a:pt x="713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7"/>
            <p:cNvSpPr/>
            <p:nvPr/>
          </p:nvSpPr>
          <p:spPr>
            <a:xfrm>
              <a:off x="8143320" y="4407820"/>
              <a:ext cx="911266" cy="1052881"/>
            </a:xfrm>
            <a:custGeom>
              <a:avLst/>
              <a:gdLst/>
              <a:ahLst/>
              <a:cxnLst/>
              <a:rect l="l" t="t" r="r" b="b"/>
              <a:pathLst>
                <a:path w="8288" h="9576" extrusionOk="0">
                  <a:moveTo>
                    <a:pt x="8288" y="0"/>
                  </a:moveTo>
                  <a:lnTo>
                    <a:pt x="4146" y="2393"/>
                  </a:lnTo>
                  <a:lnTo>
                    <a:pt x="1" y="4789"/>
                  </a:lnTo>
                  <a:lnTo>
                    <a:pt x="4146" y="7182"/>
                  </a:lnTo>
                  <a:lnTo>
                    <a:pt x="8288" y="9575"/>
                  </a:lnTo>
                  <a:lnTo>
                    <a:pt x="8288" y="4789"/>
                  </a:lnTo>
                  <a:lnTo>
                    <a:pt x="82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7"/>
            <p:cNvSpPr/>
            <p:nvPr/>
          </p:nvSpPr>
          <p:spPr>
            <a:xfrm>
              <a:off x="4242812" y="4756254"/>
              <a:ext cx="659590" cy="571520"/>
            </a:xfrm>
            <a:custGeom>
              <a:avLst/>
              <a:gdLst/>
              <a:ahLst/>
              <a:cxnLst/>
              <a:rect l="l" t="t" r="r" b="b"/>
              <a:pathLst>
                <a:path w="5999" h="5198" extrusionOk="0">
                  <a:moveTo>
                    <a:pt x="0" y="1"/>
                  </a:moveTo>
                  <a:lnTo>
                    <a:pt x="1500" y="2593"/>
                  </a:lnTo>
                  <a:lnTo>
                    <a:pt x="3000" y="5197"/>
                  </a:lnTo>
                  <a:lnTo>
                    <a:pt x="4499" y="2593"/>
                  </a:lnTo>
                  <a:lnTo>
                    <a:pt x="59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2" name="Google Shape;1062;p17"/>
          <p:cNvSpPr/>
          <p:nvPr/>
        </p:nvSpPr>
        <p:spPr>
          <a:xfrm>
            <a:off x="461838" y="396075"/>
            <a:ext cx="8220300" cy="4332900"/>
          </a:xfrm>
          <a:prstGeom prst="roundRect">
            <a:avLst>
              <a:gd name="adj" fmla="val 2817"/>
            </a:avLst>
          </a:prstGeom>
          <a:solidFill>
            <a:srgbClr val="FFFBF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7"/>
          <p:cNvSpPr txBox="1">
            <a:spLocks noGrp="1"/>
          </p:cNvSpPr>
          <p:nvPr>
            <p:ph type="title"/>
          </p:nvPr>
        </p:nvSpPr>
        <p:spPr>
          <a:xfrm>
            <a:off x="720000" y="367664"/>
            <a:ext cx="7704000" cy="5472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CUSTOM_5_1">
    <p:spTree>
      <p:nvGrpSpPr>
        <p:cNvPr id="1" name="Shape 1064"/>
        <p:cNvGrpSpPr/>
        <p:nvPr/>
      </p:nvGrpSpPr>
      <p:grpSpPr>
        <a:xfrm>
          <a:off x="0" y="0"/>
          <a:ext cx="0" cy="0"/>
          <a:chOff x="0" y="0"/>
          <a:chExt cx="0" cy="0"/>
        </a:xfrm>
      </p:grpSpPr>
      <p:grpSp>
        <p:nvGrpSpPr>
          <p:cNvPr id="1065" name="Google Shape;1065;p18"/>
          <p:cNvGrpSpPr/>
          <p:nvPr/>
        </p:nvGrpSpPr>
        <p:grpSpPr>
          <a:xfrm>
            <a:off x="-532875" y="-366725"/>
            <a:ext cx="10076919" cy="5936520"/>
            <a:chOff x="-532875" y="-366725"/>
            <a:chExt cx="10076919" cy="5936520"/>
          </a:xfrm>
        </p:grpSpPr>
        <p:sp>
          <p:nvSpPr>
            <p:cNvPr id="1066" name="Google Shape;1066;p18"/>
            <p:cNvSpPr/>
            <p:nvPr/>
          </p:nvSpPr>
          <p:spPr>
            <a:xfrm>
              <a:off x="131610" y="172691"/>
              <a:ext cx="592651" cy="592432"/>
            </a:xfrm>
            <a:custGeom>
              <a:avLst/>
              <a:gdLst/>
              <a:ahLst/>
              <a:cxnLst/>
              <a:rect l="l" t="t" r="r" b="b"/>
              <a:pathLst>
                <a:path w="5421" h="5419" extrusionOk="0">
                  <a:moveTo>
                    <a:pt x="0" y="1"/>
                  </a:moveTo>
                  <a:lnTo>
                    <a:pt x="0" y="5418"/>
                  </a:lnTo>
                  <a:lnTo>
                    <a:pt x="5421" y="5418"/>
                  </a:lnTo>
                  <a:lnTo>
                    <a:pt x="54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8"/>
            <p:cNvSpPr/>
            <p:nvPr/>
          </p:nvSpPr>
          <p:spPr>
            <a:xfrm>
              <a:off x="4552217" y="107861"/>
              <a:ext cx="748002" cy="748002"/>
            </a:xfrm>
            <a:custGeom>
              <a:avLst/>
              <a:gdLst/>
              <a:ahLst/>
              <a:cxnLst/>
              <a:rect l="l" t="t" r="r" b="b"/>
              <a:pathLst>
                <a:path w="6842" h="6842" extrusionOk="0">
                  <a:moveTo>
                    <a:pt x="0" y="0"/>
                  </a:moveTo>
                  <a:lnTo>
                    <a:pt x="0" y="6841"/>
                  </a:lnTo>
                  <a:lnTo>
                    <a:pt x="6841" y="6841"/>
                  </a:lnTo>
                  <a:lnTo>
                    <a:pt x="68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8"/>
            <p:cNvSpPr/>
            <p:nvPr/>
          </p:nvSpPr>
          <p:spPr>
            <a:xfrm>
              <a:off x="5242503" y="4192293"/>
              <a:ext cx="748002" cy="747674"/>
            </a:xfrm>
            <a:custGeom>
              <a:avLst/>
              <a:gdLst/>
              <a:ahLst/>
              <a:cxnLst/>
              <a:rect l="l" t="t" r="r" b="b"/>
              <a:pathLst>
                <a:path w="6842" h="6839" extrusionOk="0">
                  <a:moveTo>
                    <a:pt x="0" y="0"/>
                  </a:moveTo>
                  <a:lnTo>
                    <a:pt x="0" y="6838"/>
                  </a:lnTo>
                  <a:lnTo>
                    <a:pt x="6841" y="6838"/>
                  </a:lnTo>
                  <a:lnTo>
                    <a:pt x="68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8"/>
            <p:cNvSpPr/>
            <p:nvPr/>
          </p:nvSpPr>
          <p:spPr>
            <a:xfrm>
              <a:off x="8186549" y="3625546"/>
              <a:ext cx="747674" cy="748002"/>
            </a:xfrm>
            <a:custGeom>
              <a:avLst/>
              <a:gdLst/>
              <a:ahLst/>
              <a:cxnLst/>
              <a:rect l="l" t="t" r="r" b="b"/>
              <a:pathLst>
                <a:path w="6839" h="6842" extrusionOk="0">
                  <a:moveTo>
                    <a:pt x="0" y="1"/>
                  </a:moveTo>
                  <a:lnTo>
                    <a:pt x="0" y="6842"/>
                  </a:lnTo>
                  <a:lnTo>
                    <a:pt x="6838" y="6842"/>
                  </a:lnTo>
                  <a:lnTo>
                    <a:pt x="68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8"/>
            <p:cNvSpPr/>
            <p:nvPr/>
          </p:nvSpPr>
          <p:spPr>
            <a:xfrm>
              <a:off x="529885" y="4453911"/>
              <a:ext cx="748002" cy="748002"/>
            </a:xfrm>
            <a:custGeom>
              <a:avLst/>
              <a:gdLst/>
              <a:ahLst/>
              <a:cxnLst/>
              <a:rect l="l" t="t" r="r" b="b"/>
              <a:pathLst>
                <a:path w="6842" h="6842" extrusionOk="0">
                  <a:moveTo>
                    <a:pt x="0" y="0"/>
                  </a:moveTo>
                  <a:lnTo>
                    <a:pt x="0" y="6842"/>
                  </a:lnTo>
                  <a:lnTo>
                    <a:pt x="6842" y="6842"/>
                  </a:lnTo>
                  <a:lnTo>
                    <a:pt x="68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8"/>
            <p:cNvSpPr/>
            <p:nvPr/>
          </p:nvSpPr>
          <p:spPr>
            <a:xfrm>
              <a:off x="8820532" y="2221795"/>
              <a:ext cx="592760" cy="592760"/>
            </a:xfrm>
            <a:custGeom>
              <a:avLst/>
              <a:gdLst/>
              <a:ahLst/>
              <a:cxnLst/>
              <a:rect l="l" t="t" r="r" b="b"/>
              <a:pathLst>
                <a:path w="5422" h="5422" extrusionOk="0">
                  <a:moveTo>
                    <a:pt x="1" y="1"/>
                  </a:moveTo>
                  <a:lnTo>
                    <a:pt x="1" y="5422"/>
                  </a:lnTo>
                  <a:lnTo>
                    <a:pt x="5421" y="5422"/>
                  </a:lnTo>
                  <a:lnTo>
                    <a:pt x="54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8"/>
            <p:cNvSpPr/>
            <p:nvPr/>
          </p:nvSpPr>
          <p:spPr>
            <a:xfrm>
              <a:off x="7974894" y="2565626"/>
              <a:ext cx="854375" cy="854266"/>
            </a:xfrm>
            <a:custGeom>
              <a:avLst/>
              <a:gdLst/>
              <a:ahLst/>
              <a:cxnLst/>
              <a:rect l="l" t="t" r="r" b="b"/>
              <a:pathLst>
                <a:path w="7815" h="7814" extrusionOk="0">
                  <a:moveTo>
                    <a:pt x="3909" y="158"/>
                  </a:moveTo>
                  <a:lnTo>
                    <a:pt x="7657" y="3909"/>
                  </a:lnTo>
                  <a:lnTo>
                    <a:pt x="3901" y="7677"/>
                  </a:lnTo>
                  <a:lnTo>
                    <a:pt x="3901" y="7677"/>
                  </a:lnTo>
                  <a:lnTo>
                    <a:pt x="146" y="3909"/>
                  </a:lnTo>
                  <a:lnTo>
                    <a:pt x="3909" y="158"/>
                  </a:lnTo>
                  <a:close/>
                  <a:moveTo>
                    <a:pt x="3909" y="0"/>
                  </a:moveTo>
                  <a:lnTo>
                    <a:pt x="1" y="3909"/>
                  </a:lnTo>
                  <a:lnTo>
                    <a:pt x="3909" y="7814"/>
                  </a:lnTo>
                  <a:lnTo>
                    <a:pt x="3935" y="7789"/>
                  </a:lnTo>
                  <a:lnTo>
                    <a:pt x="7815" y="3909"/>
                  </a:lnTo>
                  <a:lnTo>
                    <a:pt x="390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8"/>
            <p:cNvSpPr/>
            <p:nvPr/>
          </p:nvSpPr>
          <p:spPr>
            <a:xfrm>
              <a:off x="3324155" y="4048311"/>
              <a:ext cx="854266" cy="854375"/>
            </a:xfrm>
            <a:custGeom>
              <a:avLst/>
              <a:gdLst/>
              <a:ahLst/>
              <a:cxnLst/>
              <a:rect l="l" t="t" r="r" b="b"/>
              <a:pathLst>
                <a:path w="7814" h="7815" extrusionOk="0">
                  <a:moveTo>
                    <a:pt x="3909" y="146"/>
                  </a:moveTo>
                  <a:lnTo>
                    <a:pt x="7656" y="3906"/>
                  </a:lnTo>
                  <a:lnTo>
                    <a:pt x="3901" y="7661"/>
                  </a:lnTo>
                  <a:lnTo>
                    <a:pt x="146" y="3906"/>
                  </a:lnTo>
                  <a:lnTo>
                    <a:pt x="3909" y="146"/>
                  </a:lnTo>
                  <a:close/>
                  <a:moveTo>
                    <a:pt x="3909" y="1"/>
                  </a:moveTo>
                  <a:lnTo>
                    <a:pt x="0" y="3906"/>
                  </a:lnTo>
                  <a:lnTo>
                    <a:pt x="3909" y="7814"/>
                  </a:lnTo>
                  <a:lnTo>
                    <a:pt x="3934" y="7773"/>
                  </a:lnTo>
                  <a:lnTo>
                    <a:pt x="7814" y="3906"/>
                  </a:lnTo>
                  <a:lnTo>
                    <a:pt x="390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8"/>
            <p:cNvSpPr/>
            <p:nvPr/>
          </p:nvSpPr>
          <p:spPr>
            <a:xfrm>
              <a:off x="8689778" y="701831"/>
              <a:ext cx="854266" cy="854375"/>
            </a:xfrm>
            <a:custGeom>
              <a:avLst/>
              <a:gdLst/>
              <a:ahLst/>
              <a:cxnLst/>
              <a:rect l="l" t="t" r="r" b="b"/>
              <a:pathLst>
                <a:path w="7814" h="7815" extrusionOk="0">
                  <a:moveTo>
                    <a:pt x="3905" y="146"/>
                  </a:moveTo>
                  <a:lnTo>
                    <a:pt x="7656" y="3909"/>
                  </a:lnTo>
                  <a:lnTo>
                    <a:pt x="3907" y="7670"/>
                  </a:lnTo>
                  <a:lnTo>
                    <a:pt x="3907" y="7670"/>
                  </a:lnTo>
                  <a:lnTo>
                    <a:pt x="145" y="3909"/>
                  </a:lnTo>
                  <a:lnTo>
                    <a:pt x="3905" y="146"/>
                  </a:lnTo>
                  <a:close/>
                  <a:moveTo>
                    <a:pt x="3905" y="0"/>
                  </a:moveTo>
                  <a:lnTo>
                    <a:pt x="0" y="3909"/>
                  </a:lnTo>
                  <a:lnTo>
                    <a:pt x="3905" y="7814"/>
                  </a:lnTo>
                  <a:lnTo>
                    <a:pt x="3946" y="7776"/>
                  </a:lnTo>
                  <a:lnTo>
                    <a:pt x="7814" y="3909"/>
                  </a:lnTo>
                  <a:lnTo>
                    <a:pt x="390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8"/>
            <p:cNvSpPr/>
            <p:nvPr/>
          </p:nvSpPr>
          <p:spPr>
            <a:xfrm>
              <a:off x="6450449" y="4715529"/>
              <a:ext cx="854375" cy="854266"/>
            </a:xfrm>
            <a:custGeom>
              <a:avLst/>
              <a:gdLst/>
              <a:ahLst/>
              <a:cxnLst/>
              <a:rect l="l" t="t" r="r" b="b"/>
              <a:pathLst>
                <a:path w="7815" h="7814" extrusionOk="0">
                  <a:moveTo>
                    <a:pt x="3909" y="146"/>
                  </a:moveTo>
                  <a:lnTo>
                    <a:pt x="7672" y="3909"/>
                  </a:lnTo>
                  <a:lnTo>
                    <a:pt x="3907" y="7658"/>
                  </a:lnTo>
                  <a:lnTo>
                    <a:pt x="3907" y="7658"/>
                  </a:lnTo>
                  <a:lnTo>
                    <a:pt x="158" y="3909"/>
                  </a:lnTo>
                  <a:lnTo>
                    <a:pt x="3909" y="146"/>
                  </a:lnTo>
                  <a:close/>
                  <a:moveTo>
                    <a:pt x="3909" y="0"/>
                  </a:moveTo>
                  <a:lnTo>
                    <a:pt x="1" y="3909"/>
                  </a:lnTo>
                  <a:lnTo>
                    <a:pt x="3909" y="7814"/>
                  </a:lnTo>
                  <a:lnTo>
                    <a:pt x="3947" y="7776"/>
                  </a:lnTo>
                  <a:lnTo>
                    <a:pt x="7814" y="3909"/>
                  </a:lnTo>
                  <a:lnTo>
                    <a:pt x="390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8"/>
            <p:cNvSpPr/>
            <p:nvPr/>
          </p:nvSpPr>
          <p:spPr>
            <a:xfrm>
              <a:off x="1640203" y="-296319"/>
              <a:ext cx="854266" cy="854266"/>
            </a:xfrm>
            <a:custGeom>
              <a:avLst/>
              <a:gdLst/>
              <a:ahLst/>
              <a:cxnLst/>
              <a:rect l="l" t="t" r="r" b="b"/>
              <a:pathLst>
                <a:path w="7814" h="7814" extrusionOk="0">
                  <a:moveTo>
                    <a:pt x="3906" y="146"/>
                  </a:moveTo>
                  <a:lnTo>
                    <a:pt x="7656" y="3909"/>
                  </a:lnTo>
                  <a:lnTo>
                    <a:pt x="3907" y="7670"/>
                  </a:lnTo>
                  <a:lnTo>
                    <a:pt x="3907" y="7670"/>
                  </a:lnTo>
                  <a:lnTo>
                    <a:pt x="146" y="3909"/>
                  </a:lnTo>
                  <a:lnTo>
                    <a:pt x="3906" y="146"/>
                  </a:lnTo>
                  <a:close/>
                  <a:moveTo>
                    <a:pt x="3906" y="0"/>
                  </a:moveTo>
                  <a:lnTo>
                    <a:pt x="0" y="3909"/>
                  </a:lnTo>
                  <a:lnTo>
                    <a:pt x="3906" y="7814"/>
                  </a:lnTo>
                  <a:lnTo>
                    <a:pt x="3947" y="7776"/>
                  </a:lnTo>
                  <a:lnTo>
                    <a:pt x="7814" y="3909"/>
                  </a:lnTo>
                  <a:lnTo>
                    <a:pt x="390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8"/>
            <p:cNvSpPr/>
            <p:nvPr/>
          </p:nvSpPr>
          <p:spPr>
            <a:xfrm>
              <a:off x="-532875" y="2249127"/>
              <a:ext cx="854375" cy="854266"/>
            </a:xfrm>
            <a:custGeom>
              <a:avLst/>
              <a:gdLst/>
              <a:ahLst/>
              <a:cxnLst/>
              <a:rect l="l" t="t" r="r" b="b"/>
              <a:pathLst>
                <a:path w="7815" h="7814" extrusionOk="0">
                  <a:moveTo>
                    <a:pt x="3909" y="146"/>
                  </a:moveTo>
                  <a:lnTo>
                    <a:pt x="7669" y="3909"/>
                  </a:lnTo>
                  <a:lnTo>
                    <a:pt x="3908" y="7658"/>
                  </a:lnTo>
                  <a:lnTo>
                    <a:pt x="146" y="3909"/>
                  </a:lnTo>
                  <a:lnTo>
                    <a:pt x="3909" y="146"/>
                  </a:lnTo>
                  <a:close/>
                  <a:moveTo>
                    <a:pt x="3909" y="0"/>
                  </a:moveTo>
                  <a:lnTo>
                    <a:pt x="1" y="3909"/>
                  </a:lnTo>
                  <a:lnTo>
                    <a:pt x="3909" y="7814"/>
                  </a:lnTo>
                  <a:lnTo>
                    <a:pt x="3947" y="7776"/>
                  </a:lnTo>
                  <a:lnTo>
                    <a:pt x="7815" y="3909"/>
                  </a:lnTo>
                  <a:lnTo>
                    <a:pt x="390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8"/>
            <p:cNvSpPr/>
            <p:nvPr/>
          </p:nvSpPr>
          <p:spPr>
            <a:xfrm>
              <a:off x="6459085" y="4609264"/>
              <a:ext cx="161254" cy="161254"/>
            </a:xfrm>
            <a:custGeom>
              <a:avLst/>
              <a:gdLst/>
              <a:ahLst/>
              <a:cxnLst/>
              <a:rect l="l" t="t" r="r" b="b"/>
              <a:pathLst>
                <a:path w="1475" h="1475" extrusionOk="0">
                  <a:moveTo>
                    <a:pt x="0" y="0"/>
                  </a:moveTo>
                  <a:lnTo>
                    <a:pt x="0" y="1474"/>
                  </a:lnTo>
                  <a:lnTo>
                    <a:pt x="1475" y="1474"/>
                  </a:lnTo>
                  <a:lnTo>
                    <a:pt x="147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8"/>
            <p:cNvSpPr/>
            <p:nvPr/>
          </p:nvSpPr>
          <p:spPr>
            <a:xfrm>
              <a:off x="6456352" y="4606422"/>
              <a:ext cx="166721" cy="166830"/>
            </a:xfrm>
            <a:custGeom>
              <a:avLst/>
              <a:gdLst/>
              <a:ahLst/>
              <a:cxnLst/>
              <a:rect l="l" t="t" r="r" b="b"/>
              <a:pathLst>
                <a:path w="1525" h="1526" extrusionOk="0">
                  <a:moveTo>
                    <a:pt x="1475" y="51"/>
                  </a:moveTo>
                  <a:lnTo>
                    <a:pt x="1475" y="1472"/>
                  </a:lnTo>
                  <a:lnTo>
                    <a:pt x="54" y="1472"/>
                  </a:lnTo>
                  <a:lnTo>
                    <a:pt x="54" y="51"/>
                  </a:lnTo>
                  <a:close/>
                  <a:moveTo>
                    <a:pt x="0" y="1"/>
                  </a:moveTo>
                  <a:lnTo>
                    <a:pt x="0" y="1526"/>
                  </a:lnTo>
                  <a:lnTo>
                    <a:pt x="1525" y="1526"/>
                  </a:lnTo>
                  <a:lnTo>
                    <a:pt x="1525" y="1500"/>
                  </a:lnTo>
                  <a:lnTo>
                    <a:pt x="152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8"/>
            <p:cNvSpPr/>
            <p:nvPr/>
          </p:nvSpPr>
          <p:spPr>
            <a:xfrm>
              <a:off x="8474077" y="66098"/>
              <a:ext cx="503223" cy="503660"/>
            </a:xfrm>
            <a:custGeom>
              <a:avLst/>
              <a:gdLst/>
              <a:ahLst/>
              <a:cxnLst/>
              <a:rect l="l" t="t" r="r" b="b"/>
              <a:pathLst>
                <a:path w="4603" h="4607" extrusionOk="0">
                  <a:moveTo>
                    <a:pt x="2301" y="0"/>
                  </a:moveTo>
                  <a:lnTo>
                    <a:pt x="0" y="2305"/>
                  </a:lnTo>
                  <a:lnTo>
                    <a:pt x="2301" y="4606"/>
                  </a:lnTo>
                  <a:lnTo>
                    <a:pt x="4603" y="2305"/>
                  </a:lnTo>
                  <a:lnTo>
                    <a:pt x="23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8"/>
            <p:cNvSpPr/>
            <p:nvPr/>
          </p:nvSpPr>
          <p:spPr>
            <a:xfrm>
              <a:off x="8764667" y="1902562"/>
              <a:ext cx="96315" cy="96425"/>
            </a:xfrm>
            <a:custGeom>
              <a:avLst/>
              <a:gdLst/>
              <a:ahLst/>
              <a:cxnLst/>
              <a:rect l="l" t="t" r="r" b="b"/>
              <a:pathLst>
                <a:path w="881" h="882" extrusionOk="0">
                  <a:moveTo>
                    <a:pt x="433" y="1"/>
                  </a:moveTo>
                  <a:lnTo>
                    <a:pt x="0" y="449"/>
                  </a:lnTo>
                  <a:lnTo>
                    <a:pt x="433" y="882"/>
                  </a:lnTo>
                  <a:lnTo>
                    <a:pt x="881" y="449"/>
                  </a:lnTo>
                  <a:lnTo>
                    <a:pt x="4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8"/>
            <p:cNvSpPr/>
            <p:nvPr/>
          </p:nvSpPr>
          <p:spPr>
            <a:xfrm>
              <a:off x="8592040" y="2105581"/>
              <a:ext cx="96425" cy="96315"/>
            </a:xfrm>
            <a:custGeom>
              <a:avLst/>
              <a:gdLst/>
              <a:ahLst/>
              <a:cxnLst/>
              <a:rect l="l" t="t" r="r" b="b"/>
              <a:pathLst>
                <a:path w="882" h="881" extrusionOk="0">
                  <a:moveTo>
                    <a:pt x="446" y="0"/>
                  </a:moveTo>
                  <a:lnTo>
                    <a:pt x="1" y="445"/>
                  </a:lnTo>
                  <a:lnTo>
                    <a:pt x="446" y="881"/>
                  </a:lnTo>
                  <a:lnTo>
                    <a:pt x="881" y="445"/>
                  </a:lnTo>
                  <a:lnTo>
                    <a:pt x="4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8"/>
            <p:cNvSpPr/>
            <p:nvPr/>
          </p:nvSpPr>
          <p:spPr>
            <a:xfrm>
              <a:off x="-357516" y="3747772"/>
              <a:ext cx="503660" cy="503332"/>
            </a:xfrm>
            <a:custGeom>
              <a:avLst/>
              <a:gdLst/>
              <a:ahLst/>
              <a:cxnLst/>
              <a:rect l="l" t="t" r="r" b="b"/>
              <a:pathLst>
                <a:path w="4607" h="4604" extrusionOk="0">
                  <a:moveTo>
                    <a:pt x="2305" y="0"/>
                  </a:moveTo>
                  <a:lnTo>
                    <a:pt x="1" y="2302"/>
                  </a:lnTo>
                  <a:lnTo>
                    <a:pt x="2305" y="4603"/>
                  </a:lnTo>
                  <a:lnTo>
                    <a:pt x="4607" y="2302"/>
                  </a:lnTo>
                  <a:lnTo>
                    <a:pt x="23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8"/>
            <p:cNvSpPr/>
            <p:nvPr/>
          </p:nvSpPr>
          <p:spPr>
            <a:xfrm>
              <a:off x="110182" y="1603664"/>
              <a:ext cx="501911" cy="502020"/>
            </a:xfrm>
            <a:custGeom>
              <a:avLst/>
              <a:gdLst/>
              <a:ahLst/>
              <a:cxnLst/>
              <a:rect l="l" t="t" r="r" b="b"/>
              <a:pathLst>
                <a:path w="4591" h="4592" extrusionOk="0">
                  <a:moveTo>
                    <a:pt x="2302" y="1"/>
                  </a:moveTo>
                  <a:lnTo>
                    <a:pt x="0" y="2302"/>
                  </a:lnTo>
                  <a:lnTo>
                    <a:pt x="2302" y="4591"/>
                  </a:lnTo>
                  <a:lnTo>
                    <a:pt x="4591" y="2302"/>
                  </a:lnTo>
                  <a:lnTo>
                    <a:pt x="2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8"/>
            <p:cNvSpPr/>
            <p:nvPr/>
          </p:nvSpPr>
          <p:spPr>
            <a:xfrm>
              <a:off x="7878687" y="4475339"/>
              <a:ext cx="501911" cy="502239"/>
            </a:xfrm>
            <a:custGeom>
              <a:avLst/>
              <a:gdLst/>
              <a:ahLst/>
              <a:cxnLst/>
              <a:rect l="l" t="t" r="r" b="b"/>
              <a:pathLst>
                <a:path w="4591" h="4594" extrusionOk="0">
                  <a:moveTo>
                    <a:pt x="2302" y="0"/>
                  </a:moveTo>
                  <a:lnTo>
                    <a:pt x="0" y="2305"/>
                  </a:lnTo>
                  <a:lnTo>
                    <a:pt x="2302" y="4594"/>
                  </a:lnTo>
                  <a:lnTo>
                    <a:pt x="4590" y="2305"/>
                  </a:lnTo>
                  <a:lnTo>
                    <a:pt x="23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8"/>
            <p:cNvSpPr/>
            <p:nvPr/>
          </p:nvSpPr>
          <p:spPr>
            <a:xfrm>
              <a:off x="4192861" y="4518414"/>
              <a:ext cx="503332" cy="503660"/>
            </a:xfrm>
            <a:custGeom>
              <a:avLst/>
              <a:gdLst/>
              <a:ahLst/>
              <a:cxnLst/>
              <a:rect l="l" t="t" r="r" b="b"/>
              <a:pathLst>
                <a:path w="4604" h="4607" extrusionOk="0">
                  <a:moveTo>
                    <a:pt x="2302" y="1"/>
                  </a:moveTo>
                  <a:lnTo>
                    <a:pt x="1" y="2305"/>
                  </a:lnTo>
                  <a:lnTo>
                    <a:pt x="2302" y="4607"/>
                  </a:lnTo>
                  <a:lnTo>
                    <a:pt x="4603" y="2305"/>
                  </a:lnTo>
                  <a:lnTo>
                    <a:pt x="2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8"/>
            <p:cNvSpPr/>
            <p:nvPr/>
          </p:nvSpPr>
          <p:spPr>
            <a:xfrm>
              <a:off x="2067122" y="4810425"/>
              <a:ext cx="592760" cy="592760"/>
            </a:xfrm>
            <a:custGeom>
              <a:avLst/>
              <a:gdLst/>
              <a:ahLst/>
              <a:cxnLst/>
              <a:rect l="l" t="t" r="r" b="b"/>
              <a:pathLst>
                <a:path w="5422" h="5422" extrusionOk="0">
                  <a:moveTo>
                    <a:pt x="1" y="1"/>
                  </a:moveTo>
                  <a:lnTo>
                    <a:pt x="1" y="5421"/>
                  </a:lnTo>
                  <a:lnTo>
                    <a:pt x="5421" y="5421"/>
                  </a:lnTo>
                  <a:lnTo>
                    <a:pt x="54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8"/>
            <p:cNvSpPr/>
            <p:nvPr/>
          </p:nvSpPr>
          <p:spPr>
            <a:xfrm>
              <a:off x="6674786" y="-366725"/>
              <a:ext cx="592760" cy="592651"/>
            </a:xfrm>
            <a:custGeom>
              <a:avLst/>
              <a:gdLst/>
              <a:ahLst/>
              <a:cxnLst/>
              <a:rect l="l" t="t" r="r" b="b"/>
              <a:pathLst>
                <a:path w="5422" h="5421" extrusionOk="0">
                  <a:moveTo>
                    <a:pt x="1" y="0"/>
                  </a:moveTo>
                  <a:lnTo>
                    <a:pt x="1" y="5421"/>
                  </a:lnTo>
                  <a:lnTo>
                    <a:pt x="5421" y="5421"/>
                  </a:lnTo>
                  <a:lnTo>
                    <a:pt x="54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8"/>
            <p:cNvSpPr/>
            <p:nvPr/>
          </p:nvSpPr>
          <p:spPr>
            <a:xfrm>
              <a:off x="2563463" y="228666"/>
              <a:ext cx="592651" cy="592651"/>
            </a:xfrm>
            <a:custGeom>
              <a:avLst/>
              <a:gdLst/>
              <a:ahLst/>
              <a:cxnLst/>
              <a:rect l="l" t="t" r="r" b="b"/>
              <a:pathLst>
                <a:path w="5421" h="5421" extrusionOk="0">
                  <a:moveTo>
                    <a:pt x="0" y="0"/>
                  </a:moveTo>
                  <a:lnTo>
                    <a:pt x="0" y="5421"/>
                  </a:lnTo>
                  <a:lnTo>
                    <a:pt x="5421" y="5421"/>
                  </a:lnTo>
                  <a:lnTo>
                    <a:pt x="54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8"/>
            <p:cNvSpPr/>
            <p:nvPr/>
          </p:nvSpPr>
          <p:spPr>
            <a:xfrm>
              <a:off x="3738283" y="320828"/>
              <a:ext cx="161364" cy="161254"/>
            </a:xfrm>
            <a:custGeom>
              <a:avLst/>
              <a:gdLst/>
              <a:ahLst/>
              <a:cxnLst/>
              <a:rect l="l" t="t" r="r" b="b"/>
              <a:pathLst>
                <a:path w="1476" h="1475" extrusionOk="0">
                  <a:moveTo>
                    <a:pt x="1" y="0"/>
                  </a:moveTo>
                  <a:lnTo>
                    <a:pt x="1" y="1474"/>
                  </a:lnTo>
                  <a:lnTo>
                    <a:pt x="1475" y="1474"/>
                  </a:lnTo>
                  <a:lnTo>
                    <a:pt x="147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8"/>
            <p:cNvSpPr/>
            <p:nvPr/>
          </p:nvSpPr>
          <p:spPr>
            <a:xfrm>
              <a:off x="3735550" y="317986"/>
              <a:ext cx="166830" cy="166830"/>
            </a:xfrm>
            <a:custGeom>
              <a:avLst/>
              <a:gdLst/>
              <a:ahLst/>
              <a:cxnLst/>
              <a:rect l="l" t="t" r="r" b="b"/>
              <a:pathLst>
                <a:path w="1526" h="1526" extrusionOk="0">
                  <a:moveTo>
                    <a:pt x="1472" y="51"/>
                  </a:moveTo>
                  <a:lnTo>
                    <a:pt x="1472" y="1472"/>
                  </a:lnTo>
                  <a:lnTo>
                    <a:pt x="51" y="1472"/>
                  </a:lnTo>
                  <a:lnTo>
                    <a:pt x="51" y="51"/>
                  </a:lnTo>
                  <a:close/>
                  <a:moveTo>
                    <a:pt x="1" y="1"/>
                  </a:moveTo>
                  <a:lnTo>
                    <a:pt x="1" y="1526"/>
                  </a:lnTo>
                  <a:lnTo>
                    <a:pt x="1525" y="1526"/>
                  </a:lnTo>
                  <a:lnTo>
                    <a:pt x="1525" y="1500"/>
                  </a:lnTo>
                  <a:lnTo>
                    <a:pt x="152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8"/>
            <p:cNvSpPr/>
            <p:nvPr/>
          </p:nvSpPr>
          <p:spPr>
            <a:xfrm>
              <a:off x="7498997" y="237303"/>
              <a:ext cx="161254" cy="161254"/>
            </a:xfrm>
            <a:custGeom>
              <a:avLst/>
              <a:gdLst/>
              <a:ahLst/>
              <a:cxnLst/>
              <a:rect l="l" t="t" r="r" b="b"/>
              <a:pathLst>
                <a:path w="1475" h="1475" extrusionOk="0">
                  <a:moveTo>
                    <a:pt x="0" y="0"/>
                  </a:moveTo>
                  <a:lnTo>
                    <a:pt x="0" y="1474"/>
                  </a:lnTo>
                  <a:lnTo>
                    <a:pt x="1475" y="1474"/>
                  </a:lnTo>
                  <a:lnTo>
                    <a:pt x="147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8"/>
            <p:cNvSpPr/>
            <p:nvPr/>
          </p:nvSpPr>
          <p:spPr>
            <a:xfrm>
              <a:off x="7496263" y="234461"/>
              <a:ext cx="166830" cy="166830"/>
            </a:xfrm>
            <a:custGeom>
              <a:avLst/>
              <a:gdLst/>
              <a:ahLst/>
              <a:cxnLst/>
              <a:rect l="l" t="t" r="r" b="b"/>
              <a:pathLst>
                <a:path w="1526" h="1526" extrusionOk="0">
                  <a:moveTo>
                    <a:pt x="1471" y="55"/>
                  </a:moveTo>
                  <a:lnTo>
                    <a:pt x="1471" y="1475"/>
                  </a:lnTo>
                  <a:lnTo>
                    <a:pt x="51" y="1475"/>
                  </a:lnTo>
                  <a:lnTo>
                    <a:pt x="51" y="55"/>
                  </a:lnTo>
                  <a:close/>
                  <a:moveTo>
                    <a:pt x="0" y="1"/>
                  </a:moveTo>
                  <a:lnTo>
                    <a:pt x="0" y="1526"/>
                  </a:lnTo>
                  <a:lnTo>
                    <a:pt x="1525" y="1526"/>
                  </a:lnTo>
                  <a:lnTo>
                    <a:pt x="1525" y="1500"/>
                  </a:lnTo>
                  <a:lnTo>
                    <a:pt x="152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8"/>
            <p:cNvSpPr/>
            <p:nvPr/>
          </p:nvSpPr>
          <p:spPr>
            <a:xfrm>
              <a:off x="7992167" y="247252"/>
              <a:ext cx="161364" cy="161254"/>
            </a:xfrm>
            <a:custGeom>
              <a:avLst/>
              <a:gdLst/>
              <a:ahLst/>
              <a:cxnLst/>
              <a:rect l="l" t="t" r="r" b="b"/>
              <a:pathLst>
                <a:path w="1476" h="1475" extrusionOk="0">
                  <a:moveTo>
                    <a:pt x="1" y="1"/>
                  </a:moveTo>
                  <a:lnTo>
                    <a:pt x="1" y="1475"/>
                  </a:lnTo>
                  <a:lnTo>
                    <a:pt x="1475" y="1475"/>
                  </a:lnTo>
                  <a:lnTo>
                    <a:pt x="147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8"/>
            <p:cNvSpPr/>
            <p:nvPr/>
          </p:nvSpPr>
          <p:spPr>
            <a:xfrm>
              <a:off x="7989434" y="244519"/>
              <a:ext cx="166830" cy="166830"/>
            </a:xfrm>
            <a:custGeom>
              <a:avLst/>
              <a:gdLst/>
              <a:ahLst/>
              <a:cxnLst/>
              <a:rect l="l" t="t" r="r" b="b"/>
              <a:pathLst>
                <a:path w="1526" h="1526" extrusionOk="0">
                  <a:moveTo>
                    <a:pt x="1472" y="54"/>
                  </a:moveTo>
                  <a:lnTo>
                    <a:pt x="1472" y="1475"/>
                  </a:lnTo>
                  <a:lnTo>
                    <a:pt x="51" y="1475"/>
                  </a:lnTo>
                  <a:lnTo>
                    <a:pt x="51" y="54"/>
                  </a:lnTo>
                  <a:close/>
                  <a:moveTo>
                    <a:pt x="1" y="0"/>
                  </a:moveTo>
                  <a:lnTo>
                    <a:pt x="1" y="1525"/>
                  </a:lnTo>
                  <a:lnTo>
                    <a:pt x="1525" y="1525"/>
                  </a:lnTo>
                  <a:lnTo>
                    <a:pt x="1525" y="1500"/>
                  </a:lnTo>
                  <a:lnTo>
                    <a:pt x="152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8"/>
            <p:cNvSpPr/>
            <p:nvPr/>
          </p:nvSpPr>
          <p:spPr>
            <a:xfrm>
              <a:off x="8422257" y="717683"/>
              <a:ext cx="113698" cy="113698"/>
            </a:xfrm>
            <a:custGeom>
              <a:avLst/>
              <a:gdLst/>
              <a:ahLst/>
              <a:cxnLst/>
              <a:rect l="l" t="t" r="r" b="b"/>
              <a:pathLst>
                <a:path w="1040" h="1040" extrusionOk="0">
                  <a:moveTo>
                    <a:pt x="528" y="1"/>
                  </a:moveTo>
                  <a:lnTo>
                    <a:pt x="0" y="512"/>
                  </a:lnTo>
                  <a:lnTo>
                    <a:pt x="528" y="1039"/>
                  </a:lnTo>
                  <a:lnTo>
                    <a:pt x="1039" y="512"/>
                  </a:lnTo>
                  <a:lnTo>
                    <a:pt x="528"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8"/>
            <p:cNvSpPr/>
            <p:nvPr/>
          </p:nvSpPr>
          <p:spPr>
            <a:xfrm>
              <a:off x="8417774" y="713201"/>
              <a:ext cx="122663" cy="122663"/>
            </a:xfrm>
            <a:custGeom>
              <a:avLst/>
              <a:gdLst/>
              <a:ahLst/>
              <a:cxnLst/>
              <a:rect l="l" t="t" r="r" b="b"/>
              <a:pathLst>
                <a:path w="1122" h="1122" extrusionOk="0">
                  <a:moveTo>
                    <a:pt x="569" y="80"/>
                  </a:moveTo>
                  <a:lnTo>
                    <a:pt x="1055" y="553"/>
                  </a:lnTo>
                  <a:lnTo>
                    <a:pt x="561" y="1047"/>
                  </a:lnTo>
                  <a:lnTo>
                    <a:pt x="79" y="553"/>
                  </a:lnTo>
                  <a:lnTo>
                    <a:pt x="569" y="80"/>
                  </a:lnTo>
                  <a:close/>
                  <a:moveTo>
                    <a:pt x="569" y="1"/>
                  </a:moveTo>
                  <a:lnTo>
                    <a:pt x="0" y="553"/>
                  </a:lnTo>
                  <a:lnTo>
                    <a:pt x="569" y="1121"/>
                  </a:lnTo>
                  <a:lnTo>
                    <a:pt x="581" y="1093"/>
                  </a:lnTo>
                  <a:lnTo>
                    <a:pt x="1121" y="553"/>
                  </a:lnTo>
                  <a:lnTo>
                    <a:pt x="56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8"/>
            <p:cNvSpPr/>
            <p:nvPr/>
          </p:nvSpPr>
          <p:spPr>
            <a:xfrm>
              <a:off x="8711097" y="1399333"/>
              <a:ext cx="115447" cy="115119"/>
            </a:xfrm>
            <a:custGeom>
              <a:avLst/>
              <a:gdLst/>
              <a:ahLst/>
              <a:cxnLst/>
              <a:rect l="l" t="t" r="r" b="b"/>
              <a:pathLst>
                <a:path w="1056" h="1053" extrusionOk="0">
                  <a:moveTo>
                    <a:pt x="528" y="1"/>
                  </a:moveTo>
                  <a:lnTo>
                    <a:pt x="1" y="528"/>
                  </a:lnTo>
                  <a:lnTo>
                    <a:pt x="528" y="1052"/>
                  </a:lnTo>
                  <a:lnTo>
                    <a:pt x="1055" y="528"/>
                  </a:lnTo>
                  <a:lnTo>
                    <a:pt x="528"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8"/>
            <p:cNvSpPr/>
            <p:nvPr/>
          </p:nvSpPr>
          <p:spPr>
            <a:xfrm>
              <a:off x="8708364" y="1396600"/>
              <a:ext cx="122335" cy="120913"/>
            </a:xfrm>
            <a:custGeom>
              <a:avLst/>
              <a:gdLst/>
              <a:ahLst/>
              <a:cxnLst/>
              <a:rect l="l" t="t" r="r" b="b"/>
              <a:pathLst>
                <a:path w="1119" h="1106" extrusionOk="0">
                  <a:moveTo>
                    <a:pt x="553" y="64"/>
                  </a:moveTo>
                  <a:lnTo>
                    <a:pt x="1039" y="553"/>
                  </a:lnTo>
                  <a:lnTo>
                    <a:pt x="553" y="1039"/>
                  </a:lnTo>
                  <a:lnTo>
                    <a:pt x="553" y="1039"/>
                  </a:lnTo>
                  <a:lnTo>
                    <a:pt x="67" y="553"/>
                  </a:lnTo>
                  <a:lnTo>
                    <a:pt x="553" y="64"/>
                  </a:lnTo>
                  <a:close/>
                  <a:moveTo>
                    <a:pt x="553" y="1"/>
                  </a:moveTo>
                  <a:lnTo>
                    <a:pt x="1" y="553"/>
                  </a:lnTo>
                  <a:lnTo>
                    <a:pt x="553" y="1105"/>
                  </a:lnTo>
                  <a:lnTo>
                    <a:pt x="566" y="1090"/>
                  </a:lnTo>
                  <a:lnTo>
                    <a:pt x="1118" y="553"/>
                  </a:lnTo>
                  <a:lnTo>
                    <a:pt x="553"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8"/>
            <p:cNvSpPr/>
            <p:nvPr/>
          </p:nvSpPr>
          <p:spPr>
            <a:xfrm>
              <a:off x="5875392" y="17448"/>
              <a:ext cx="228599" cy="227177"/>
            </a:xfrm>
            <a:custGeom>
              <a:avLst/>
              <a:gdLst/>
              <a:ahLst/>
              <a:cxnLst/>
              <a:rect l="l" t="t" r="r" b="b"/>
              <a:pathLst>
                <a:path w="2091" h="2078" extrusionOk="0">
                  <a:moveTo>
                    <a:pt x="1052" y="0"/>
                  </a:moveTo>
                  <a:lnTo>
                    <a:pt x="1" y="1039"/>
                  </a:lnTo>
                  <a:lnTo>
                    <a:pt x="1052" y="2077"/>
                  </a:lnTo>
                  <a:lnTo>
                    <a:pt x="2091" y="1039"/>
                  </a:lnTo>
                  <a:lnTo>
                    <a:pt x="10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8"/>
            <p:cNvSpPr/>
            <p:nvPr/>
          </p:nvSpPr>
          <p:spPr>
            <a:xfrm>
              <a:off x="5872331" y="12965"/>
              <a:ext cx="236142" cy="236142"/>
            </a:xfrm>
            <a:custGeom>
              <a:avLst/>
              <a:gdLst/>
              <a:ahLst/>
              <a:cxnLst/>
              <a:rect l="l" t="t" r="r" b="b"/>
              <a:pathLst>
                <a:path w="2160" h="2160" extrusionOk="0">
                  <a:moveTo>
                    <a:pt x="1080" y="79"/>
                  </a:moveTo>
                  <a:lnTo>
                    <a:pt x="2081" y="1080"/>
                  </a:lnTo>
                  <a:lnTo>
                    <a:pt x="1074" y="2087"/>
                  </a:lnTo>
                  <a:lnTo>
                    <a:pt x="1074" y="2087"/>
                  </a:lnTo>
                  <a:lnTo>
                    <a:pt x="67" y="1080"/>
                  </a:lnTo>
                  <a:lnTo>
                    <a:pt x="1080" y="79"/>
                  </a:lnTo>
                  <a:close/>
                  <a:moveTo>
                    <a:pt x="1080" y="0"/>
                  </a:moveTo>
                  <a:lnTo>
                    <a:pt x="1" y="1080"/>
                  </a:lnTo>
                  <a:lnTo>
                    <a:pt x="1080" y="2159"/>
                  </a:lnTo>
                  <a:lnTo>
                    <a:pt x="1093" y="2144"/>
                  </a:lnTo>
                  <a:lnTo>
                    <a:pt x="2160" y="1080"/>
                  </a:lnTo>
                  <a:lnTo>
                    <a:pt x="108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8"/>
            <p:cNvSpPr/>
            <p:nvPr/>
          </p:nvSpPr>
          <p:spPr>
            <a:xfrm>
              <a:off x="8476811" y="1603664"/>
              <a:ext cx="228927" cy="227287"/>
            </a:xfrm>
            <a:custGeom>
              <a:avLst/>
              <a:gdLst/>
              <a:ahLst/>
              <a:cxnLst/>
              <a:rect l="l" t="t" r="r" b="b"/>
              <a:pathLst>
                <a:path w="2094" h="2079" extrusionOk="0">
                  <a:moveTo>
                    <a:pt x="1055" y="1"/>
                  </a:moveTo>
                  <a:lnTo>
                    <a:pt x="0" y="1039"/>
                  </a:lnTo>
                  <a:lnTo>
                    <a:pt x="1055" y="2078"/>
                  </a:lnTo>
                  <a:lnTo>
                    <a:pt x="2093" y="1039"/>
                  </a:lnTo>
                  <a:lnTo>
                    <a:pt x="105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8"/>
            <p:cNvSpPr/>
            <p:nvPr/>
          </p:nvSpPr>
          <p:spPr>
            <a:xfrm>
              <a:off x="8474077" y="1599181"/>
              <a:ext cx="235814" cy="235814"/>
            </a:xfrm>
            <a:custGeom>
              <a:avLst/>
              <a:gdLst/>
              <a:ahLst/>
              <a:cxnLst/>
              <a:rect l="l" t="t" r="r" b="b"/>
              <a:pathLst>
                <a:path w="2157" h="2157" extrusionOk="0">
                  <a:moveTo>
                    <a:pt x="1080" y="80"/>
                  </a:moveTo>
                  <a:lnTo>
                    <a:pt x="2077" y="1080"/>
                  </a:lnTo>
                  <a:lnTo>
                    <a:pt x="1072" y="2086"/>
                  </a:lnTo>
                  <a:lnTo>
                    <a:pt x="66" y="1080"/>
                  </a:lnTo>
                  <a:lnTo>
                    <a:pt x="1080" y="80"/>
                  </a:lnTo>
                  <a:close/>
                  <a:moveTo>
                    <a:pt x="1080" y="1"/>
                  </a:moveTo>
                  <a:lnTo>
                    <a:pt x="0" y="1080"/>
                  </a:lnTo>
                  <a:lnTo>
                    <a:pt x="1080" y="2157"/>
                  </a:lnTo>
                  <a:lnTo>
                    <a:pt x="1092" y="2144"/>
                  </a:lnTo>
                  <a:lnTo>
                    <a:pt x="2156" y="1080"/>
                  </a:lnTo>
                  <a:lnTo>
                    <a:pt x="108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8"/>
            <p:cNvSpPr/>
            <p:nvPr/>
          </p:nvSpPr>
          <p:spPr>
            <a:xfrm>
              <a:off x="679662" y="2697802"/>
              <a:ext cx="96425" cy="96753"/>
            </a:xfrm>
            <a:custGeom>
              <a:avLst/>
              <a:gdLst/>
              <a:ahLst/>
              <a:cxnLst/>
              <a:rect l="l" t="t" r="r" b="b"/>
              <a:pathLst>
                <a:path w="882" h="885" extrusionOk="0">
                  <a:moveTo>
                    <a:pt x="446" y="0"/>
                  </a:moveTo>
                  <a:lnTo>
                    <a:pt x="0" y="436"/>
                  </a:lnTo>
                  <a:lnTo>
                    <a:pt x="446" y="884"/>
                  </a:lnTo>
                  <a:lnTo>
                    <a:pt x="881" y="436"/>
                  </a:lnTo>
                  <a:lnTo>
                    <a:pt x="4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8"/>
            <p:cNvSpPr/>
            <p:nvPr/>
          </p:nvSpPr>
          <p:spPr>
            <a:xfrm>
              <a:off x="281059" y="3061968"/>
              <a:ext cx="96753" cy="96315"/>
            </a:xfrm>
            <a:custGeom>
              <a:avLst/>
              <a:gdLst/>
              <a:ahLst/>
              <a:cxnLst/>
              <a:rect l="l" t="t" r="r" b="b"/>
              <a:pathLst>
                <a:path w="885" h="881" extrusionOk="0">
                  <a:moveTo>
                    <a:pt x="436" y="0"/>
                  </a:moveTo>
                  <a:lnTo>
                    <a:pt x="0" y="445"/>
                  </a:lnTo>
                  <a:lnTo>
                    <a:pt x="436" y="881"/>
                  </a:lnTo>
                  <a:lnTo>
                    <a:pt x="884" y="445"/>
                  </a:lnTo>
                  <a:lnTo>
                    <a:pt x="436" y="0"/>
                  </a:ln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8"/>
            <p:cNvSpPr/>
            <p:nvPr/>
          </p:nvSpPr>
          <p:spPr>
            <a:xfrm>
              <a:off x="627842" y="2194573"/>
              <a:ext cx="113698" cy="113698"/>
            </a:xfrm>
            <a:custGeom>
              <a:avLst/>
              <a:gdLst/>
              <a:ahLst/>
              <a:cxnLst/>
              <a:rect l="l" t="t" r="r" b="b"/>
              <a:pathLst>
                <a:path w="1040" h="1040" extrusionOk="0">
                  <a:moveTo>
                    <a:pt x="512" y="1"/>
                  </a:moveTo>
                  <a:lnTo>
                    <a:pt x="1" y="515"/>
                  </a:lnTo>
                  <a:lnTo>
                    <a:pt x="512" y="1039"/>
                  </a:lnTo>
                  <a:lnTo>
                    <a:pt x="1040" y="515"/>
                  </a:lnTo>
                  <a:lnTo>
                    <a:pt x="51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8"/>
            <p:cNvSpPr/>
            <p:nvPr/>
          </p:nvSpPr>
          <p:spPr>
            <a:xfrm>
              <a:off x="623359" y="2190418"/>
              <a:ext cx="122335" cy="122335"/>
            </a:xfrm>
            <a:custGeom>
              <a:avLst/>
              <a:gdLst/>
              <a:ahLst/>
              <a:cxnLst/>
              <a:rect l="l" t="t" r="r" b="b"/>
              <a:pathLst>
                <a:path w="1119" h="1119" extrusionOk="0">
                  <a:moveTo>
                    <a:pt x="553" y="80"/>
                  </a:moveTo>
                  <a:lnTo>
                    <a:pt x="1040" y="553"/>
                  </a:lnTo>
                  <a:lnTo>
                    <a:pt x="559" y="1045"/>
                  </a:lnTo>
                  <a:lnTo>
                    <a:pt x="559" y="1045"/>
                  </a:lnTo>
                  <a:lnTo>
                    <a:pt x="67" y="553"/>
                  </a:lnTo>
                  <a:lnTo>
                    <a:pt x="553" y="80"/>
                  </a:lnTo>
                  <a:close/>
                  <a:moveTo>
                    <a:pt x="553" y="1"/>
                  </a:moveTo>
                  <a:lnTo>
                    <a:pt x="1" y="553"/>
                  </a:lnTo>
                  <a:lnTo>
                    <a:pt x="553" y="1118"/>
                  </a:lnTo>
                  <a:lnTo>
                    <a:pt x="579" y="1090"/>
                  </a:lnTo>
                  <a:lnTo>
                    <a:pt x="1118" y="553"/>
                  </a:lnTo>
                  <a:lnTo>
                    <a:pt x="553"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8"/>
            <p:cNvSpPr/>
            <p:nvPr/>
          </p:nvSpPr>
          <p:spPr>
            <a:xfrm>
              <a:off x="108433" y="1534679"/>
              <a:ext cx="96753" cy="97737"/>
            </a:xfrm>
            <a:custGeom>
              <a:avLst/>
              <a:gdLst/>
              <a:ahLst/>
              <a:cxnLst/>
              <a:rect l="l" t="t" r="r" b="b"/>
              <a:pathLst>
                <a:path w="885" h="894" extrusionOk="0">
                  <a:moveTo>
                    <a:pt x="449" y="0"/>
                  </a:moveTo>
                  <a:lnTo>
                    <a:pt x="1" y="445"/>
                  </a:lnTo>
                  <a:lnTo>
                    <a:pt x="449" y="894"/>
                  </a:lnTo>
                  <a:lnTo>
                    <a:pt x="885" y="445"/>
                  </a:lnTo>
                  <a:lnTo>
                    <a:pt x="4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8"/>
            <p:cNvSpPr/>
            <p:nvPr/>
          </p:nvSpPr>
          <p:spPr>
            <a:xfrm>
              <a:off x="56721" y="1031122"/>
              <a:ext cx="113917" cy="115338"/>
            </a:xfrm>
            <a:custGeom>
              <a:avLst/>
              <a:gdLst/>
              <a:ahLst/>
              <a:cxnLst/>
              <a:rect l="l" t="t" r="r" b="b"/>
              <a:pathLst>
                <a:path w="1042" h="1055" extrusionOk="0">
                  <a:moveTo>
                    <a:pt x="527" y="0"/>
                  </a:moveTo>
                  <a:lnTo>
                    <a:pt x="0" y="527"/>
                  </a:lnTo>
                  <a:lnTo>
                    <a:pt x="527" y="1055"/>
                  </a:lnTo>
                  <a:lnTo>
                    <a:pt x="1042" y="527"/>
                  </a:lnTo>
                  <a:lnTo>
                    <a:pt x="527"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8"/>
            <p:cNvSpPr/>
            <p:nvPr/>
          </p:nvSpPr>
          <p:spPr>
            <a:xfrm>
              <a:off x="52567" y="1028279"/>
              <a:ext cx="122225" cy="120913"/>
            </a:xfrm>
            <a:custGeom>
              <a:avLst/>
              <a:gdLst/>
              <a:ahLst/>
              <a:cxnLst/>
              <a:rect l="l" t="t" r="r" b="b"/>
              <a:pathLst>
                <a:path w="1118" h="1106" extrusionOk="0">
                  <a:moveTo>
                    <a:pt x="565" y="67"/>
                  </a:moveTo>
                  <a:lnTo>
                    <a:pt x="1039" y="553"/>
                  </a:lnTo>
                  <a:lnTo>
                    <a:pt x="559" y="1033"/>
                  </a:lnTo>
                  <a:lnTo>
                    <a:pt x="79" y="553"/>
                  </a:lnTo>
                  <a:lnTo>
                    <a:pt x="565" y="67"/>
                  </a:lnTo>
                  <a:close/>
                  <a:moveTo>
                    <a:pt x="565" y="1"/>
                  </a:moveTo>
                  <a:lnTo>
                    <a:pt x="0" y="553"/>
                  </a:lnTo>
                  <a:lnTo>
                    <a:pt x="565" y="1106"/>
                  </a:lnTo>
                  <a:lnTo>
                    <a:pt x="578" y="1093"/>
                  </a:lnTo>
                  <a:lnTo>
                    <a:pt x="1118" y="553"/>
                  </a:lnTo>
                  <a:lnTo>
                    <a:pt x="56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8"/>
            <p:cNvSpPr/>
            <p:nvPr/>
          </p:nvSpPr>
          <p:spPr>
            <a:xfrm>
              <a:off x="3442227" y="200023"/>
              <a:ext cx="96315" cy="96315"/>
            </a:xfrm>
            <a:custGeom>
              <a:avLst/>
              <a:gdLst/>
              <a:ahLst/>
              <a:cxnLst/>
              <a:rect l="l" t="t" r="r" b="b"/>
              <a:pathLst>
                <a:path w="881" h="881" extrusionOk="0">
                  <a:moveTo>
                    <a:pt x="445" y="0"/>
                  </a:moveTo>
                  <a:lnTo>
                    <a:pt x="0" y="433"/>
                  </a:lnTo>
                  <a:lnTo>
                    <a:pt x="445" y="881"/>
                  </a:lnTo>
                  <a:lnTo>
                    <a:pt x="881" y="433"/>
                  </a:lnTo>
                  <a:lnTo>
                    <a:pt x="4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8"/>
            <p:cNvSpPr/>
            <p:nvPr/>
          </p:nvSpPr>
          <p:spPr>
            <a:xfrm>
              <a:off x="3213408" y="20181"/>
              <a:ext cx="115338" cy="115010"/>
            </a:xfrm>
            <a:custGeom>
              <a:avLst/>
              <a:gdLst/>
              <a:ahLst/>
              <a:cxnLst/>
              <a:rect l="l" t="t" r="r" b="b"/>
              <a:pathLst>
                <a:path w="1055" h="1052" extrusionOk="0">
                  <a:moveTo>
                    <a:pt x="527" y="0"/>
                  </a:moveTo>
                  <a:lnTo>
                    <a:pt x="0" y="528"/>
                  </a:lnTo>
                  <a:lnTo>
                    <a:pt x="527" y="1052"/>
                  </a:lnTo>
                  <a:lnTo>
                    <a:pt x="1054" y="528"/>
                  </a:lnTo>
                  <a:lnTo>
                    <a:pt x="527"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8"/>
            <p:cNvSpPr/>
            <p:nvPr/>
          </p:nvSpPr>
          <p:spPr>
            <a:xfrm>
              <a:off x="3210565" y="17448"/>
              <a:ext cx="120913" cy="120913"/>
            </a:xfrm>
            <a:custGeom>
              <a:avLst/>
              <a:gdLst/>
              <a:ahLst/>
              <a:cxnLst/>
              <a:rect l="l" t="t" r="r" b="b"/>
              <a:pathLst>
                <a:path w="1106" h="1106" extrusionOk="0">
                  <a:moveTo>
                    <a:pt x="553" y="66"/>
                  </a:moveTo>
                  <a:lnTo>
                    <a:pt x="1039" y="553"/>
                  </a:lnTo>
                  <a:lnTo>
                    <a:pt x="553" y="1039"/>
                  </a:lnTo>
                  <a:lnTo>
                    <a:pt x="67" y="553"/>
                  </a:lnTo>
                  <a:lnTo>
                    <a:pt x="553" y="66"/>
                  </a:lnTo>
                  <a:close/>
                  <a:moveTo>
                    <a:pt x="553" y="0"/>
                  </a:moveTo>
                  <a:lnTo>
                    <a:pt x="1" y="553"/>
                  </a:lnTo>
                  <a:lnTo>
                    <a:pt x="553" y="1105"/>
                  </a:lnTo>
                  <a:lnTo>
                    <a:pt x="566" y="1092"/>
                  </a:lnTo>
                  <a:lnTo>
                    <a:pt x="1106" y="553"/>
                  </a:lnTo>
                  <a:lnTo>
                    <a:pt x="553"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8"/>
            <p:cNvSpPr/>
            <p:nvPr/>
          </p:nvSpPr>
          <p:spPr>
            <a:xfrm>
              <a:off x="248261" y="2283674"/>
              <a:ext cx="227177" cy="228927"/>
            </a:xfrm>
            <a:custGeom>
              <a:avLst/>
              <a:gdLst/>
              <a:ahLst/>
              <a:cxnLst/>
              <a:rect l="l" t="t" r="r" b="b"/>
              <a:pathLst>
                <a:path w="2078" h="2094" extrusionOk="0">
                  <a:moveTo>
                    <a:pt x="1039" y="0"/>
                  </a:moveTo>
                  <a:lnTo>
                    <a:pt x="0" y="1042"/>
                  </a:lnTo>
                  <a:lnTo>
                    <a:pt x="1039" y="2093"/>
                  </a:lnTo>
                  <a:lnTo>
                    <a:pt x="2078" y="1042"/>
                  </a:lnTo>
                  <a:lnTo>
                    <a:pt x="103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8"/>
            <p:cNvSpPr/>
            <p:nvPr/>
          </p:nvSpPr>
          <p:spPr>
            <a:xfrm>
              <a:off x="243779" y="2279519"/>
              <a:ext cx="235814" cy="235814"/>
            </a:xfrm>
            <a:custGeom>
              <a:avLst/>
              <a:gdLst/>
              <a:ahLst/>
              <a:cxnLst/>
              <a:rect l="l" t="t" r="r" b="b"/>
              <a:pathLst>
                <a:path w="2157" h="2157" extrusionOk="0">
                  <a:moveTo>
                    <a:pt x="1080" y="79"/>
                  </a:moveTo>
                  <a:lnTo>
                    <a:pt x="2078" y="1080"/>
                  </a:lnTo>
                  <a:lnTo>
                    <a:pt x="1072" y="2085"/>
                  </a:lnTo>
                  <a:lnTo>
                    <a:pt x="1072" y="2085"/>
                  </a:lnTo>
                  <a:lnTo>
                    <a:pt x="66" y="1080"/>
                  </a:lnTo>
                  <a:lnTo>
                    <a:pt x="1080" y="79"/>
                  </a:lnTo>
                  <a:close/>
                  <a:moveTo>
                    <a:pt x="1080" y="0"/>
                  </a:moveTo>
                  <a:lnTo>
                    <a:pt x="0" y="1080"/>
                  </a:lnTo>
                  <a:lnTo>
                    <a:pt x="1080" y="2156"/>
                  </a:lnTo>
                  <a:lnTo>
                    <a:pt x="1093" y="2144"/>
                  </a:lnTo>
                  <a:lnTo>
                    <a:pt x="2156" y="1080"/>
                  </a:lnTo>
                  <a:lnTo>
                    <a:pt x="108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8"/>
            <p:cNvSpPr/>
            <p:nvPr/>
          </p:nvSpPr>
          <p:spPr>
            <a:xfrm>
              <a:off x="1444509" y="60522"/>
              <a:ext cx="96425" cy="96425"/>
            </a:xfrm>
            <a:custGeom>
              <a:avLst/>
              <a:gdLst/>
              <a:ahLst/>
              <a:cxnLst/>
              <a:rect l="l" t="t" r="r" b="b"/>
              <a:pathLst>
                <a:path w="882" h="882" extrusionOk="0">
                  <a:moveTo>
                    <a:pt x="449" y="1"/>
                  </a:moveTo>
                  <a:lnTo>
                    <a:pt x="0" y="433"/>
                  </a:lnTo>
                  <a:lnTo>
                    <a:pt x="449" y="882"/>
                  </a:lnTo>
                  <a:lnTo>
                    <a:pt x="881" y="433"/>
                  </a:lnTo>
                  <a:lnTo>
                    <a:pt x="4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8"/>
            <p:cNvSpPr/>
            <p:nvPr/>
          </p:nvSpPr>
          <p:spPr>
            <a:xfrm>
              <a:off x="7962" y="2057915"/>
              <a:ext cx="97846" cy="96425"/>
            </a:xfrm>
            <a:custGeom>
              <a:avLst/>
              <a:gdLst/>
              <a:ahLst/>
              <a:cxnLst/>
              <a:rect l="l" t="t" r="r" b="b"/>
              <a:pathLst>
                <a:path w="895" h="882" extrusionOk="0">
                  <a:moveTo>
                    <a:pt x="446" y="0"/>
                  </a:moveTo>
                  <a:lnTo>
                    <a:pt x="1" y="436"/>
                  </a:lnTo>
                  <a:lnTo>
                    <a:pt x="446" y="881"/>
                  </a:lnTo>
                  <a:lnTo>
                    <a:pt x="894" y="436"/>
                  </a:lnTo>
                  <a:lnTo>
                    <a:pt x="4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8"/>
            <p:cNvSpPr/>
            <p:nvPr/>
          </p:nvSpPr>
          <p:spPr>
            <a:xfrm>
              <a:off x="1344038" y="349472"/>
              <a:ext cx="113698" cy="113589"/>
            </a:xfrm>
            <a:custGeom>
              <a:avLst/>
              <a:gdLst/>
              <a:ahLst/>
              <a:cxnLst/>
              <a:rect l="l" t="t" r="r" b="b"/>
              <a:pathLst>
                <a:path w="1040" h="1039" extrusionOk="0">
                  <a:moveTo>
                    <a:pt x="525" y="0"/>
                  </a:moveTo>
                  <a:lnTo>
                    <a:pt x="1" y="515"/>
                  </a:lnTo>
                  <a:lnTo>
                    <a:pt x="525" y="1039"/>
                  </a:lnTo>
                  <a:lnTo>
                    <a:pt x="1039" y="515"/>
                  </a:lnTo>
                  <a:lnTo>
                    <a:pt x="52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8"/>
            <p:cNvSpPr/>
            <p:nvPr/>
          </p:nvSpPr>
          <p:spPr>
            <a:xfrm>
              <a:off x="1339556" y="345317"/>
              <a:ext cx="122335" cy="122225"/>
            </a:xfrm>
            <a:custGeom>
              <a:avLst/>
              <a:gdLst/>
              <a:ahLst/>
              <a:cxnLst/>
              <a:rect l="l" t="t" r="r" b="b"/>
              <a:pathLst>
                <a:path w="1119" h="1118" extrusionOk="0">
                  <a:moveTo>
                    <a:pt x="566" y="79"/>
                  </a:moveTo>
                  <a:lnTo>
                    <a:pt x="1052" y="553"/>
                  </a:lnTo>
                  <a:lnTo>
                    <a:pt x="560" y="1045"/>
                  </a:lnTo>
                  <a:lnTo>
                    <a:pt x="80" y="553"/>
                  </a:lnTo>
                  <a:lnTo>
                    <a:pt x="566" y="79"/>
                  </a:lnTo>
                  <a:close/>
                  <a:moveTo>
                    <a:pt x="566" y="0"/>
                  </a:moveTo>
                  <a:lnTo>
                    <a:pt x="1" y="553"/>
                  </a:lnTo>
                  <a:lnTo>
                    <a:pt x="566" y="1118"/>
                  </a:lnTo>
                  <a:lnTo>
                    <a:pt x="578" y="1093"/>
                  </a:lnTo>
                  <a:lnTo>
                    <a:pt x="1118" y="553"/>
                  </a:lnTo>
                  <a:lnTo>
                    <a:pt x="56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8"/>
            <p:cNvSpPr/>
            <p:nvPr/>
          </p:nvSpPr>
          <p:spPr>
            <a:xfrm>
              <a:off x="790082" y="255888"/>
              <a:ext cx="227615" cy="227615"/>
            </a:xfrm>
            <a:custGeom>
              <a:avLst/>
              <a:gdLst/>
              <a:ahLst/>
              <a:cxnLst/>
              <a:rect l="l" t="t" r="r" b="b"/>
              <a:pathLst>
                <a:path w="2082" h="2082" extrusionOk="0">
                  <a:moveTo>
                    <a:pt x="1043" y="1"/>
                  </a:moveTo>
                  <a:lnTo>
                    <a:pt x="1" y="1042"/>
                  </a:lnTo>
                  <a:lnTo>
                    <a:pt x="1043" y="2081"/>
                  </a:lnTo>
                  <a:lnTo>
                    <a:pt x="2081" y="1042"/>
                  </a:lnTo>
                  <a:lnTo>
                    <a:pt x="1043"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8"/>
            <p:cNvSpPr/>
            <p:nvPr/>
          </p:nvSpPr>
          <p:spPr>
            <a:xfrm>
              <a:off x="785927" y="251734"/>
              <a:ext cx="235923" cy="235814"/>
            </a:xfrm>
            <a:custGeom>
              <a:avLst/>
              <a:gdLst/>
              <a:ahLst/>
              <a:cxnLst/>
              <a:rect l="l" t="t" r="r" b="b"/>
              <a:pathLst>
                <a:path w="2158" h="2157" extrusionOk="0">
                  <a:moveTo>
                    <a:pt x="1081" y="80"/>
                  </a:moveTo>
                  <a:lnTo>
                    <a:pt x="2091" y="1080"/>
                  </a:lnTo>
                  <a:lnTo>
                    <a:pt x="1085" y="2086"/>
                  </a:lnTo>
                  <a:lnTo>
                    <a:pt x="1085" y="2086"/>
                  </a:lnTo>
                  <a:lnTo>
                    <a:pt x="80" y="1080"/>
                  </a:lnTo>
                  <a:lnTo>
                    <a:pt x="1081" y="80"/>
                  </a:lnTo>
                  <a:close/>
                  <a:moveTo>
                    <a:pt x="1081" y="1"/>
                  </a:moveTo>
                  <a:lnTo>
                    <a:pt x="1" y="1080"/>
                  </a:lnTo>
                  <a:lnTo>
                    <a:pt x="1081" y="2157"/>
                  </a:lnTo>
                  <a:lnTo>
                    <a:pt x="1106" y="2144"/>
                  </a:lnTo>
                  <a:lnTo>
                    <a:pt x="2157" y="1080"/>
                  </a:lnTo>
                  <a:lnTo>
                    <a:pt x="108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8"/>
            <p:cNvSpPr/>
            <p:nvPr/>
          </p:nvSpPr>
          <p:spPr>
            <a:xfrm>
              <a:off x="5615196" y="269008"/>
              <a:ext cx="97737" cy="96425"/>
            </a:xfrm>
            <a:custGeom>
              <a:avLst/>
              <a:gdLst/>
              <a:ahLst/>
              <a:cxnLst/>
              <a:rect l="l" t="t" r="r" b="b"/>
              <a:pathLst>
                <a:path w="894" h="882" extrusionOk="0">
                  <a:moveTo>
                    <a:pt x="446" y="1"/>
                  </a:moveTo>
                  <a:lnTo>
                    <a:pt x="1" y="449"/>
                  </a:lnTo>
                  <a:lnTo>
                    <a:pt x="446" y="881"/>
                  </a:lnTo>
                  <a:lnTo>
                    <a:pt x="894" y="449"/>
                  </a:lnTo>
                  <a:lnTo>
                    <a:pt x="4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8"/>
            <p:cNvSpPr/>
            <p:nvPr/>
          </p:nvSpPr>
          <p:spPr>
            <a:xfrm>
              <a:off x="6362769" y="60522"/>
              <a:ext cx="98174" cy="96425"/>
            </a:xfrm>
            <a:custGeom>
              <a:avLst/>
              <a:gdLst/>
              <a:ahLst/>
              <a:cxnLst/>
              <a:rect l="l" t="t" r="r" b="b"/>
              <a:pathLst>
                <a:path w="898" h="882" extrusionOk="0">
                  <a:moveTo>
                    <a:pt x="449" y="1"/>
                  </a:moveTo>
                  <a:lnTo>
                    <a:pt x="1" y="433"/>
                  </a:lnTo>
                  <a:lnTo>
                    <a:pt x="449" y="882"/>
                  </a:lnTo>
                  <a:lnTo>
                    <a:pt x="897" y="433"/>
                  </a:lnTo>
                  <a:lnTo>
                    <a:pt x="4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8"/>
            <p:cNvSpPr/>
            <p:nvPr/>
          </p:nvSpPr>
          <p:spPr>
            <a:xfrm>
              <a:off x="6219224" y="350784"/>
              <a:ext cx="113589" cy="114026"/>
            </a:xfrm>
            <a:custGeom>
              <a:avLst/>
              <a:gdLst/>
              <a:ahLst/>
              <a:cxnLst/>
              <a:rect l="l" t="t" r="r" b="b"/>
              <a:pathLst>
                <a:path w="1039" h="1043" extrusionOk="0">
                  <a:moveTo>
                    <a:pt x="524" y="1"/>
                  </a:moveTo>
                  <a:lnTo>
                    <a:pt x="0" y="515"/>
                  </a:lnTo>
                  <a:lnTo>
                    <a:pt x="524" y="1043"/>
                  </a:lnTo>
                  <a:lnTo>
                    <a:pt x="1039" y="515"/>
                  </a:lnTo>
                  <a:lnTo>
                    <a:pt x="524"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8"/>
            <p:cNvSpPr/>
            <p:nvPr/>
          </p:nvSpPr>
          <p:spPr>
            <a:xfrm>
              <a:off x="6214741" y="346629"/>
              <a:ext cx="122225" cy="122335"/>
            </a:xfrm>
            <a:custGeom>
              <a:avLst/>
              <a:gdLst/>
              <a:ahLst/>
              <a:cxnLst/>
              <a:rect l="l" t="t" r="r" b="b"/>
              <a:pathLst>
                <a:path w="1118" h="1119" extrusionOk="0">
                  <a:moveTo>
                    <a:pt x="565" y="80"/>
                  </a:moveTo>
                  <a:lnTo>
                    <a:pt x="1052" y="553"/>
                  </a:lnTo>
                  <a:lnTo>
                    <a:pt x="559" y="1046"/>
                  </a:lnTo>
                  <a:lnTo>
                    <a:pt x="79" y="553"/>
                  </a:lnTo>
                  <a:lnTo>
                    <a:pt x="565" y="80"/>
                  </a:lnTo>
                  <a:close/>
                  <a:moveTo>
                    <a:pt x="565" y="1"/>
                  </a:moveTo>
                  <a:lnTo>
                    <a:pt x="0" y="553"/>
                  </a:lnTo>
                  <a:lnTo>
                    <a:pt x="565" y="1118"/>
                  </a:lnTo>
                  <a:lnTo>
                    <a:pt x="578" y="1093"/>
                  </a:lnTo>
                  <a:lnTo>
                    <a:pt x="1118" y="553"/>
                  </a:lnTo>
                  <a:lnTo>
                    <a:pt x="56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8"/>
            <p:cNvSpPr/>
            <p:nvPr/>
          </p:nvSpPr>
          <p:spPr>
            <a:xfrm>
              <a:off x="4079271" y="57461"/>
              <a:ext cx="228599" cy="228927"/>
            </a:xfrm>
            <a:custGeom>
              <a:avLst/>
              <a:gdLst/>
              <a:ahLst/>
              <a:cxnLst/>
              <a:rect l="l" t="t" r="r" b="b"/>
              <a:pathLst>
                <a:path w="2091" h="2094" extrusionOk="0">
                  <a:moveTo>
                    <a:pt x="1040" y="0"/>
                  </a:moveTo>
                  <a:lnTo>
                    <a:pt x="1" y="1055"/>
                  </a:lnTo>
                  <a:lnTo>
                    <a:pt x="1040" y="2093"/>
                  </a:lnTo>
                  <a:lnTo>
                    <a:pt x="2091" y="1055"/>
                  </a:lnTo>
                  <a:lnTo>
                    <a:pt x="10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8"/>
            <p:cNvSpPr/>
            <p:nvPr/>
          </p:nvSpPr>
          <p:spPr>
            <a:xfrm>
              <a:off x="8402250" y="4410727"/>
              <a:ext cx="96425" cy="96425"/>
            </a:xfrm>
            <a:custGeom>
              <a:avLst/>
              <a:gdLst/>
              <a:ahLst/>
              <a:cxnLst/>
              <a:rect l="l" t="t" r="r" b="b"/>
              <a:pathLst>
                <a:path w="882" h="882" extrusionOk="0">
                  <a:moveTo>
                    <a:pt x="433" y="1"/>
                  </a:moveTo>
                  <a:lnTo>
                    <a:pt x="0" y="433"/>
                  </a:lnTo>
                  <a:lnTo>
                    <a:pt x="433" y="882"/>
                  </a:lnTo>
                  <a:lnTo>
                    <a:pt x="881" y="433"/>
                  </a:lnTo>
                  <a:lnTo>
                    <a:pt x="4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8"/>
            <p:cNvSpPr/>
            <p:nvPr/>
          </p:nvSpPr>
          <p:spPr>
            <a:xfrm>
              <a:off x="7418532" y="4843550"/>
              <a:ext cx="96425" cy="96425"/>
            </a:xfrm>
            <a:custGeom>
              <a:avLst/>
              <a:gdLst/>
              <a:ahLst/>
              <a:cxnLst/>
              <a:rect l="l" t="t" r="r" b="b"/>
              <a:pathLst>
                <a:path w="882" h="882" extrusionOk="0">
                  <a:moveTo>
                    <a:pt x="433" y="1"/>
                  </a:moveTo>
                  <a:lnTo>
                    <a:pt x="1" y="436"/>
                  </a:lnTo>
                  <a:lnTo>
                    <a:pt x="433" y="881"/>
                  </a:lnTo>
                  <a:lnTo>
                    <a:pt x="882" y="436"/>
                  </a:lnTo>
                  <a:lnTo>
                    <a:pt x="4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8"/>
            <p:cNvSpPr/>
            <p:nvPr/>
          </p:nvSpPr>
          <p:spPr>
            <a:xfrm>
              <a:off x="8640691" y="4712796"/>
              <a:ext cx="113698" cy="115010"/>
            </a:xfrm>
            <a:custGeom>
              <a:avLst/>
              <a:gdLst/>
              <a:ahLst/>
              <a:cxnLst/>
              <a:rect l="l" t="t" r="r" b="b"/>
              <a:pathLst>
                <a:path w="1040" h="1052" extrusionOk="0">
                  <a:moveTo>
                    <a:pt x="515" y="0"/>
                  </a:moveTo>
                  <a:lnTo>
                    <a:pt x="1" y="527"/>
                  </a:lnTo>
                  <a:lnTo>
                    <a:pt x="515" y="1051"/>
                  </a:lnTo>
                  <a:lnTo>
                    <a:pt x="1039" y="527"/>
                  </a:lnTo>
                  <a:lnTo>
                    <a:pt x="51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8"/>
            <p:cNvSpPr/>
            <p:nvPr/>
          </p:nvSpPr>
          <p:spPr>
            <a:xfrm>
              <a:off x="8636536" y="4709954"/>
              <a:ext cx="122335" cy="120913"/>
            </a:xfrm>
            <a:custGeom>
              <a:avLst/>
              <a:gdLst/>
              <a:ahLst/>
              <a:cxnLst/>
              <a:rect l="l" t="t" r="r" b="b"/>
              <a:pathLst>
                <a:path w="1119" h="1106" extrusionOk="0">
                  <a:moveTo>
                    <a:pt x="553" y="64"/>
                  </a:moveTo>
                  <a:lnTo>
                    <a:pt x="1040" y="553"/>
                  </a:lnTo>
                  <a:lnTo>
                    <a:pt x="560" y="1033"/>
                  </a:lnTo>
                  <a:lnTo>
                    <a:pt x="80" y="553"/>
                  </a:lnTo>
                  <a:lnTo>
                    <a:pt x="553" y="64"/>
                  </a:lnTo>
                  <a:close/>
                  <a:moveTo>
                    <a:pt x="553" y="1"/>
                  </a:moveTo>
                  <a:lnTo>
                    <a:pt x="1" y="553"/>
                  </a:lnTo>
                  <a:lnTo>
                    <a:pt x="553" y="1106"/>
                  </a:lnTo>
                  <a:lnTo>
                    <a:pt x="579" y="1090"/>
                  </a:lnTo>
                  <a:lnTo>
                    <a:pt x="1119" y="553"/>
                  </a:lnTo>
                  <a:lnTo>
                    <a:pt x="553"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8"/>
            <p:cNvSpPr/>
            <p:nvPr/>
          </p:nvSpPr>
          <p:spPr>
            <a:xfrm>
              <a:off x="8756030" y="3298988"/>
              <a:ext cx="113589" cy="113698"/>
            </a:xfrm>
            <a:custGeom>
              <a:avLst/>
              <a:gdLst/>
              <a:ahLst/>
              <a:cxnLst/>
              <a:rect l="l" t="t" r="r" b="b"/>
              <a:pathLst>
                <a:path w="1039" h="1040" extrusionOk="0">
                  <a:moveTo>
                    <a:pt x="512" y="1"/>
                  </a:moveTo>
                  <a:lnTo>
                    <a:pt x="0" y="516"/>
                  </a:lnTo>
                  <a:lnTo>
                    <a:pt x="512" y="1040"/>
                  </a:lnTo>
                  <a:lnTo>
                    <a:pt x="1039" y="516"/>
                  </a:lnTo>
                  <a:lnTo>
                    <a:pt x="51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8"/>
            <p:cNvSpPr/>
            <p:nvPr/>
          </p:nvSpPr>
          <p:spPr>
            <a:xfrm>
              <a:off x="8751547" y="3294943"/>
              <a:ext cx="122225" cy="122225"/>
            </a:xfrm>
            <a:custGeom>
              <a:avLst/>
              <a:gdLst/>
              <a:ahLst/>
              <a:cxnLst/>
              <a:rect l="l" t="t" r="r" b="b"/>
              <a:pathLst>
                <a:path w="1118" h="1118" extrusionOk="0">
                  <a:moveTo>
                    <a:pt x="553" y="63"/>
                  </a:moveTo>
                  <a:lnTo>
                    <a:pt x="1039" y="553"/>
                  </a:lnTo>
                  <a:lnTo>
                    <a:pt x="559" y="1032"/>
                  </a:lnTo>
                  <a:lnTo>
                    <a:pt x="79" y="553"/>
                  </a:lnTo>
                  <a:lnTo>
                    <a:pt x="553" y="63"/>
                  </a:lnTo>
                  <a:close/>
                  <a:moveTo>
                    <a:pt x="553" y="0"/>
                  </a:moveTo>
                  <a:lnTo>
                    <a:pt x="0" y="553"/>
                  </a:lnTo>
                  <a:lnTo>
                    <a:pt x="553" y="1118"/>
                  </a:lnTo>
                  <a:lnTo>
                    <a:pt x="578" y="1089"/>
                  </a:lnTo>
                  <a:lnTo>
                    <a:pt x="1118" y="553"/>
                  </a:lnTo>
                  <a:lnTo>
                    <a:pt x="553"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8"/>
            <p:cNvSpPr/>
            <p:nvPr/>
          </p:nvSpPr>
          <p:spPr>
            <a:xfrm>
              <a:off x="7352281" y="4321736"/>
              <a:ext cx="227287" cy="227177"/>
            </a:xfrm>
            <a:custGeom>
              <a:avLst/>
              <a:gdLst/>
              <a:ahLst/>
              <a:cxnLst/>
              <a:rect l="l" t="t" r="r" b="b"/>
              <a:pathLst>
                <a:path w="2079" h="2078" extrusionOk="0">
                  <a:moveTo>
                    <a:pt x="1039" y="0"/>
                  </a:moveTo>
                  <a:lnTo>
                    <a:pt x="1" y="1039"/>
                  </a:lnTo>
                  <a:lnTo>
                    <a:pt x="1039" y="2078"/>
                  </a:lnTo>
                  <a:lnTo>
                    <a:pt x="2078" y="1039"/>
                  </a:lnTo>
                  <a:lnTo>
                    <a:pt x="103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8"/>
            <p:cNvSpPr/>
            <p:nvPr/>
          </p:nvSpPr>
          <p:spPr>
            <a:xfrm>
              <a:off x="7347798" y="4317253"/>
              <a:ext cx="236251" cy="235814"/>
            </a:xfrm>
            <a:custGeom>
              <a:avLst/>
              <a:gdLst/>
              <a:ahLst/>
              <a:cxnLst/>
              <a:rect l="l" t="t" r="r" b="b"/>
              <a:pathLst>
                <a:path w="2161" h="2157" extrusionOk="0">
                  <a:moveTo>
                    <a:pt x="1080" y="79"/>
                  </a:moveTo>
                  <a:lnTo>
                    <a:pt x="2094" y="1080"/>
                  </a:lnTo>
                  <a:lnTo>
                    <a:pt x="1087" y="2087"/>
                  </a:lnTo>
                  <a:lnTo>
                    <a:pt x="1087" y="2087"/>
                  </a:lnTo>
                  <a:lnTo>
                    <a:pt x="80" y="1080"/>
                  </a:lnTo>
                  <a:lnTo>
                    <a:pt x="1080" y="79"/>
                  </a:lnTo>
                  <a:close/>
                  <a:moveTo>
                    <a:pt x="1080" y="0"/>
                  </a:moveTo>
                  <a:lnTo>
                    <a:pt x="1" y="1080"/>
                  </a:lnTo>
                  <a:lnTo>
                    <a:pt x="1080" y="2156"/>
                  </a:lnTo>
                  <a:lnTo>
                    <a:pt x="1106" y="2144"/>
                  </a:lnTo>
                  <a:lnTo>
                    <a:pt x="2160" y="1080"/>
                  </a:lnTo>
                  <a:lnTo>
                    <a:pt x="108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8"/>
            <p:cNvSpPr/>
            <p:nvPr/>
          </p:nvSpPr>
          <p:spPr>
            <a:xfrm>
              <a:off x="2763311" y="4811846"/>
              <a:ext cx="96425" cy="96753"/>
            </a:xfrm>
            <a:custGeom>
              <a:avLst/>
              <a:gdLst/>
              <a:ahLst/>
              <a:cxnLst/>
              <a:rect l="l" t="t" r="r" b="b"/>
              <a:pathLst>
                <a:path w="882" h="885" extrusionOk="0">
                  <a:moveTo>
                    <a:pt x="449" y="0"/>
                  </a:moveTo>
                  <a:lnTo>
                    <a:pt x="0" y="448"/>
                  </a:lnTo>
                  <a:lnTo>
                    <a:pt x="449" y="884"/>
                  </a:lnTo>
                  <a:lnTo>
                    <a:pt x="881" y="448"/>
                  </a:lnTo>
                  <a:lnTo>
                    <a:pt x="4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8"/>
            <p:cNvSpPr/>
            <p:nvPr/>
          </p:nvSpPr>
          <p:spPr>
            <a:xfrm>
              <a:off x="2964472" y="4860824"/>
              <a:ext cx="96753" cy="96425"/>
            </a:xfrm>
            <a:custGeom>
              <a:avLst/>
              <a:gdLst/>
              <a:ahLst/>
              <a:cxnLst/>
              <a:rect l="l" t="t" r="r" b="b"/>
              <a:pathLst>
                <a:path w="885" h="882" extrusionOk="0">
                  <a:moveTo>
                    <a:pt x="436" y="0"/>
                  </a:moveTo>
                  <a:lnTo>
                    <a:pt x="1" y="436"/>
                  </a:lnTo>
                  <a:lnTo>
                    <a:pt x="436" y="881"/>
                  </a:lnTo>
                  <a:lnTo>
                    <a:pt x="885" y="436"/>
                  </a:lnTo>
                  <a:lnTo>
                    <a:pt x="4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8"/>
            <p:cNvSpPr/>
            <p:nvPr/>
          </p:nvSpPr>
          <p:spPr>
            <a:xfrm>
              <a:off x="1344038" y="4899854"/>
              <a:ext cx="113698" cy="113589"/>
            </a:xfrm>
            <a:custGeom>
              <a:avLst/>
              <a:gdLst/>
              <a:ahLst/>
              <a:cxnLst/>
              <a:rect l="l" t="t" r="r" b="b"/>
              <a:pathLst>
                <a:path w="1040" h="1039" extrusionOk="0">
                  <a:moveTo>
                    <a:pt x="525" y="0"/>
                  </a:moveTo>
                  <a:lnTo>
                    <a:pt x="1" y="524"/>
                  </a:lnTo>
                  <a:lnTo>
                    <a:pt x="525" y="1039"/>
                  </a:lnTo>
                  <a:lnTo>
                    <a:pt x="1039" y="524"/>
                  </a:lnTo>
                  <a:lnTo>
                    <a:pt x="52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8"/>
            <p:cNvSpPr/>
            <p:nvPr/>
          </p:nvSpPr>
          <p:spPr>
            <a:xfrm>
              <a:off x="1339556" y="4895371"/>
              <a:ext cx="122335" cy="122225"/>
            </a:xfrm>
            <a:custGeom>
              <a:avLst/>
              <a:gdLst/>
              <a:ahLst/>
              <a:cxnLst/>
              <a:rect l="l" t="t" r="r" b="b"/>
              <a:pathLst>
                <a:path w="1119" h="1118" extrusionOk="0">
                  <a:moveTo>
                    <a:pt x="566" y="79"/>
                  </a:moveTo>
                  <a:lnTo>
                    <a:pt x="1052" y="565"/>
                  </a:lnTo>
                  <a:lnTo>
                    <a:pt x="560" y="1048"/>
                  </a:lnTo>
                  <a:lnTo>
                    <a:pt x="560" y="1048"/>
                  </a:lnTo>
                  <a:lnTo>
                    <a:pt x="80" y="565"/>
                  </a:lnTo>
                  <a:lnTo>
                    <a:pt x="566" y="79"/>
                  </a:lnTo>
                  <a:close/>
                  <a:moveTo>
                    <a:pt x="566" y="0"/>
                  </a:moveTo>
                  <a:lnTo>
                    <a:pt x="1" y="565"/>
                  </a:lnTo>
                  <a:lnTo>
                    <a:pt x="566" y="1118"/>
                  </a:lnTo>
                  <a:lnTo>
                    <a:pt x="578" y="1105"/>
                  </a:lnTo>
                  <a:lnTo>
                    <a:pt x="1118" y="565"/>
                  </a:lnTo>
                  <a:lnTo>
                    <a:pt x="56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8"/>
            <p:cNvSpPr/>
            <p:nvPr/>
          </p:nvSpPr>
          <p:spPr>
            <a:xfrm>
              <a:off x="1427235" y="4656493"/>
              <a:ext cx="227615" cy="227505"/>
            </a:xfrm>
            <a:custGeom>
              <a:avLst/>
              <a:gdLst/>
              <a:ahLst/>
              <a:cxnLst/>
              <a:rect l="l" t="t" r="r" b="b"/>
              <a:pathLst>
                <a:path w="2082" h="2081" extrusionOk="0">
                  <a:moveTo>
                    <a:pt x="1039" y="1"/>
                  </a:moveTo>
                  <a:lnTo>
                    <a:pt x="1" y="1042"/>
                  </a:lnTo>
                  <a:lnTo>
                    <a:pt x="1039" y="2081"/>
                  </a:lnTo>
                  <a:lnTo>
                    <a:pt x="2081" y="1042"/>
                  </a:lnTo>
                  <a:lnTo>
                    <a:pt x="103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8"/>
            <p:cNvSpPr/>
            <p:nvPr/>
          </p:nvSpPr>
          <p:spPr>
            <a:xfrm>
              <a:off x="1423081" y="4652339"/>
              <a:ext cx="235814" cy="235814"/>
            </a:xfrm>
            <a:custGeom>
              <a:avLst/>
              <a:gdLst/>
              <a:ahLst/>
              <a:cxnLst/>
              <a:rect l="l" t="t" r="r" b="b"/>
              <a:pathLst>
                <a:path w="2157" h="2157" extrusionOk="0">
                  <a:moveTo>
                    <a:pt x="1077" y="80"/>
                  </a:moveTo>
                  <a:lnTo>
                    <a:pt x="2078" y="1080"/>
                  </a:lnTo>
                  <a:lnTo>
                    <a:pt x="1085" y="2086"/>
                  </a:lnTo>
                  <a:lnTo>
                    <a:pt x="1085" y="2086"/>
                  </a:lnTo>
                  <a:lnTo>
                    <a:pt x="80" y="1080"/>
                  </a:lnTo>
                  <a:lnTo>
                    <a:pt x="1077" y="80"/>
                  </a:lnTo>
                  <a:close/>
                  <a:moveTo>
                    <a:pt x="1077" y="1"/>
                  </a:moveTo>
                  <a:lnTo>
                    <a:pt x="1" y="1080"/>
                  </a:lnTo>
                  <a:lnTo>
                    <a:pt x="1077" y="2157"/>
                  </a:lnTo>
                  <a:lnTo>
                    <a:pt x="1106" y="2144"/>
                  </a:lnTo>
                  <a:lnTo>
                    <a:pt x="2157" y="1080"/>
                  </a:lnTo>
                  <a:lnTo>
                    <a:pt x="1077"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8"/>
            <p:cNvSpPr/>
            <p:nvPr/>
          </p:nvSpPr>
          <p:spPr>
            <a:xfrm>
              <a:off x="3156011" y="4632332"/>
              <a:ext cx="228599" cy="228599"/>
            </a:xfrm>
            <a:custGeom>
              <a:avLst/>
              <a:gdLst/>
              <a:ahLst/>
              <a:cxnLst/>
              <a:rect l="l" t="t" r="r" b="b"/>
              <a:pathLst>
                <a:path w="2091" h="2091" extrusionOk="0">
                  <a:moveTo>
                    <a:pt x="1040" y="1"/>
                  </a:moveTo>
                  <a:lnTo>
                    <a:pt x="1" y="1039"/>
                  </a:lnTo>
                  <a:lnTo>
                    <a:pt x="1040" y="2090"/>
                  </a:lnTo>
                  <a:lnTo>
                    <a:pt x="2091" y="1039"/>
                  </a:lnTo>
                  <a:lnTo>
                    <a:pt x="104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8"/>
            <p:cNvSpPr/>
            <p:nvPr/>
          </p:nvSpPr>
          <p:spPr>
            <a:xfrm>
              <a:off x="3151529" y="4627850"/>
              <a:ext cx="235923" cy="235814"/>
            </a:xfrm>
            <a:custGeom>
              <a:avLst/>
              <a:gdLst/>
              <a:ahLst/>
              <a:cxnLst/>
              <a:rect l="l" t="t" r="r" b="b"/>
              <a:pathLst>
                <a:path w="2158" h="2157" extrusionOk="0">
                  <a:moveTo>
                    <a:pt x="1081" y="79"/>
                  </a:moveTo>
                  <a:lnTo>
                    <a:pt x="2094" y="1080"/>
                  </a:lnTo>
                  <a:lnTo>
                    <a:pt x="1087" y="2087"/>
                  </a:lnTo>
                  <a:lnTo>
                    <a:pt x="1087" y="2087"/>
                  </a:lnTo>
                  <a:lnTo>
                    <a:pt x="80" y="1080"/>
                  </a:lnTo>
                  <a:lnTo>
                    <a:pt x="1081" y="79"/>
                  </a:lnTo>
                  <a:close/>
                  <a:moveTo>
                    <a:pt x="1081" y="1"/>
                  </a:moveTo>
                  <a:lnTo>
                    <a:pt x="1" y="1080"/>
                  </a:lnTo>
                  <a:lnTo>
                    <a:pt x="1081" y="2157"/>
                  </a:lnTo>
                  <a:lnTo>
                    <a:pt x="1106" y="2144"/>
                  </a:lnTo>
                  <a:lnTo>
                    <a:pt x="2157" y="1080"/>
                  </a:lnTo>
                  <a:lnTo>
                    <a:pt x="108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8"/>
            <p:cNvSpPr/>
            <p:nvPr/>
          </p:nvSpPr>
          <p:spPr>
            <a:xfrm>
              <a:off x="16599" y="4745922"/>
              <a:ext cx="228599" cy="228599"/>
            </a:xfrm>
            <a:custGeom>
              <a:avLst/>
              <a:gdLst/>
              <a:ahLst/>
              <a:cxnLst/>
              <a:rect l="l" t="t" r="r" b="b"/>
              <a:pathLst>
                <a:path w="2091" h="2091" extrusionOk="0">
                  <a:moveTo>
                    <a:pt x="1052" y="0"/>
                  </a:moveTo>
                  <a:lnTo>
                    <a:pt x="1" y="1051"/>
                  </a:lnTo>
                  <a:lnTo>
                    <a:pt x="1052" y="2090"/>
                  </a:lnTo>
                  <a:lnTo>
                    <a:pt x="2091" y="1051"/>
                  </a:lnTo>
                  <a:lnTo>
                    <a:pt x="10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8"/>
            <p:cNvSpPr/>
            <p:nvPr/>
          </p:nvSpPr>
          <p:spPr>
            <a:xfrm>
              <a:off x="13537" y="4742752"/>
              <a:ext cx="236142" cy="236251"/>
            </a:xfrm>
            <a:custGeom>
              <a:avLst/>
              <a:gdLst/>
              <a:ahLst/>
              <a:cxnLst/>
              <a:rect l="l" t="t" r="r" b="b"/>
              <a:pathLst>
                <a:path w="2160" h="2161" extrusionOk="0">
                  <a:moveTo>
                    <a:pt x="1080" y="67"/>
                  </a:moveTo>
                  <a:lnTo>
                    <a:pt x="2081" y="1080"/>
                  </a:lnTo>
                  <a:lnTo>
                    <a:pt x="1074" y="2075"/>
                  </a:lnTo>
                  <a:lnTo>
                    <a:pt x="1074" y="2075"/>
                  </a:lnTo>
                  <a:lnTo>
                    <a:pt x="67" y="1080"/>
                  </a:lnTo>
                  <a:lnTo>
                    <a:pt x="1080" y="67"/>
                  </a:lnTo>
                  <a:close/>
                  <a:moveTo>
                    <a:pt x="1080" y="1"/>
                  </a:moveTo>
                  <a:lnTo>
                    <a:pt x="0" y="1080"/>
                  </a:lnTo>
                  <a:lnTo>
                    <a:pt x="1080" y="2160"/>
                  </a:lnTo>
                  <a:lnTo>
                    <a:pt x="1093" y="2132"/>
                  </a:lnTo>
                  <a:lnTo>
                    <a:pt x="2160" y="1080"/>
                  </a:lnTo>
                  <a:lnTo>
                    <a:pt x="108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8"/>
            <p:cNvSpPr/>
            <p:nvPr/>
          </p:nvSpPr>
          <p:spPr>
            <a:xfrm>
              <a:off x="1000316" y="-184150"/>
              <a:ext cx="228599" cy="227505"/>
            </a:xfrm>
            <a:custGeom>
              <a:avLst/>
              <a:gdLst/>
              <a:ahLst/>
              <a:cxnLst/>
              <a:rect l="l" t="t" r="r" b="b"/>
              <a:pathLst>
                <a:path w="2091" h="2081" extrusionOk="0">
                  <a:moveTo>
                    <a:pt x="1052" y="0"/>
                  </a:moveTo>
                  <a:lnTo>
                    <a:pt x="0" y="1042"/>
                  </a:lnTo>
                  <a:lnTo>
                    <a:pt x="1052" y="2081"/>
                  </a:lnTo>
                  <a:lnTo>
                    <a:pt x="2090" y="1042"/>
                  </a:lnTo>
                  <a:lnTo>
                    <a:pt x="10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8"/>
            <p:cNvSpPr/>
            <p:nvPr/>
          </p:nvSpPr>
          <p:spPr>
            <a:xfrm>
              <a:off x="997146" y="-188305"/>
              <a:ext cx="236251" cy="235814"/>
            </a:xfrm>
            <a:custGeom>
              <a:avLst/>
              <a:gdLst/>
              <a:ahLst/>
              <a:cxnLst/>
              <a:rect l="l" t="t" r="r" b="b"/>
              <a:pathLst>
                <a:path w="2161" h="2157" extrusionOk="0">
                  <a:moveTo>
                    <a:pt x="1081" y="67"/>
                  </a:moveTo>
                  <a:lnTo>
                    <a:pt x="2081" y="1080"/>
                  </a:lnTo>
                  <a:lnTo>
                    <a:pt x="1074" y="2087"/>
                  </a:lnTo>
                  <a:lnTo>
                    <a:pt x="1074" y="2087"/>
                  </a:lnTo>
                  <a:lnTo>
                    <a:pt x="67" y="1080"/>
                  </a:lnTo>
                  <a:lnTo>
                    <a:pt x="1081" y="67"/>
                  </a:lnTo>
                  <a:close/>
                  <a:moveTo>
                    <a:pt x="1081" y="1"/>
                  </a:moveTo>
                  <a:lnTo>
                    <a:pt x="1" y="1080"/>
                  </a:lnTo>
                  <a:lnTo>
                    <a:pt x="1081" y="2157"/>
                  </a:lnTo>
                  <a:lnTo>
                    <a:pt x="1093" y="2132"/>
                  </a:lnTo>
                  <a:lnTo>
                    <a:pt x="2160" y="1080"/>
                  </a:lnTo>
                  <a:lnTo>
                    <a:pt x="108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7" name="Google Shape;1147;p18"/>
          <p:cNvSpPr/>
          <p:nvPr/>
        </p:nvSpPr>
        <p:spPr>
          <a:xfrm>
            <a:off x="461838" y="396075"/>
            <a:ext cx="8220300" cy="4332900"/>
          </a:xfrm>
          <a:prstGeom prst="roundRect">
            <a:avLst>
              <a:gd name="adj" fmla="val 2817"/>
            </a:avLst>
          </a:prstGeom>
          <a:solidFill>
            <a:srgbClr val="FFFBF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8"/>
          <p:cNvSpPr txBox="1">
            <a:spLocks noGrp="1"/>
          </p:cNvSpPr>
          <p:nvPr>
            <p:ph type="title"/>
          </p:nvPr>
        </p:nvSpPr>
        <p:spPr>
          <a:xfrm>
            <a:off x="720000" y="367664"/>
            <a:ext cx="7704000" cy="5472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4">
  <p:cSld name="CUSTOM_5_2_1">
    <p:bg>
      <p:bgPr>
        <a:solidFill>
          <a:schemeClr val="accent1"/>
        </a:solidFill>
        <a:effectLst/>
      </p:bgPr>
    </p:bg>
    <p:spTree>
      <p:nvGrpSpPr>
        <p:cNvPr id="1" name="Shape 1236"/>
        <p:cNvGrpSpPr/>
        <p:nvPr/>
      </p:nvGrpSpPr>
      <p:grpSpPr>
        <a:xfrm>
          <a:off x="0" y="0"/>
          <a:ext cx="0" cy="0"/>
          <a:chOff x="0" y="0"/>
          <a:chExt cx="0" cy="0"/>
        </a:xfrm>
      </p:grpSpPr>
      <p:grpSp>
        <p:nvGrpSpPr>
          <p:cNvPr id="1237" name="Google Shape;1237;p20"/>
          <p:cNvGrpSpPr/>
          <p:nvPr/>
        </p:nvGrpSpPr>
        <p:grpSpPr>
          <a:xfrm>
            <a:off x="-389750" y="-228887"/>
            <a:ext cx="9822020" cy="5722907"/>
            <a:chOff x="-389750" y="-228887"/>
            <a:chExt cx="9822020" cy="5722907"/>
          </a:xfrm>
        </p:grpSpPr>
        <p:sp>
          <p:nvSpPr>
            <p:cNvPr id="1238" name="Google Shape;1238;p20"/>
            <p:cNvSpPr/>
            <p:nvPr/>
          </p:nvSpPr>
          <p:spPr>
            <a:xfrm>
              <a:off x="310307" y="708334"/>
              <a:ext cx="659700" cy="569761"/>
            </a:xfrm>
            <a:custGeom>
              <a:avLst/>
              <a:gdLst/>
              <a:ahLst/>
              <a:cxnLst/>
              <a:rect l="l" t="t" r="r" b="b"/>
              <a:pathLst>
                <a:path w="6000" h="5182" extrusionOk="0">
                  <a:moveTo>
                    <a:pt x="3000" y="1"/>
                  </a:moveTo>
                  <a:lnTo>
                    <a:pt x="1500" y="2593"/>
                  </a:lnTo>
                  <a:lnTo>
                    <a:pt x="1" y="5181"/>
                  </a:lnTo>
                  <a:lnTo>
                    <a:pt x="5999" y="5181"/>
                  </a:lnTo>
                  <a:lnTo>
                    <a:pt x="4500" y="2593"/>
                  </a:lnTo>
                  <a:lnTo>
                    <a:pt x="30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0"/>
            <p:cNvSpPr/>
            <p:nvPr/>
          </p:nvSpPr>
          <p:spPr>
            <a:xfrm>
              <a:off x="492606" y="2903834"/>
              <a:ext cx="198240" cy="175150"/>
            </a:xfrm>
            <a:custGeom>
              <a:avLst/>
              <a:gdLst/>
              <a:ahLst/>
              <a:cxnLst/>
              <a:rect l="l" t="t" r="r" b="b"/>
              <a:pathLst>
                <a:path w="1803" h="1593" extrusionOk="0">
                  <a:moveTo>
                    <a:pt x="0" y="1"/>
                  </a:moveTo>
                  <a:lnTo>
                    <a:pt x="420" y="790"/>
                  </a:lnTo>
                  <a:lnTo>
                    <a:pt x="840" y="1592"/>
                  </a:lnTo>
                  <a:lnTo>
                    <a:pt x="1329" y="828"/>
                  </a:lnTo>
                  <a:lnTo>
                    <a:pt x="1803" y="67"/>
                  </a:lnTo>
                  <a:lnTo>
                    <a:pt x="906" y="2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0"/>
            <p:cNvSpPr/>
            <p:nvPr/>
          </p:nvSpPr>
          <p:spPr>
            <a:xfrm>
              <a:off x="1379140" y="110971"/>
              <a:ext cx="198240" cy="175040"/>
            </a:xfrm>
            <a:custGeom>
              <a:avLst/>
              <a:gdLst/>
              <a:ahLst/>
              <a:cxnLst/>
              <a:rect l="l" t="t" r="r" b="b"/>
              <a:pathLst>
                <a:path w="1803" h="1592" extrusionOk="0">
                  <a:moveTo>
                    <a:pt x="0" y="1"/>
                  </a:moveTo>
                  <a:lnTo>
                    <a:pt x="420" y="790"/>
                  </a:lnTo>
                  <a:lnTo>
                    <a:pt x="856" y="1592"/>
                  </a:lnTo>
                  <a:lnTo>
                    <a:pt x="1329" y="828"/>
                  </a:lnTo>
                  <a:lnTo>
                    <a:pt x="1803" y="67"/>
                  </a:lnTo>
                  <a:lnTo>
                    <a:pt x="906" y="2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0"/>
            <p:cNvSpPr/>
            <p:nvPr/>
          </p:nvSpPr>
          <p:spPr>
            <a:xfrm>
              <a:off x="966714" y="4954496"/>
              <a:ext cx="198350" cy="175040"/>
            </a:xfrm>
            <a:custGeom>
              <a:avLst/>
              <a:gdLst/>
              <a:ahLst/>
              <a:cxnLst/>
              <a:rect l="l" t="t" r="r" b="b"/>
              <a:pathLst>
                <a:path w="1804" h="1592" extrusionOk="0">
                  <a:moveTo>
                    <a:pt x="1" y="0"/>
                  </a:moveTo>
                  <a:lnTo>
                    <a:pt x="424" y="790"/>
                  </a:lnTo>
                  <a:lnTo>
                    <a:pt x="844" y="1592"/>
                  </a:lnTo>
                  <a:lnTo>
                    <a:pt x="1330" y="831"/>
                  </a:lnTo>
                  <a:lnTo>
                    <a:pt x="1803" y="67"/>
                  </a:lnTo>
                  <a:lnTo>
                    <a:pt x="910" y="2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0"/>
            <p:cNvSpPr/>
            <p:nvPr/>
          </p:nvSpPr>
          <p:spPr>
            <a:xfrm>
              <a:off x="3888440" y="4702818"/>
              <a:ext cx="198240" cy="175040"/>
            </a:xfrm>
            <a:custGeom>
              <a:avLst/>
              <a:gdLst/>
              <a:ahLst/>
              <a:cxnLst/>
              <a:rect l="l" t="t" r="r" b="b"/>
              <a:pathLst>
                <a:path w="1803" h="1592" extrusionOk="0">
                  <a:moveTo>
                    <a:pt x="0" y="1"/>
                  </a:moveTo>
                  <a:lnTo>
                    <a:pt x="420" y="790"/>
                  </a:lnTo>
                  <a:lnTo>
                    <a:pt x="843" y="1592"/>
                  </a:lnTo>
                  <a:lnTo>
                    <a:pt x="1329" y="831"/>
                  </a:lnTo>
                  <a:lnTo>
                    <a:pt x="1803" y="67"/>
                  </a:lnTo>
                  <a:lnTo>
                    <a:pt x="909" y="2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0"/>
            <p:cNvSpPr/>
            <p:nvPr/>
          </p:nvSpPr>
          <p:spPr>
            <a:xfrm>
              <a:off x="5438968" y="4779564"/>
              <a:ext cx="176470" cy="198240"/>
            </a:xfrm>
            <a:custGeom>
              <a:avLst/>
              <a:gdLst/>
              <a:ahLst/>
              <a:cxnLst/>
              <a:rect l="l" t="t" r="r" b="b"/>
              <a:pathLst>
                <a:path w="1605" h="1803" extrusionOk="0">
                  <a:moveTo>
                    <a:pt x="1604" y="0"/>
                  </a:moveTo>
                  <a:lnTo>
                    <a:pt x="802" y="408"/>
                  </a:lnTo>
                  <a:lnTo>
                    <a:pt x="0" y="815"/>
                  </a:lnTo>
                  <a:lnTo>
                    <a:pt x="749" y="1317"/>
                  </a:lnTo>
                  <a:lnTo>
                    <a:pt x="1500" y="1803"/>
                  </a:lnTo>
                  <a:lnTo>
                    <a:pt x="1551" y="906"/>
                  </a:lnTo>
                  <a:lnTo>
                    <a:pt x="16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0"/>
            <p:cNvSpPr/>
            <p:nvPr/>
          </p:nvSpPr>
          <p:spPr>
            <a:xfrm>
              <a:off x="8830624" y="2281700"/>
              <a:ext cx="177789" cy="198350"/>
            </a:xfrm>
            <a:custGeom>
              <a:avLst/>
              <a:gdLst/>
              <a:ahLst/>
              <a:cxnLst/>
              <a:rect l="l" t="t" r="r" b="b"/>
              <a:pathLst>
                <a:path w="1617" h="1804" extrusionOk="0">
                  <a:moveTo>
                    <a:pt x="1617" y="0"/>
                  </a:moveTo>
                  <a:lnTo>
                    <a:pt x="815" y="395"/>
                  </a:lnTo>
                  <a:lnTo>
                    <a:pt x="0" y="802"/>
                  </a:lnTo>
                  <a:lnTo>
                    <a:pt x="761" y="1304"/>
                  </a:lnTo>
                  <a:lnTo>
                    <a:pt x="1513" y="1803"/>
                  </a:lnTo>
                  <a:lnTo>
                    <a:pt x="1563" y="894"/>
                  </a:lnTo>
                  <a:lnTo>
                    <a:pt x="16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0"/>
            <p:cNvSpPr/>
            <p:nvPr/>
          </p:nvSpPr>
          <p:spPr>
            <a:xfrm>
              <a:off x="6140455" y="132379"/>
              <a:ext cx="177899" cy="198240"/>
            </a:xfrm>
            <a:custGeom>
              <a:avLst/>
              <a:gdLst/>
              <a:ahLst/>
              <a:cxnLst/>
              <a:rect l="l" t="t" r="r" b="b"/>
              <a:pathLst>
                <a:path w="1618" h="1803" extrusionOk="0">
                  <a:moveTo>
                    <a:pt x="1617" y="0"/>
                  </a:moveTo>
                  <a:lnTo>
                    <a:pt x="803" y="411"/>
                  </a:lnTo>
                  <a:lnTo>
                    <a:pt x="1" y="818"/>
                  </a:lnTo>
                  <a:lnTo>
                    <a:pt x="749" y="1317"/>
                  </a:lnTo>
                  <a:lnTo>
                    <a:pt x="1513" y="1803"/>
                  </a:lnTo>
                  <a:lnTo>
                    <a:pt x="1563" y="909"/>
                  </a:lnTo>
                  <a:lnTo>
                    <a:pt x="16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0"/>
            <p:cNvSpPr/>
            <p:nvPr/>
          </p:nvSpPr>
          <p:spPr>
            <a:xfrm>
              <a:off x="8695934" y="-65532"/>
              <a:ext cx="178229" cy="198020"/>
            </a:xfrm>
            <a:custGeom>
              <a:avLst/>
              <a:gdLst/>
              <a:ahLst/>
              <a:cxnLst/>
              <a:rect l="l" t="t" r="r" b="b"/>
              <a:pathLst>
                <a:path w="1621" h="1801" extrusionOk="0">
                  <a:moveTo>
                    <a:pt x="1620" y="1"/>
                  </a:moveTo>
                  <a:lnTo>
                    <a:pt x="802" y="408"/>
                  </a:lnTo>
                  <a:lnTo>
                    <a:pt x="1" y="815"/>
                  </a:lnTo>
                  <a:lnTo>
                    <a:pt x="752" y="1301"/>
                  </a:lnTo>
                  <a:lnTo>
                    <a:pt x="1500" y="1800"/>
                  </a:lnTo>
                  <a:lnTo>
                    <a:pt x="1566" y="907"/>
                  </a:lnTo>
                  <a:lnTo>
                    <a:pt x="16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0"/>
            <p:cNvSpPr/>
            <p:nvPr/>
          </p:nvSpPr>
          <p:spPr>
            <a:xfrm>
              <a:off x="8772679" y="1257727"/>
              <a:ext cx="659590" cy="570091"/>
            </a:xfrm>
            <a:custGeom>
              <a:avLst/>
              <a:gdLst/>
              <a:ahLst/>
              <a:cxnLst/>
              <a:rect l="l" t="t" r="r" b="b"/>
              <a:pathLst>
                <a:path w="5999" h="5185" extrusionOk="0">
                  <a:moveTo>
                    <a:pt x="2999" y="0"/>
                  </a:moveTo>
                  <a:lnTo>
                    <a:pt x="1500" y="2592"/>
                  </a:lnTo>
                  <a:lnTo>
                    <a:pt x="0" y="5184"/>
                  </a:lnTo>
                  <a:lnTo>
                    <a:pt x="5999" y="5184"/>
                  </a:lnTo>
                  <a:lnTo>
                    <a:pt x="4499" y="2592"/>
                  </a:lnTo>
                  <a:lnTo>
                    <a:pt x="29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0"/>
            <p:cNvSpPr/>
            <p:nvPr/>
          </p:nvSpPr>
          <p:spPr>
            <a:xfrm>
              <a:off x="6707362" y="4426512"/>
              <a:ext cx="477293" cy="551289"/>
            </a:xfrm>
            <a:custGeom>
              <a:avLst/>
              <a:gdLst/>
              <a:ahLst/>
              <a:cxnLst/>
              <a:rect l="l" t="t" r="r" b="b"/>
              <a:pathLst>
                <a:path w="4341" h="5014" extrusionOk="0">
                  <a:moveTo>
                    <a:pt x="4341" y="1"/>
                  </a:moveTo>
                  <a:lnTo>
                    <a:pt x="2169" y="1251"/>
                  </a:lnTo>
                  <a:lnTo>
                    <a:pt x="0" y="2514"/>
                  </a:lnTo>
                  <a:lnTo>
                    <a:pt x="2169" y="3764"/>
                  </a:lnTo>
                  <a:lnTo>
                    <a:pt x="4341" y="5014"/>
                  </a:lnTo>
                  <a:lnTo>
                    <a:pt x="4341" y="2514"/>
                  </a:lnTo>
                  <a:lnTo>
                    <a:pt x="43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0"/>
            <p:cNvSpPr/>
            <p:nvPr/>
          </p:nvSpPr>
          <p:spPr>
            <a:xfrm>
              <a:off x="3343083" y="197722"/>
              <a:ext cx="545462" cy="510718"/>
            </a:xfrm>
            <a:custGeom>
              <a:avLst/>
              <a:gdLst/>
              <a:ahLst/>
              <a:cxnLst/>
              <a:rect l="l" t="t" r="r" b="b"/>
              <a:pathLst>
                <a:path w="4961" h="4645" extrusionOk="0">
                  <a:moveTo>
                    <a:pt x="3066" y="1"/>
                  </a:moveTo>
                  <a:lnTo>
                    <a:pt x="1528" y="1987"/>
                  </a:lnTo>
                  <a:lnTo>
                    <a:pt x="0" y="3960"/>
                  </a:lnTo>
                  <a:lnTo>
                    <a:pt x="2476" y="4301"/>
                  </a:lnTo>
                  <a:lnTo>
                    <a:pt x="4960" y="4645"/>
                  </a:lnTo>
                  <a:lnTo>
                    <a:pt x="4013" y="2315"/>
                  </a:lnTo>
                  <a:lnTo>
                    <a:pt x="3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0"/>
            <p:cNvSpPr/>
            <p:nvPr/>
          </p:nvSpPr>
          <p:spPr>
            <a:xfrm>
              <a:off x="7834029" y="4624753"/>
              <a:ext cx="82353" cy="95547"/>
            </a:xfrm>
            <a:custGeom>
              <a:avLst/>
              <a:gdLst/>
              <a:ahLst/>
              <a:cxnLst/>
              <a:rect l="l" t="t" r="r" b="b"/>
              <a:pathLst>
                <a:path w="749" h="869" extrusionOk="0">
                  <a:moveTo>
                    <a:pt x="749" y="0"/>
                  </a:moveTo>
                  <a:lnTo>
                    <a:pt x="383" y="212"/>
                  </a:lnTo>
                  <a:lnTo>
                    <a:pt x="1" y="436"/>
                  </a:lnTo>
                  <a:lnTo>
                    <a:pt x="383" y="644"/>
                  </a:lnTo>
                  <a:lnTo>
                    <a:pt x="749" y="868"/>
                  </a:lnTo>
                  <a:lnTo>
                    <a:pt x="749" y="436"/>
                  </a:lnTo>
                  <a:lnTo>
                    <a:pt x="74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0"/>
            <p:cNvSpPr/>
            <p:nvPr/>
          </p:nvSpPr>
          <p:spPr>
            <a:xfrm>
              <a:off x="7828201" y="4620575"/>
              <a:ext cx="91368" cy="104233"/>
            </a:xfrm>
            <a:custGeom>
              <a:avLst/>
              <a:gdLst/>
              <a:ahLst/>
              <a:cxnLst/>
              <a:rect l="l" t="t" r="r" b="b"/>
              <a:pathLst>
                <a:path w="831" h="948" extrusionOk="0">
                  <a:moveTo>
                    <a:pt x="777" y="79"/>
                  </a:moveTo>
                  <a:lnTo>
                    <a:pt x="777" y="474"/>
                  </a:lnTo>
                  <a:lnTo>
                    <a:pt x="777" y="853"/>
                  </a:lnTo>
                  <a:lnTo>
                    <a:pt x="448" y="657"/>
                  </a:lnTo>
                  <a:lnTo>
                    <a:pt x="113" y="472"/>
                  </a:lnTo>
                  <a:lnTo>
                    <a:pt x="113" y="472"/>
                  </a:lnTo>
                  <a:lnTo>
                    <a:pt x="448" y="275"/>
                  </a:lnTo>
                  <a:lnTo>
                    <a:pt x="777" y="79"/>
                  </a:lnTo>
                  <a:close/>
                  <a:moveTo>
                    <a:pt x="830" y="0"/>
                  </a:moveTo>
                  <a:lnTo>
                    <a:pt x="420" y="237"/>
                  </a:lnTo>
                  <a:lnTo>
                    <a:pt x="0" y="474"/>
                  </a:lnTo>
                  <a:lnTo>
                    <a:pt x="41" y="499"/>
                  </a:lnTo>
                  <a:lnTo>
                    <a:pt x="420" y="711"/>
                  </a:lnTo>
                  <a:lnTo>
                    <a:pt x="830" y="948"/>
                  </a:lnTo>
                  <a:lnTo>
                    <a:pt x="830" y="474"/>
                  </a:lnTo>
                  <a:lnTo>
                    <a:pt x="83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0"/>
            <p:cNvSpPr/>
            <p:nvPr/>
          </p:nvSpPr>
          <p:spPr>
            <a:xfrm>
              <a:off x="8830624" y="3127992"/>
              <a:ext cx="82353" cy="93787"/>
            </a:xfrm>
            <a:custGeom>
              <a:avLst/>
              <a:gdLst/>
              <a:ahLst/>
              <a:cxnLst/>
              <a:rect l="l" t="t" r="r" b="b"/>
              <a:pathLst>
                <a:path w="749" h="853" extrusionOk="0">
                  <a:moveTo>
                    <a:pt x="749" y="0"/>
                  </a:moveTo>
                  <a:lnTo>
                    <a:pt x="379" y="209"/>
                  </a:lnTo>
                  <a:lnTo>
                    <a:pt x="0" y="420"/>
                  </a:lnTo>
                  <a:lnTo>
                    <a:pt x="379" y="644"/>
                  </a:lnTo>
                  <a:lnTo>
                    <a:pt x="749" y="853"/>
                  </a:lnTo>
                  <a:lnTo>
                    <a:pt x="749" y="420"/>
                  </a:lnTo>
                  <a:lnTo>
                    <a:pt x="74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0"/>
            <p:cNvSpPr/>
            <p:nvPr/>
          </p:nvSpPr>
          <p:spPr>
            <a:xfrm>
              <a:off x="8824686" y="3122054"/>
              <a:ext cx="91039" cy="105662"/>
            </a:xfrm>
            <a:custGeom>
              <a:avLst/>
              <a:gdLst/>
              <a:ahLst/>
              <a:cxnLst/>
              <a:rect l="l" t="t" r="r" b="b"/>
              <a:pathLst>
                <a:path w="828" h="961" extrusionOk="0">
                  <a:moveTo>
                    <a:pt x="777" y="92"/>
                  </a:moveTo>
                  <a:lnTo>
                    <a:pt x="777" y="474"/>
                  </a:lnTo>
                  <a:lnTo>
                    <a:pt x="777" y="869"/>
                  </a:lnTo>
                  <a:lnTo>
                    <a:pt x="449" y="670"/>
                  </a:lnTo>
                  <a:lnTo>
                    <a:pt x="102" y="480"/>
                  </a:lnTo>
                  <a:lnTo>
                    <a:pt x="102" y="480"/>
                  </a:lnTo>
                  <a:lnTo>
                    <a:pt x="449" y="291"/>
                  </a:lnTo>
                  <a:lnTo>
                    <a:pt x="777" y="92"/>
                  </a:lnTo>
                  <a:close/>
                  <a:moveTo>
                    <a:pt x="828" y="1"/>
                  </a:moveTo>
                  <a:lnTo>
                    <a:pt x="421" y="237"/>
                  </a:lnTo>
                  <a:lnTo>
                    <a:pt x="1" y="474"/>
                  </a:lnTo>
                  <a:lnTo>
                    <a:pt x="39" y="499"/>
                  </a:lnTo>
                  <a:lnTo>
                    <a:pt x="421" y="724"/>
                  </a:lnTo>
                  <a:lnTo>
                    <a:pt x="828" y="960"/>
                  </a:lnTo>
                  <a:lnTo>
                    <a:pt x="828" y="474"/>
                  </a:lnTo>
                  <a:lnTo>
                    <a:pt x="828"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0"/>
            <p:cNvSpPr/>
            <p:nvPr/>
          </p:nvSpPr>
          <p:spPr>
            <a:xfrm>
              <a:off x="8790052" y="1321278"/>
              <a:ext cx="82353" cy="95547"/>
            </a:xfrm>
            <a:custGeom>
              <a:avLst/>
              <a:gdLst/>
              <a:ahLst/>
              <a:cxnLst/>
              <a:rect l="l" t="t" r="r" b="b"/>
              <a:pathLst>
                <a:path w="749" h="869" extrusionOk="0">
                  <a:moveTo>
                    <a:pt x="748" y="0"/>
                  </a:moveTo>
                  <a:lnTo>
                    <a:pt x="369" y="224"/>
                  </a:lnTo>
                  <a:lnTo>
                    <a:pt x="0" y="436"/>
                  </a:lnTo>
                  <a:lnTo>
                    <a:pt x="369" y="647"/>
                  </a:lnTo>
                  <a:lnTo>
                    <a:pt x="748" y="868"/>
                  </a:lnTo>
                  <a:lnTo>
                    <a:pt x="748" y="436"/>
                  </a:lnTo>
                  <a:lnTo>
                    <a:pt x="748"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0"/>
            <p:cNvSpPr/>
            <p:nvPr/>
          </p:nvSpPr>
          <p:spPr>
            <a:xfrm>
              <a:off x="8784114" y="1317100"/>
              <a:ext cx="91368" cy="104233"/>
            </a:xfrm>
            <a:custGeom>
              <a:avLst/>
              <a:gdLst/>
              <a:ahLst/>
              <a:cxnLst/>
              <a:rect l="l" t="t" r="r" b="b"/>
              <a:pathLst>
                <a:path w="831" h="948" extrusionOk="0">
                  <a:moveTo>
                    <a:pt x="777" y="92"/>
                  </a:moveTo>
                  <a:lnTo>
                    <a:pt x="777" y="474"/>
                  </a:lnTo>
                  <a:lnTo>
                    <a:pt x="777" y="856"/>
                  </a:lnTo>
                  <a:lnTo>
                    <a:pt x="436" y="669"/>
                  </a:lnTo>
                  <a:lnTo>
                    <a:pt x="109" y="473"/>
                  </a:lnTo>
                  <a:lnTo>
                    <a:pt x="109" y="473"/>
                  </a:lnTo>
                  <a:lnTo>
                    <a:pt x="436" y="275"/>
                  </a:lnTo>
                  <a:lnTo>
                    <a:pt x="777" y="92"/>
                  </a:lnTo>
                  <a:close/>
                  <a:moveTo>
                    <a:pt x="831" y="0"/>
                  </a:moveTo>
                  <a:lnTo>
                    <a:pt x="408" y="237"/>
                  </a:lnTo>
                  <a:lnTo>
                    <a:pt x="0" y="474"/>
                  </a:lnTo>
                  <a:lnTo>
                    <a:pt x="41" y="499"/>
                  </a:lnTo>
                  <a:lnTo>
                    <a:pt x="408" y="710"/>
                  </a:lnTo>
                  <a:lnTo>
                    <a:pt x="831" y="947"/>
                  </a:lnTo>
                  <a:lnTo>
                    <a:pt x="831" y="474"/>
                  </a:lnTo>
                  <a:lnTo>
                    <a:pt x="83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0"/>
            <p:cNvSpPr/>
            <p:nvPr/>
          </p:nvSpPr>
          <p:spPr>
            <a:xfrm>
              <a:off x="8872295" y="698187"/>
              <a:ext cx="94117" cy="85101"/>
            </a:xfrm>
            <a:custGeom>
              <a:avLst/>
              <a:gdLst/>
              <a:ahLst/>
              <a:cxnLst/>
              <a:rect l="l" t="t" r="r" b="b"/>
              <a:pathLst>
                <a:path w="856" h="774" extrusionOk="0">
                  <a:moveTo>
                    <a:pt x="0" y="0"/>
                  </a:moveTo>
                  <a:lnTo>
                    <a:pt x="187" y="395"/>
                  </a:lnTo>
                  <a:lnTo>
                    <a:pt x="370" y="774"/>
                  </a:lnTo>
                  <a:lnTo>
                    <a:pt x="619" y="420"/>
                  </a:lnTo>
                  <a:lnTo>
                    <a:pt x="856" y="63"/>
                  </a:lnTo>
                  <a:lnTo>
                    <a:pt x="436" y="25"/>
                  </a:lnTo>
                  <a:lnTo>
                    <a:pt x="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0"/>
            <p:cNvSpPr/>
            <p:nvPr/>
          </p:nvSpPr>
          <p:spPr>
            <a:xfrm>
              <a:off x="8868117" y="694998"/>
              <a:ext cx="104233" cy="94227"/>
            </a:xfrm>
            <a:custGeom>
              <a:avLst/>
              <a:gdLst/>
              <a:ahLst/>
              <a:cxnLst/>
              <a:rect l="l" t="t" r="r" b="b"/>
              <a:pathLst>
                <a:path w="948" h="857" extrusionOk="0">
                  <a:moveTo>
                    <a:pt x="79" y="54"/>
                  </a:moveTo>
                  <a:lnTo>
                    <a:pt x="461" y="80"/>
                  </a:lnTo>
                  <a:lnTo>
                    <a:pt x="856" y="121"/>
                  </a:lnTo>
                  <a:lnTo>
                    <a:pt x="632" y="436"/>
                  </a:lnTo>
                  <a:lnTo>
                    <a:pt x="417" y="757"/>
                  </a:lnTo>
                  <a:lnTo>
                    <a:pt x="417" y="757"/>
                  </a:lnTo>
                  <a:lnTo>
                    <a:pt x="250" y="408"/>
                  </a:lnTo>
                  <a:lnTo>
                    <a:pt x="79" y="54"/>
                  </a:lnTo>
                  <a:close/>
                  <a:moveTo>
                    <a:pt x="0" y="1"/>
                  </a:moveTo>
                  <a:lnTo>
                    <a:pt x="196" y="424"/>
                  </a:lnTo>
                  <a:lnTo>
                    <a:pt x="408" y="856"/>
                  </a:lnTo>
                  <a:lnTo>
                    <a:pt x="433" y="818"/>
                  </a:lnTo>
                  <a:lnTo>
                    <a:pt x="670" y="462"/>
                  </a:lnTo>
                  <a:lnTo>
                    <a:pt x="948" y="67"/>
                  </a:lnTo>
                  <a:lnTo>
                    <a:pt x="474" y="29"/>
                  </a:lnTo>
                  <a:lnTo>
                    <a:pt x="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0"/>
            <p:cNvSpPr/>
            <p:nvPr/>
          </p:nvSpPr>
          <p:spPr>
            <a:xfrm>
              <a:off x="5798947" y="-9237"/>
              <a:ext cx="94117" cy="85431"/>
            </a:xfrm>
            <a:custGeom>
              <a:avLst/>
              <a:gdLst/>
              <a:ahLst/>
              <a:cxnLst/>
              <a:rect l="l" t="t" r="r" b="b"/>
              <a:pathLst>
                <a:path w="856" h="777" extrusionOk="0">
                  <a:moveTo>
                    <a:pt x="0" y="0"/>
                  </a:moveTo>
                  <a:lnTo>
                    <a:pt x="187" y="395"/>
                  </a:lnTo>
                  <a:lnTo>
                    <a:pt x="370" y="777"/>
                  </a:lnTo>
                  <a:lnTo>
                    <a:pt x="619" y="420"/>
                  </a:lnTo>
                  <a:lnTo>
                    <a:pt x="856" y="66"/>
                  </a:lnTo>
                  <a:lnTo>
                    <a:pt x="436" y="41"/>
                  </a:lnTo>
                  <a:lnTo>
                    <a:pt x="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0"/>
            <p:cNvSpPr/>
            <p:nvPr/>
          </p:nvSpPr>
          <p:spPr>
            <a:xfrm>
              <a:off x="5794769" y="-12096"/>
              <a:ext cx="104233" cy="94227"/>
            </a:xfrm>
            <a:custGeom>
              <a:avLst/>
              <a:gdLst/>
              <a:ahLst/>
              <a:cxnLst/>
              <a:rect l="l" t="t" r="r" b="b"/>
              <a:pathLst>
                <a:path w="948" h="857" extrusionOk="0">
                  <a:moveTo>
                    <a:pt x="79" y="51"/>
                  </a:moveTo>
                  <a:lnTo>
                    <a:pt x="461" y="92"/>
                  </a:lnTo>
                  <a:lnTo>
                    <a:pt x="856" y="118"/>
                  </a:lnTo>
                  <a:lnTo>
                    <a:pt x="632" y="433"/>
                  </a:lnTo>
                  <a:lnTo>
                    <a:pt x="417" y="757"/>
                  </a:lnTo>
                  <a:lnTo>
                    <a:pt x="250" y="408"/>
                  </a:lnTo>
                  <a:lnTo>
                    <a:pt x="79" y="51"/>
                  </a:lnTo>
                  <a:close/>
                  <a:moveTo>
                    <a:pt x="0" y="1"/>
                  </a:moveTo>
                  <a:lnTo>
                    <a:pt x="196" y="433"/>
                  </a:lnTo>
                  <a:lnTo>
                    <a:pt x="408" y="856"/>
                  </a:lnTo>
                  <a:lnTo>
                    <a:pt x="433" y="815"/>
                  </a:lnTo>
                  <a:lnTo>
                    <a:pt x="670" y="462"/>
                  </a:lnTo>
                  <a:lnTo>
                    <a:pt x="947" y="80"/>
                  </a:lnTo>
                  <a:lnTo>
                    <a:pt x="474" y="39"/>
                  </a:lnTo>
                  <a:lnTo>
                    <a:pt x="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0"/>
            <p:cNvSpPr/>
            <p:nvPr/>
          </p:nvSpPr>
          <p:spPr>
            <a:xfrm>
              <a:off x="7327595" y="232325"/>
              <a:ext cx="95547" cy="85541"/>
            </a:xfrm>
            <a:custGeom>
              <a:avLst/>
              <a:gdLst/>
              <a:ahLst/>
              <a:cxnLst/>
              <a:rect l="l" t="t" r="r" b="b"/>
              <a:pathLst>
                <a:path w="869" h="778" extrusionOk="0">
                  <a:moveTo>
                    <a:pt x="1" y="0"/>
                  </a:moveTo>
                  <a:lnTo>
                    <a:pt x="187" y="382"/>
                  </a:lnTo>
                  <a:lnTo>
                    <a:pt x="370" y="777"/>
                  </a:lnTo>
                  <a:lnTo>
                    <a:pt x="619" y="420"/>
                  </a:lnTo>
                  <a:lnTo>
                    <a:pt x="869" y="67"/>
                  </a:lnTo>
                  <a:lnTo>
                    <a:pt x="436" y="26"/>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0"/>
            <p:cNvSpPr/>
            <p:nvPr/>
          </p:nvSpPr>
          <p:spPr>
            <a:xfrm>
              <a:off x="7323416" y="229576"/>
              <a:ext cx="104233" cy="93787"/>
            </a:xfrm>
            <a:custGeom>
              <a:avLst/>
              <a:gdLst/>
              <a:ahLst/>
              <a:cxnLst/>
              <a:rect l="l" t="t" r="r" b="b"/>
              <a:pathLst>
                <a:path w="948" h="853" extrusionOk="0">
                  <a:moveTo>
                    <a:pt x="80" y="51"/>
                  </a:moveTo>
                  <a:lnTo>
                    <a:pt x="474" y="79"/>
                  </a:lnTo>
                  <a:lnTo>
                    <a:pt x="856" y="117"/>
                  </a:lnTo>
                  <a:lnTo>
                    <a:pt x="632" y="433"/>
                  </a:lnTo>
                  <a:lnTo>
                    <a:pt x="417" y="756"/>
                  </a:lnTo>
                  <a:lnTo>
                    <a:pt x="250" y="407"/>
                  </a:lnTo>
                  <a:lnTo>
                    <a:pt x="80" y="51"/>
                  </a:lnTo>
                  <a:close/>
                  <a:moveTo>
                    <a:pt x="1" y="0"/>
                  </a:moveTo>
                  <a:lnTo>
                    <a:pt x="212" y="420"/>
                  </a:lnTo>
                  <a:lnTo>
                    <a:pt x="408" y="853"/>
                  </a:lnTo>
                  <a:lnTo>
                    <a:pt x="433" y="815"/>
                  </a:lnTo>
                  <a:lnTo>
                    <a:pt x="686" y="458"/>
                  </a:lnTo>
                  <a:lnTo>
                    <a:pt x="948" y="63"/>
                  </a:lnTo>
                  <a:lnTo>
                    <a:pt x="474" y="25"/>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0"/>
            <p:cNvSpPr/>
            <p:nvPr/>
          </p:nvSpPr>
          <p:spPr>
            <a:xfrm>
              <a:off x="9014242" y="3375161"/>
              <a:ext cx="81033" cy="94117"/>
            </a:xfrm>
            <a:custGeom>
              <a:avLst/>
              <a:gdLst/>
              <a:ahLst/>
              <a:cxnLst/>
              <a:rect l="l" t="t" r="r" b="b"/>
              <a:pathLst>
                <a:path w="737" h="856" extrusionOk="0">
                  <a:moveTo>
                    <a:pt x="736" y="0"/>
                  </a:moveTo>
                  <a:lnTo>
                    <a:pt x="367" y="212"/>
                  </a:lnTo>
                  <a:lnTo>
                    <a:pt x="1" y="436"/>
                  </a:lnTo>
                  <a:lnTo>
                    <a:pt x="367" y="644"/>
                  </a:lnTo>
                  <a:lnTo>
                    <a:pt x="736" y="856"/>
                  </a:lnTo>
                  <a:lnTo>
                    <a:pt x="736" y="436"/>
                  </a:lnTo>
                  <a:lnTo>
                    <a:pt x="73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0"/>
            <p:cNvSpPr/>
            <p:nvPr/>
          </p:nvSpPr>
          <p:spPr>
            <a:xfrm>
              <a:off x="9008304" y="3369224"/>
              <a:ext cx="89719" cy="105992"/>
            </a:xfrm>
            <a:custGeom>
              <a:avLst/>
              <a:gdLst/>
              <a:ahLst/>
              <a:cxnLst/>
              <a:rect l="l" t="t" r="r" b="b"/>
              <a:pathLst>
                <a:path w="816" h="964" extrusionOk="0">
                  <a:moveTo>
                    <a:pt x="765" y="95"/>
                  </a:moveTo>
                  <a:lnTo>
                    <a:pt x="765" y="490"/>
                  </a:lnTo>
                  <a:lnTo>
                    <a:pt x="765" y="869"/>
                  </a:lnTo>
                  <a:lnTo>
                    <a:pt x="437" y="673"/>
                  </a:lnTo>
                  <a:lnTo>
                    <a:pt x="103" y="482"/>
                  </a:lnTo>
                  <a:lnTo>
                    <a:pt x="103" y="482"/>
                  </a:lnTo>
                  <a:lnTo>
                    <a:pt x="437" y="291"/>
                  </a:lnTo>
                  <a:lnTo>
                    <a:pt x="765" y="95"/>
                  </a:lnTo>
                  <a:close/>
                  <a:moveTo>
                    <a:pt x="815" y="0"/>
                  </a:moveTo>
                  <a:lnTo>
                    <a:pt x="408" y="237"/>
                  </a:lnTo>
                  <a:lnTo>
                    <a:pt x="1" y="490"/>
                  </a:lnTo>
                  <a:lnTo>
                    <a:pt x="42" y="502"/>
                  </a:lnTo>
                  <a:lnTo>
                    <a:pt x="408" y="727"/>
                  </a:lnTo>
                  <a:lnTo>
                    <a:pt x="815" y="963"/>
                  </a:lnTo>
                  <a:lnTo>
                    <a:pt x="815" y="490"/>
                  </a:lnTo>
                  <a:lnTo>
                    <a:pt x="81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0"/>
            <p:cNvSpPr/>
            <p:nvPr/>
          </p:nvSpPr>
          <p:spPr>
            <a:xfrm>
              <a:off x="8824686" y="3613975"/>
              <a:ext cx="95547" cy="85101"/>
            </a:xfrm>
            <a:custGeom>
              <a:avLst/>
              <a:gdLst/>
              <a:ahLst/>
              <a:cxnLst/>
              <a:rect l="l" t="t" r="r" b="b"/>
              <a:pathLst>
                <a:path w="869" h="774" extrusionOk="0">
                  <a:moveTo>
                    <a:pt x="1" y="0"/>
                  </a:moveTo>
                  <a:lnTo>
                    <a:pt x="184" y="379"/>
                  </a:lnTo>
                  <a:lnTo>
                    <a:pt x="383" y="774"/>
                  </a:lnTo>
                  <a:lnTo>
                    <a:pt x="620" y="420"/>
                  </a:lnTo>
                  <a:lnTo>
                    <a:pt x="869" y="63"/>
                  </a:lnTo>
                  <a:lnTo>
                    <a:pt x="433" y="2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0"/>
            <p:cNvSpPr/>
            <p:nvPr/>
          </p:nvSpPr>
          <p:spPr>
            <a:xfrm>
              <a:off x="1850500" y="154401"/>
              <a:ext cx="94117" cy="86860"/>
            </a:xfrm>
            <a:custGeom>
              <a:avLst/>
              <a:gdLst/>
              <a:ahLst/>
              <a:cxnLst/>
              <a:rect l="l" t="t" r="r" b="b"/>
              <a:pathLst>
                <a:path w="856" h="790" extrusionOk="0">
                  <a:moveTo>
                    <a:pt x="0" y="0"/>
                  </a:moveTo>
                  <a:lnTo>
                    <a:pt x="187" y="395"/>
                  </a:lnTo>
                  <a:lnTo>
                    <a:pt x="370" y="789"/>
                  </a:lnTo>
                  <a:lnTo>
                    <a:pt x="619" y="433"/>
                  </a:lnTo>
                  <a:lnTo>
                    <a:pt x="856" y="79"/>
                  </a:lnTo>
                  <a:lnTo>
                    <a:pt x="436" y="38"/>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0"/>
            <p:cNvSpPr/>
            <p:nvPr/>
          </p:nvSpPr>
          <p:spPr>
            <a:xfrm>
              <a:off x="9054484" y="2990553"/>
              <a:ext cx="94227" cy="85431"/>
            </a:xfrm>
            <a:custGeom>
              <a:avLst/>
              <a:gdLst/>
              <a:ahLst/>
              <a:cxnLst/>
              <a:rect l="l" t="t" r="r" b="b"/>
              <a:pathLst>
                <a:path w="857" h="777" extrusionOk="0">
                  <a:moveTo>
                    <a:pt x="1" y="0"/>
                  </a:moveTo>
                  <a:lnTo>
                    <a:pt x="187" y="395"/>
                  </a:lnTo>
                  <a:lnTo>
                    <a:pt x="370" y="777"/>
                  </a:lnTo>
                  <a:lnTo>
                    <a:pt x="620" y="420"/>
                  </a:lnTo>
                  <a:lnTo>
                    <a:pt x="856" y="66"/>
                  </a:lnTo>
                  <a:lnTo>
                    <a:pt x="436" y="38"/>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0"/>
            <p:cNvSpPr/>
            <p:nvPr/>
          </p:nvSpPr>
          <p:spPr>
            <a:xfrm>
              <a:off x="9050306" y="2987364"/>
              <a:ext cx="104233" cy="94227"/>
            </a:xfrm>
            <a:custGeom>
              <a:avLst/>
              <a:gdLst/>
              <a:ahLst/>
              <a:cxnLst/>
              <a:rect l="l" t="t" r="r" b="b"/>
              <a:pathLst>
                <a:path w="948" h="857" extrusionOk="0">
                  <a:moveTo>
                    <a:pt x="80" y="54"/>
                  </a:moveTo>
                  <a:lnTo>
                    <a:pt x="474" y="95"/>
                  </a:lnTo>
                  <a:lnTo>
                    <a:pt x="856" y="121"/>
                  </a:lnTo>
                  <a:lnTo>
                    <a:pt x="632" y="436"/>
                  </a:lnTo>
                  <a:lnTo>
                    <a:pt x="414" y="763"/>
                  </a:lnTo>
                  <a:lnTo>
                    <a:pt x="414" y="763"/>
                  </a:lnTo>
                  <a:lnTo>
                    <a:pt x="250" y="411"/>
                  </a:lnTo>
                  <a:lnTo>
                    <a:pt x="80" y="54"/>
                  </a:lnTo>
                  <a:close/>
                  <a:moveTo>
                    <a:pt x="1" y="1"/>
                  </a:moveTo>
                  <a:lnTo>
                    <a:pt x="197" y="436"/>
                  </a:lnTo>
                  <a:lnTo>
                    <a:pt x="408" y="856"/>
                  </a:lnTo>
                  <a:lnTo>
                    <a:pt x="433" y="831"/>
                  </a:lnTo>
                  <a:lnTo>
                    <a:pt x="686" y="462"/>
                  </a:lnTo>
                  <a:lnTo>
                    <a:pt x="948" y="80"/>
                  </a:lnTo>
                  <a:lnTo>
                    <a:pt x="474" y="42"/>
                  </a:lnTo>
                  <a:lnTo>
                    <a:pt x="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0"/>
            <p:cNvSpPr/>
            <p:nvPr/>
          </p:nvSpPr>
          <p:spPr>
            <a:xfrm>
              <a:off x="162863" y="2138653"/>
              <a:ext cx="82353" cy="93897"/>
            </a:xfrm>
            <a:custGeom>
              <a:avLst/>
              <a:gdLst/>
              <a:ahLst/>
              <a:cxnLst/>
              <a:rect l="l" t="t" r="r" b="b"/>
              <a:pathLst>
                <a:path w="749" h="854" extrusionOk="0">
                  <a:moveTo>
                    <a:pt x="748" y="1"/>
                  </a:moveTo>
                  <a:lnTo>
                    <a:pt x="366" y="209"/>
                  </a:lnTo>
                  <a:lnTo>
                    <a:pt x="0" y="433"/>
                  </a:lnTo>
                  <a:lnTo>
                    <a:pt x="366" y="645"/>
                  </a:lnTo>
                  <a:lnTo>
                    <a:pt x="748" y="853"/>
                  </a:lnTo>
                  <a:lnTo>
                    <a:pt x="748" y="433"/>
                  </a:lnTo>
                  <a:lnTo>
                    <a:pt x="748"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0"/>
            <p:cNvSpPr/>
            <p:nvPr/>
          </p:nvSpPr>
          <p:spPr>
            <a:xfrm>
              <a:off x="156926" y="2132826"/>
              <a:ext cx="91368" cy="105552"/>
            </a:xfrm>
            <a:custGeom>
              <a:avLst/>
              <a:gdLst/>
              <a:ahLst/>
              <a:cxnLst/>
              <a:rect l="l" t="t" r="r" b="b"/>
              <a:pathLst>
                <a:path w="831" h="960" extrusionOk="0">
                  <a:moveTo>
                    <a:pt x="777" y="92"/>
                  </a:moveTo>
                  <a:lnTo>
                    <a:pt x="777" y="486"/>
                  </a:lnTo>
                  <a:lnTo>
                    <a:pt x="777" y="868"/>
                  </a:lnTo>
                  <a:lnTo>
                    <a:pt x="436" y="669"/>
                  </a:lnTo>
                  <a:lnTo>
                    <a:pt x="100" y="480"/>
                  </a:lnTo>
                  <a:lnTo>
                    <a:pt x="100" y="480"/>
                  </a:lnTo>
                  <a:lnTo>
                    <a:pt x="436" y="291"/>
                  </a:lnTo>
                  <a:lnTo>
                    <a:pt x="777" y="92"/>
                  </a:lnTo>
                  <a:close/>
                  <a:moveTo>
                    <a:pt x="831" y="0"/>
                  </a:moveTo>
                  <a:lnTo>
                    <a:pt x="408" y="237"/>
                  </a:lnTo>
                  <a:lnTo>
                    <a:pt x="0" y="486"/>
                  </a:lnTo>
                  <a:lnTo>
                    <a:pt x="41" y="499"/>
                  </a:lnTo>
                  <a:lnTo>
                    <a:pt x="408" y="723"/>
                  </a:lnTo>
                  <a:lnTo>
                    <a:pt x="831" y="960"/>
                  </a:lnTo>
                  <a:lnTo>
                    <a:pt x="831" y="486"/>
                  </a:lnTo>
                  <a:lnTo>
                    <a:pt x="83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0"/>
            <p:cNvSpPr/>
            <p:nvPr/>
          </p:nvSpPr>
          <p:spPr>
            <a:xfrm>
              <a:off x="480731" y="4783742"/>
              <a:ext cx="82792" cy="95547"/>
            </a:xfrm>
            <a:custGeom>
              <a:avLst/>
              <a:gdLst/>
              <a:ahLst/>
              <a:cxnLst/>
              <a:rect l="l" t="t" r="r" b="b"/>
              <a:pathLst>
                <a:path w="753" h="869" extrusionOk="0">
                  <a:moveTo>
                    <a:pt x="752" y="0"/>
                  </a:moveTo>
                  <a:lnTo>
                    <a:pt x="383" y="224"/>
                  </a:lnTo>
                  <a:lnTo>
                    <a:pt x="1" y="436"/>
                  </a:lnTo>
                  <a:lnTo>
                    <a:pt x="383" y="647"/>
                  </a:lnTo>
                  <a:lnTo>
                    <a:pt x="752" y="868"/>
                  </a:lnTo>
                  <a:lnTo>
                    <a:pt x="752" y="436"/>
                  </a:lnTo>
                  <a:lnTo>
                    <a:pt x="7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0"/>
            <p:cNvSpPr/>
            <p:nvPr/>
          </p:nvSpPr>
          <p:spPr>
            <a:xfrm>
              <a:off x="475234" y="4779564"/>
              <a:ext cx="91039" cy="104233"/>
            </a:xfrm>
            <a:custGeom>
              <a:avLst/>
              <a:gdLst/>
              <a:ahLst/>
              <a:cxnLst/>
              <a:rect l="l" t="t" r="r" b="b"/>
              <a:pathLst>
                <a:path w="828" h="948" extrusionOk="0">
                  <a:moveTo>
                    <a:pt x="777" y="92"/>
                  </a:moveTo>
                  <a:lnTo>
                    <a:pt x="777" y="474"/>
                  </a:lnTo>
                  <a:lnTo>
                    <a:pt x="777" y="856"/>
                  </a:lnTo>
                  <a:lnTo>
                    <a:pt x="446" y="670"/>
                  </a:lnTo>
                  <a:lnTo>
                    <a:pt x="110" y="474"/>
                  </a:lnTo>
                  <a:lnTo>
                    <a:pt x="110" y="474"/>
                  </a:lnTo>
                  <a:lnTo>
                    <a:pt x="446" y="275"/>
                  </a:lnTo>
                  <a:lnTo>
                    <a:pt x="777" y="92"/>
                  </a:lnTo>
                  <a:close/>
                  <a:moveTo>
                    <a:pt x="828" y="0"/>
                  </a:moveTo>
                  <a:lnTo>
                    <a:pt x="420" y="237"/>
                  </a:lnTo>
                  <a:lnTo>
                    <a:pt x="0" y="474"/>
                  </a:lnTo>
                  <a:lnTo>
                    <a:pt x="38" y="499"/>
                  </a:lnTo>
                  <a:lnTo>
                    <a:pt x="420" y="711"/>
                  </a:lnTo>
                  <a:lnTo>
                    <a:pt x="828" y="947"/>
                  </a:lnTo>
                  <a:lnTo>
                    <a:pt x="828" y="474"/>
                  </a:lnTo>
                  <a:lnTo>
                    <a:pt x="828"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0"/>
            <p:cNvSpPr/>
            <p:nvPr/>
          </p:nvSpPr>
          <p:spPr>
            <a:xfrm>
              <a:off x="773091" y="2416531"/>
              <a:ext cx="95547" cy="85101"/>
            </a:xfrm>
            <a:custGeom>
              <a:avLst/>
              <a:gdLst/>
              <a:ahLst/>
              <a:cxnLst/>
              <a:rect l="l" t="t" r="r" b="b"/>
              <a:pathLst>
                <a:path w="869" h="774" extrusionOk="0">
                  <a:moveTo>
                    <a:pt x="0" y="0"/>
                  </a:moveTo>
                  <a:lnTo>
                    <a:pt x="183" y="395"/>
                  </a:lnTo>
                  <a:lnTo>
                    <a:pt x="369" y="774"/>
                  </a:lnTo>
                  <a:lnTo>
                    <a:pt x="619" y="420"/>
                  </a:lnTo>
                  <a:lnTo>
                    <a:pt x="868" y="64"/>
                  </a:lnTo>
                  <a:lnTo>
                    <a:pt x="436" y="38"/>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0"/>
            <p:cNvSpPr/>
            <p:nvPr/>
          </p:nvSpPr>
          <p:spPr>
            <a:xfrm>
              <a:off x="135376" y="188894"/>
              <a:ext cx="93897" cy="85541"/>
            </a:xfrm>
            <a:custGeom>
              <a:avLst/>
              <a:gdLst/>
              <a:ahLst/>
              <a:cxnLst/>
              <a:rect l="l" t="t" r="r" b="b"/>
              <a:pathLst>
                <a:path w="854" h="778" extrusionOk="0">
                  <a:moveTo>
                    <a:pt x="1" y="1"/>
                  </a:moveTo>
                  <a:lnTo>
                    <a:pt x="184" y="395"/>
                  </a:lnTo>
                  <a:lnTo>
                    <a:pt x="367" y="777"/>
                  </a:lnTo>
                  <a:lnTo>
                    <a:pt x="616" y="421"/>
                  </a:lnTo>
                  <a:lnTo>
                    <a:pt x="853" y="67"/>
                  </a:lnTo>
                  <a:lnTo>
                    <a:pt x="433" y="39"/>
                  </a:lnTo>
                  <a:lnTo>
                    <a:pt x="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0"/>
            <p:cNvSpPr/>
            <p:nvPr/>
          </p:nvSpPr>
          <p:spPr>
            <a:xfrm>
              <a:off x="130868" y="186145"/>
              <a:ext cx="104233" cy="93787"/>
            </a:xfrm>
            <a:custGeom>
              <a:avLst/>
              <a:gdLst/>
              <a:ahLst/>
              <a:cxnLst/>
              <a:rect l="l" t="t" r="r" b="b"/>
              <a:pathLst>
                <a:path w="948" h="853" extrusionOk="0">
                  <a:moveTo>
                    <a:pt x="80" y="51"/>
                  </a:moveTo>
                  <a:lnTo>
                    <a:pt x="462" y="92"/>
                  </a:lnTo>
                  <a:lnTo>
                    <a:pt x="856" y="117"/>
                  </a:lnTo>
                  <a:lnTo>
                    <a:pt x="632" y="433"/>
                  </a:lnTo>
                  <a:lnTo>
                    <a:pt x="416" y="759"/>
                  </a:lnTo>
                  <a:lnTo>
                    <a:pt x="250" y="408"/>
                  </a:lnTo>
                  <a:lnTo>
                    <a:pt x="80" y="51"/>
                  </a:lnTo>
                  <a:close/>
                  <a:moveTo>
                    <a:pt x="1" y="1"/>
                  </a:moveTo>
                  <a:lnTo>
                    <a:pt x="200" y="433"/>
                  </a:lnTo>
                  <a:lnTo>
                    <a:pt x="408" y="853"/>
                  </a:lnTo>
                  <a:lnTo>
                    <a:pt x="436" y="828"/>
                  </a:lnTo>
                  <a:lnTo>
                    <a:pt x="673" y="458"/>
                  </a:lnTo>
                  <a:lnTo>
                    <a:pt x="948" y="79"/>
                  </a:lnTo>
                  <a:lnTo>
                    <a:pt x="474" y="38"/>
                  </a:lnTo>
                  <a:lnTo>
                    <a:pt x="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0"/>
            <p:cNvSpPr/>
            <p:nvPr/>
          </p:nvSpPr>
          <p:spPr>
            <a:xfrm>
              <a:off x="773091" y="4692813"/>
              <a:ext cx="82682" cy="94117"/>
            </a:xfrm>
            <a:custGeom>
              <a:avLst/>
              <a:gdLst/>
              <a:ahLst/>
              <a:cxnLst/>
              <a:rect l="l" t="t" r="r" b="b"/>
              <a:pathLst>
                <a:path w="752" h="856" extrusionOk="0">
                  <a:moveTo>
                    <a:pt x="751" y="0"/>
                  </a:moveTo>
                  <a:lnTo>
                    <a:pt x="382" y="212"/>
                  </a:lnTo>
                  <a:lnTo>
                    <a:pt x="0" y="433"/>
                  </a:lnTo>
                  <a:lnTo>
                    <a:pt x="382" y="644"/>
                  </a:lnTo>
                  <a:lnTo>
                    <a:pt x="751" y="856"/>
                  </a:lnTo>
                  <a:lnTo>
                    <a:pt x="751" y="433"/>
                  </a:lnTo>
                  <a:lnTo>
                    <a:pt x="75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0"/>
            <p:cNvSpPr/>
            <p:nvPr/>
          </p:nvSpPr>
          <p:spPr>
            <a:xfrm>
              <a:off x="767154" y="4686875"/>
              <a:ext cx="91368" cy="105662"/>
            </a:xfrm>
            <a:custGeom>
              <a:avLst/>
              <a:gdLst/>
              <a:ahLst/>
              <a:cxnLst/>
              <a:rect l="l" t="t" r="r" b="b"/>
              <a:pathLst>
                <a:path w="831" h="961" extrusionOk="0">
                  <a:moveTo>
                    <a:pt x="777" y="92"/>
                  </a:moveTo>
                  <a:lnTo>
                    <a:pt x="777" y="487"/>
                  </a:lnTo>
                  <a:lnTo>
                    <a:pt x="777" y="869"/>
                  </a:lnTo>
                  <a:lnTo>
                    <a:pt x="449" y="673"/>
                  </a:lnTo>
                  <a:lnTo>
                    <a:pt x="104" y="482"/>
                  </a:lnTo>
                  <a:lnTo>
                    <a:pt x="104" y="482"/>
                  </a:lnTo>
                  <a:lnTo>
                    <a:pt x="449" y="291"/>
                  </a:lnTo>
                  <a:lnTo>
                    <a:pt x="777" y="92"/>
                  </a:lnTo>
                  <a:close/>
                  <a:moveTo>
                    <a:pt x="831" y="0"/>
                  </a:moveTo>
                  <a:lnTo>
                    <a:pt x="423" y="237"/>
                  </a:lnTo>
                  <a:lnTo>
                    <a:pt x="0" y="487"/>
                  </a:lnTo>
                  <a:lnTo>
                    <a:pt x="41" y="502"/>
                  </a:lnTo>
                  <a:lnTo>
                    <a:pt x="423" y="723"/>
                  </a:lnTo>
                  <a:lnTo>
                    <a:pt x="831" y="960"/>
                  </a:lnTo>
                  <a:lnTo>
                    <a:pt x="831" y="487"/>
                  </a:lnTo>
                  <a:lnTo>
                    <a:pt x="83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0"/>
            <p:cNvSpPr/>
            <p:nvPr/>
          </p:nvSpPr>
          <p:spPr>
            <a:xfrm>
              <a:off x="4365737" y="184386"/>
              <a:ext cx="82682" cy="95547"/>
            </a:xfrm>
            <a:custGeom>
              <a:avLst/>
              <a:gdLst/>
              <a:ahLst/>
              <a:cxnLst/>
              <a:rect l="l" t="t" r="r" b="b"/>
              <a:pathLst>
                <a:path w="752" h="869" extrusionOk="0">
                  <a:moveTo>
                    <a:pt x="751" y="1"/>
                  </a:moveTo>
                  <a:lnTo>
                    <a:pt x="382" y="212"/>
                  </a:lnTo>
                  <a:lnTo>
                    <a:pt x="0" y="436"/>
                  </a:lnTo>
                  <a:lnTo>
                    <a:pt x="382" y="648"/>
                  </a:lnTo>
                  <a:lnTo>
                    <a:pt x="751" y="869"/>
                  </a:lnTo>
                  <a:lnTo>
                    <a:pt x="751" y="436"/>
                  </a:lnTo>
                  <a:lnTo>
                    <a:pt x="75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0"/>
            <p:cNvSpPr/>
            <p:nvPr/>
          </p:nvSpPr>
          <p:spPr>
            <a:xfrm>
              <a:off x="4359800" y="180208"/>
              <a:ext cx="91368" cy="104233"/>
            </a:xfrm>
            <a:custGeom>
              <a:avLst/>
              <a:gdLst/>
              <a:ahLst/>
              <a:cxnLst/>
              <a:rect l="l" t="t" r="r" b="b"/>
              <a:pathLst>
                <a:path w="831" h="948" extrusionOk="0">
                  <a:moveTo>
                    <a:pt x="777" y="80"/>
                  </a:moveTo>
                  <a:lnTo>
                    <a:pt x="777" y="474"/>
                  </a:lnTo>
                  <a:lnTo>
                    <a:pt x="777" y="856"/>
                  </a:lnTo>
                  <a:lnTo>
                    <a:pt x="449" y="658"/>
                  </a:lnTo>
                  <a:lnTo>
                    <a:pt x="111" y="474"/>
                  </a:lnTo>
                  <a:lnTo>
                    <a:pt x="449" y="276"/>
                  </a:lnTo>
                  <a:lnTo>
                    <a:pt x="777" y="80"/>
                  </a:lnTo>
                  <a:close/>
                  <a:moveTo>
                    <a:pt x="831" y="1"/>
                  </a:moveTo>
                  <a:lnTo>
                    <a:pt x="423" y="238"/>
                  </a:lnTo>
                  <a:lnTo>
                    <a:pt x="0" y="474"/>
                  </a:lnTo>
                  <a:lnTo>
                    <a:pt x="41" y="500"/>
                  </a:lnTo>
                  <a:lnTo>
                    <a:pt x="423" y="711"/>
                  </a:lnTo>
                  <a:lnTo>
                    <a:pt x="831" y="948"/>
                  </a:lnTo>
                  <a:lnTo>
                    <a:pt x="831" y="474"/>
                  </a:lnTo>
                  <a:lnTo>
                    <a:pt x="83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0"/>
            <p:cNvSpPr/>
            <p:nvPr/>
          </p:nvSpPr>
          <p:spPr>
            <a:xfrm>
              <a:off x="1383318" y="4848943"/>
              <a:ext cx="95547" cy="85541"/>
            </a:xfrm>
            <a:custGeom>
              <a:avLst/>
              <a:gdLst/>
              <a:ahLst/>
              <a:cxnLst/>
              <a:rect l="l" t="t" r="r" b="b"/>
              <a:pathLst>
                <a:path w="869" h="778" extrusionOk="0">
                  <a:moveTo>
                    <a:pt x="0" y="1"/>
                  </a:moveTo>
                  <a:lnTo>
                    <a:pt x="199" y="395"/>
                  </a:lnTo>
                  <a:lnTo>
                    <a:pt x="382" y="777"/>
                  </a:lnTo>
                  <a:lnTo>
                    <a:pt x="619" y="421"/>
                  </a:lnTo>
                  <a:lnTo>
                    <a:pt x="868" y="67"/>
                  </a:lnTo>
                  <a:lnTo>
                    <a:pt x="436" y="2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0"/>
            <p:cNvSpPr/>
            <p:nvPr/>
          </p:nvSpPr>
          <p:spPr>
            <a:xfrm>
              <a:off x="1702946" y="4885117"/>
              <a:ext cx="95547" cy="86861"/>
            </a:xfrm>
            <a:custGeom>
              <a:avLst/>
              <a:gdLst/>
              <a:ahLst/>
              <a:cxnLst/>
              <a:rect l="l" t="t" r="r" b="b"/>
              <a:pathLst>
                <a:path w="869" h="790" extrusionOk="0">
                  <a:moveTo>
                    <a:pt x="1" y="0"/>
                  </a:moveTo>
                  <a:lnTo>
                    <a:pt x="187" y="395"/>
                  </a:lnTo>
                  <a:lnTo>
                    <a:pt x="370" y="789"/>
                  </a:lnTo>
                  <a:lnTo>
                    <a:pt x="619" y="436"/>
                  </a:lnTo>
                  <a:lnTo>
                    <a:pt x="869" y="66"/>
                  </a:lnTo>
                  <a:lnTo>
                    <a:pt x="436" y="41"/>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0"/>
            <p:cNvSpPr/>
            <p:nvPr/>
          </p:nvSpPr>
          <p:spPr>
            <a:xfrm>
              <a:off x="1698768" y="4882258"/>
              <a:ext cx="104233" cy="95547"/>
            </a:xfrm>
            <a:custGeom>
              <a:avLst/>
              <a:gdLst/>
              <a:ahLst/>
              <a:cxnLst/>
              <a:rect l="l" t="t" r="r" b="b"/>
              <a:pathLst>
                <a:path w="948" h="869" extrusionOk="0">
                  <a:moveTo>
                    <a:pt x="80" y="67"/>
                  </a:moveTo>
                  <a:lnTo>
                    <a:pt x="474" y="92"/>
                  </a:lnTo>
                  <a:lnTo>
                    <a:pt x="856" y="118"/>
                  </a:lnTo>
                  <a:lnTo>
                    <a:pt x="632" y="433"/>
                  </a:lnTo>
                  <a:lnTo>
                    <a:pt x="414" y="762"/>
                  </a:lnTo>
                  <a:lnTo>
                    <a:pt x="414" y="762"/>
                  </a:lnTo>
                  <a:lnTo>
                    <a:pt x="250" y="408"/>
                  </a:lnTo>
                  <a:lnTo>
                    <a:pt x="80" y="67"/>
                  </a:lnTo>
                  <a:close/>
                  <a:moveTo>
                    <a:pt x="1" y="1"/>
                  </a:moveTo>
                  <a:lnTo>
                    <a:pt x="197" y="433"/>
                  </a:lnTo>
                  <a:lnTo>
                    <a:pt x="408" y="869"/>
                  </a:lnTo>
                  <a:lnTo>
                    <a:pt x="433" y="828"/>
                  </a:lnTo>
                  <a:lnTo>
                    <a:pt x="683" y="474"/>
                  </a:lnTo>
                  <a:lnTo>
                    <a:pt x="948" y="80"/>
                  </a:lnTo>
                  <a:lnTo>
                    <a:pt x="474" y="39"/>
                  </a:lnTo>
                  <a:lnTo>
                    <a:pt x="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0"/>
            <p:cNvSpPr/>
            <p:nvPr/>
          </p:nvSpPr>
          <p:spPr>
            <a:xfrm>
              <a:off x="3113286" y="4737563"/>
              <a:ext cx="175040" cy="198240"/>
            </a:xfrm>
            <a:custGeom>
              <a:avLst/>
              <a:gdLst/>
              <a:ahLst/>
              <a:cxnLst/>
              <a:rect l="l" t="t" r="r" b="b"/>
              <a:pathLst>
                <a:path w="1592" h="1803" extrusionOk="0">
                  <a:moveTo>
                    <a:pt x="67" y="0"/>
                  </a:moveTo>
                  <a:lnTo>
                    <a:pt x="26" y="894"/>
                  </a:lnTo>
                  <a:lnTo>
                    <a:pt x="1" y="1803"/>
                  </a:lnTo>
                  <a:lnTo>
                    <a:pt x="790" y="1383"/>
                  </a:lnTo>
                  <a:lnTo>
                    <a:pt x="1592" y="947"/>
                  </a:lnTo>
                  <a:lnTo>
                    <a:pt x="828" y="474"/>
                  </a:lnTo>
                  <a:lnTo>
                    <a:pt x="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0"/>
            <p:cNvSpPr/>
            <p:nvPr/>
          </p:nvSpPr>
          <p:spPr>
            <a:xfrm>
              <a:off x="2547809" y="4737563"/>
              <a:ext cx="81033" cy="94117"/>
            </a:xfrm>
            <a:custGeom>
              <a:avLst/>
              <a:gdLst/>
              <a:ahLst/>
              <a:cxnLst/>
              <a:rect l="l" t="t" r="r" b="b"/>
              <a:pathLst>
                <a:path w="737" h="856" extrusionOk="0">
                  <a:moveTo>
                    <a:pt x="736" y="0"/>
                  </a:moveTo>
                  <a:lnTo>
                    <a:pt x="367" y="212"/>
                  </a:lnTo>
                  <a:lnTo>
                    <a:pt x="1" y="420"/>
                  </a:lnTo>
                  <a:lnTo>
                    <a:pt x="367" y="644"/>
                  </a:lnTo>
                  <a:lnTo>
                    <a:pt x="736" y="856"/>
                  </a:lnTo>
                  <a:lnTo>
                    <a:pt x="736" y="420"/>
                  </a:lnTo>
                  <a:lnTo>
                    <a:pt x="73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0"/>
            <p:cNvSpPr/>
            <p:nvPr/>
          </p:nvSpPr>
          <p:spPr>
            <a:xfrm>
              <a:off x="2541981" y="4731625"/>
              <a:ext cx="89609" cy="105992"/>
            </a:xfrm>
            <a:custGeom>
              <a:avLst/>
              <a:gdLst/>
              <a:ahLst/>
              <a:cxnLst/>
              <a:rect l="l" t="t" r="r" b="b"/>
              <a:pathLst>
                <a:path w="815" h="964" extrusionOk="0">
                  <a:moveTo>
                    <a:pt x="764" y="95"/>
                  </a:moveTo>
                  <a:lnTo>
                    <a:pt x="764" y="474"/>
                  </a:lnTo>
                  <a:lnTo>
                    <a:pt x="764" y="869"/>
                  </a:lnTo>
                  <a:lnTo>
                    <a:pt x="433" y="673"/>
                  </a:lnTo>
                  <a:lnTo>
                    <a:pt x="102" y="482"/>
                  </a:lnTo>
                  <a:lnTo>
                    <a:pt x="102" y="482"/>
                  </a:lnTo>
                  <a:lnTo>
                    <a:pt x="433" y="291"/>
                  </a:lnTo>
                  <a:lnTo>
                    <a:pt x="764" y="95"/>
                  </a:lnTo>
                  <a:close/>
                  <a:moveTo>
                    <a:pt x="815" y="1"/>
                  </a:moveTo>
                  <a:lnTo>
                    <a:pt x="407" y="237"/>
                  </a:lnTo>
                  <a:lnTo>
                    <a:pt x="0" y="474"/>
                  </a:lnTo>
                  <a:lnTo>
                    <a:pt x="38" y="503"/>
                  </a:lnTo>
                  <a:lnTo>
                    <a:pt x="407" y="711"/>
                  </a:lnTo>
                  <a:lnTo>
                    <a:pt x="815" y="964"/>
                  </a:lnTo>
                  <a:lnTo>
                    <a:pt x="815" y="474"/>
                  </a:lnTo>
                  <a:lnTo>
                    <a:pt x="81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0"/>
            <p:cNvSpPr/>
            <p:nvPr/>
          </p:nvSpPr>
          <p:spPr>
            <a:xfrm>
              <a:off x="2965732" y="144144"/>
              <a:ext cx="94227" cy="89719"/>
            </a:xfrm>
            <a:custGeom>
              <a:avLst/>
              <a:gdLst/>
              <a:ahLst/>
              <a:cxnLst/>
              <a:rect l="l" t="t" r="r" b="b"/>
              <a:pathLst>
                <a:path w="857" h="816" extrusionOk="0">
                  <a:moveTo>
                    <a:pt x="579" y="1"/>
                  </a:moveTo>
                  <a:lnTo>
                    <a:pt x="288" y="329"/>
                  </a:lnTo>
                  <a:lnTo>
                    <a:pt x="1" y="645"/>
                  </a:lnTo>
                  <a:lnTo>
                    <a:pt x="421" y="736"/>
                  </a:lnTo>
                  <a:lnTo>
                    <a:pt x="856" y="815"/>
                  </a:lnTo>
                  <a:lnTo>
                    <a:pt x="711" y="408"/>
                  </a:lnTo>
                  <a:lnTo>
                    <a:pt x="57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0"/>
            <p:cNvSpPr/>
            <p:nvPr/>
          </p:nvSpPr>
          <p:spPr>
            <a:xfrm>
              <a:off x="2959905" y="138207"/>
              <a:ext cx="104233" cy="100164"/>
            </a:xfrm>
            <a:custGeom>
              <a:avLst/>
              <a:gdLst/>
              <a:ahLst/>
              <a:cxnLst/>
              <a:rect l="l" t="t" r="r" b="b"/>
              <a:pathLst>
                <a:path w="948" h="911" extrusionOk="0">
                  <a:moveTo>
                    <a:pt x="616" y="99"/>
                  </a:moveTo>
                  <a:lnTo>
                    <a:pt x="736" y="474"/>
                  </a:lnTo>
                  <a:lnTo>
                    <a:pt x="868" y="844"/>
                  </a:lnTo>
                  <a:lnTo>
                    <a:pt x="868" y="844"/>
                  </a:lnTo>
                  <a:lnTo>
                    <a:pt x="486" y="765"/>
                  </a:lnTo>
                  <a:lnTo>
                    <a:pt x="104" y="686"/>
                  </a:lnTo>
                  <a:lnTo>
                    <a:pt x="357" y="396"/>
                  </a:lnTo>
                  <a:lnTo>
                    <a:pt x="616" y="99"/>
                  </a:lnTo>
                  <a:close/>
                  <a:moveTo>
                    <a:pt x="632" y="1"/>
                  </a:moveTo>
                  <a:lnTo>
                    <a:pt x="606" y="42"/>
                  </a:lnTo>
                  <a:lnTo>
                    <a:pt x="316" y="358"/>
                  </a:lnTo>
                  <a:lnTo>
                    <a:pt x="0" y="724"/>
                  </a:lnTo>
                  <a:lnTo>
                    <a:pt x="474" y="815"/>
                  </a:lnTo>
                  <a:lnTo>
                    <a:pt x="947" y="910"/>
                  </a:lnTo>
                  <a:lnTo>
                    <a:pt x="789" y="462"/>
                  </a:lnTo>
                  <a:lnTo>
                    <a:pt x="63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0"/>
            <p:cNvSpPr/>
            <p:nvPr/>
          </p:nvSpPr>
          <p:spPr>
            <a:xfrm>
              <a:off x="2917903" y="4789570"/>
              <a:ext cx="94117" cy="85541"/>
            </a:xfrm>
            <a:custGeom>
              <a:avLst/>
              <a:gdLst/>
              <a:ahLst/>
              <a:cxnLst/>
              <a:rect l="l" t="t" r="r" b="b"/>
              <a:pathLst>
                <a:path w="856" h="778" extrusionOk="0">
                  <a:moveTo>
                    <a:pt x="0" y="1"/>
                  </a:moveTo>
                  <a:lnTo>
                    <a:pt x="186" y="383"/>
                  </a:lnTo>
                  <a:lnTo>
                    <a:pt x="370" y="778"/>
                  </a:lnTo>
                  <a:lnTo>
                    <a:pt x="619" y="421"/>
                  </a:lnTo>
                  <a:lnTo>
                    <a:pt x="856" y="67"/>
                  </a:lnTo>
                  <a:lnTo>
                    <a:pt x="436" y="2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0"/>
            <p:cNvSpPr/>
            <p:nvPr/>
          </p:nvSpPr>
          <p:spPr>
            <a:xfrm>
              <a:off x="3240389" y="32764"/>
              <a:ext cx="95547" cy="86861"/>
            </a:xfrm>
            <a:custGeom>
              <a:avLst/>
              <a:gdLst/>
              <a:ahLst/>
              <a:cxnLst/>
              <a:rect l="l" t="t" r="r" b="b"/>
              <a:pathLst>
                <a:path w="869" h="790" extrusionOk="0">
                  <a:moveTo>
                    <a:pt x="0" y="0"/>
                  </a:moveTo>
                  <a:lnTo>
                    <a:pt x="186" y="395"/>
                  </a:lnTo>
                  <a:lnTo>
                    <a:pt x="382" y="789"/>
                  </a:lnTo>
                  <a:lnTo>
                    <a:pt x="619" y="433"/>
                  </a:lnTo>
                  <a:lnTo>
                    <a:pt x="868" y="79"/>
                  </a:lnTo>
                  <a:lnTo>
                    <a:pt x="436" y="38"/>
                  </a:lnTo>
                  <a:lnTo>
                    <a:pt x="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0"/>
            <p:cNvSpPr/>
            <p:nvPr/>
          </p:nvSpPr>
          <p:spPr>
            <a:xfrm>
              <a:off x="3236211" y="29905"/>
              <a:ext cx="104233" cy="95657"/>
            </a:xfrm>
            <a:custGeom>
              <a:avLst/>
              <a:gdLst/>
              <a:ahLst/>
              <a:cxnLst/>
              <a:rect l="l" t="t" r="r" b="b"/>
              <a:pathLst>
                <a:path w="948" h="870" extrusionOk="0">
                  <a:moveTo>
                    <a:pt x="92" y="64"/>
                  </a:moveTo>
                  <a:lnTo>
                    <a:pt x="474" y="92"/>
                  </a:lnTo>
                  <a:lnTo>
                    <a:pt x="856" y="118"/>
                  </a:lnTo>
                  <a:lnTo>
                    <a:pt x="632" y="433"/>
                  </a:lnTo>
                  <a:lnTo>
                    <a:pt x="414" y="762"/>
                  </a:lnTo>
                  <a:lnTo>
                    <a:pt x="414" y="762"/>
                  </a:lnTo>
                  <a:lnTo>
                    <a:pt x="250" y="408"/>
                  </a:lnTo>
                  <a:lnTo>
                    <a:pt x="92" y="64"/>
                  </a:lnTo>
                  <a:close/>
                  <a:moveTo>
                    <a:pt x="0" y="1"/>
                  </a:moveTo>
                  <a:lnTo>
                    <a:pt x="212" y="433"/>
                  </a:lnTo>
                  <a:lnTo>
                    <a:pt x="407" y="869"/>
                  </a:lnTo>
                  <a:lnTo>
                    <a:pt x="433" y="828"/>
                  </a:lnTo>
                  <a:lnTo>
                    <a:pt x="685" y="474"/>
                  </a:lnTo>
                  <a:lnTo>
                    <a:pt x="947" y="80"/>
                  </a:lnTo>
                  <a:lnTo>
                    <a:pt x="474" y="39"/>
                  </a:lnTo>
                  <a:lnTo>
                    <a:pt x="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0"/>
            <p:cNvSpPr/>
            <p:nvPr/>
          </p:nvSpPr>
          <p:spPr>
            <a:xfrm>
              <a:off x="6357388" y="4668074"/>
              <a:ext cx="198020" cy="176470"/>
            </a:xfrm>
            <a:custGeom>
              <a:avLst/>
              <a:gdLst/>
              <a:ahLst/>
              <a:cxnLst/>
              <a:rect l="l" t="t" r="r" b="b"/>
              <a:pathLst>
                <a:path w="1801" h="1605" extrusionOk="0">
                  <a:moveTo>
                    <a:pt x="1" y="1"/>
                  </a:moveTo>
                  <a:lnTo>
                    <a:pt x="421" y="803"/>
                  </a:lnTo>
                  <a:lnTo>
                    <a:pt x="841" y="1605"/>
                  </a:lnTo>
                  <a:lnTo>
                    <a:pt x="1327" y="844"/>
                  </a:lnTo>
                  <a:lnTo>
                    <a:pt x="1800" y="67"/>
                  </a:lnTo>
                  <a:lnTo>
                    <a:pt x="907" y="4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0"/>
            <p:cNvSpPr/>
            <p:nvPr/>
          </p:nvSpPr>
          <p:spPr>
            <a:xfrm>
              <a:off x="5149467" y="4783742"/>
              <a:ext cx="82682" cy="95547"/>
            </a:xfrm>
            <a:custGeom>
              <a:avLst/>
              <a:gdLst/>
              <a:ahLst/>
              <a:cxnLst/>
              <a:rect l="l" t="t" r="r" b="b"/>
              <a:pathLst>
                <a:path w="752" h="869" extrusionOk="0">
                  <a:moveTo>
                    <a:pt x="752" y="0"/>
                  </a:moveTo>
                  <a:lnTo>
                    <a:pt x="383" y="224"/>
                  </a:lnTo>
                  <a:lnTo>
                    <a:pt x="1" y="436"/>
                  </a:lnTo>
                  <a:lnTo>
                    <a:pt x="383" y="647"/>
                  </a:lnTo>
                  <a:lnTo>
                    <a:pt x="752" y="868"/>
                  </a:lnTo>
                  <a:lnTo>
                    <a:pt x="752" y="436"/>
                  </a:lnTo>
                  <a:lnTo>
                    <a:pt x="7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0"/>
            <p:cNvSpPr/>
            <p:nvPr/>
          </p:nvSpPr>
          <p:spPr>
            <a:xfrm>
              <a:off x="5143969" y="4779564"/>
              <a:ext cx="91039" cy="104233"/>
            </a:xfrm>
            <a:custGeom>
              <a:avLst/>
              <a:gdLst/>
              <a:ahLst/>
              <a:cxnLst/>
              <a:rect l="l" t="t" r="r" b="b"/>
              <a:pathLst>
                <a:path w="828" h="948" extrusionOk="0">
                  <a:moveTo>
                    <a:pt x="777" y="92"/>
                  </a:moveTo>
                  <a:lnTo>
                    <a:pt x="777" y="474"/>
                  </a:lnTo>
                  <a:lnTo>
                    <a:pt x="777" y="856"/>
                  </a:lnTo>
                  <a:lnTo>
                    <a:pt x="445" y="670"/>
                  </a:lnTo>
                  <a:lnTo>
                    <a:pt x="109" y="474"/>
                  </a:lnTo>
                  <a:lnTo>
                    <a:pt x="109" y="474"/>
                  </a:lnTo>
                  <a:lnTo>
                    <a:pt x="445" y="275"/>
                  </a:lnTo>
                  <a:lnTo>
                    <a:pt x="777" y="92"/>
                  </a:lnTo>
                  <a:close/>
                  <a:moveTo>
                    <a:pt x="827" y="0"/>
                  </a:moveTo>
                  <a:lnTo>
                    <a:pt x="420" y="237"/>
                  </a:lnTo>
                  <a:lnTo>
                    <a:pt x="0" y="474"/>
                  </a:lnTo>
                  <a:lnTo>
                    <a:pt x="38" y="499"/>
                  </a:lnTo>
                  <a:lnTo>
                    <a:pt x="420" y="711"/>
                  </a:lnTo>
                  <a:lnTo>
                    <a:pt x="827" y="947"/>
                  </a:lnTo>
                  <a:lnTo>
                    <a:pt x="827" y="474"/>
                  </a:lnTo>
                  <a:lnTo>
                    <a:pt x="827"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0"/>
            <p:cNvSpPr/>
            <p:nvPr/>
          </p:nvSpPr>
          <p:spPr>
            <a:xfrm>
              <a:off x="8131886" y="31334"/>
              <a:ext cx="92798" cy="89719"/>
            </a:xfrm>
            <a:custGeom>
              <a:avLst/>
              <a:gdLst/>
              <a:ahLst/>
              <a:cxnLst/>
              <a:rect l="l" t="t" r="r" b="b"/>
              <a:pathLst>
                <a:path w="844" h="816" extrusionOk="0">
                  <a:moveTo>
                    <a:pt x="566" y="1"/>
                  </a:moveTo>
                  <a:lnTo>
                    <a:pt x="278" y="329"/>
                  </a:lnTo>
                  <a:lnTo>
                    <a:pt x="0" y="645"/>
                  </a:lnTo>
                  <a:lnTo>
                    <a:pt x="420" y="736"/>
                  </a:lnTo>
                  <a:lnTo>
                    <a:pt x="843" y="815"/>
                  </a:lnTo>
                  <a:lnTo>
                    <a:pt x="843" y="815"/>
                  </a:lnTo>
                  <a:lnTo>
                    <a:pt x="698" y="408"/>
                  </a:lnTo>
                  <a:lnTo>
                    <a:pt x="566"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0"/>
            <p:cNvSpPr/>
            <p:nvPr/>
          </p:nvSpPr>
          <p:spPr>
            <a:xfrm>
              <a:off x="8125948" y="25397"/>
              <a:ext cx="102913" cy="100164"/>
            </a:xfrm>
            <a:custGeom>
              <a:avLst/>
              <a:gdLst/>
              <a:ahLst/>
              <a:cxnLst/>
              <a:rect l="l" t="t" r="r" b="b"/>
              <a:pathLst>
                <a:path w="936" h="911" extrusionOk="0">
                  <a:moveTo>
                    <a:pt x="606" y="99"/>
                  </a:moveTo>
                  <a:lnTo>
                    <a:pt x="740" y="474"/>
                  </a:lnTo>
                  <a:lnTo>
                    <a:pt x="856" y="831"/>
                  </a:lnTo>
                  <a:lnTo>
                    <a:pt x="856" y="831"/>
                  </a:lnTo>
                  <a:lnTo>
                    <a:pt x="474" y="765"/>
                  </a:lnTo>
                  <a:lnTo>
                    <a:pt x="95" y="686"/>
                  </a:lnTo>
                  <a:lnTo>
                    <a:pt x="358" y="395"/>
                  </a:lnTo>
                  <a:lnTo>
                    <a:pt x="606" y="99"/>
                  </a:lnTo>
                  <a:close/>
                  <a:moveTo>
                    <a:pt x="632" y="1"/>
                  </a:moveTo>
                  <a:lnTo>
                    <a:pt x="594" y="42"/>
                  </a:lnTo>
                  <a:lnTo>
                    <a:pt x="316" y="358"/>
                  </a:lnTo>
                  <a:lnTo>
                    <a:pt x="1" y="711"/>
                  </a:lnTo>
                  <a:lnTo>
                    <a:pt x="462" y="815"/>
                  </a:lnTo>
                  <a:lnTo>
                    <a:pt x="935" y="910"/>
                  </a:lnTo>
                  <a:lnTo>
                    <a:pt x="777" y="449"/>
                  </a:lnTo>
                  <a:lnTo>
                    <a:pt x="63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0"/>
            <p:cNvSpPr/>
            <p:nvPr/>
          </p:nvSpPr>
          <p:spPr>
            <a:xfrm>
              <a:off x="4896470" y="4905238"/>
              <a:ext cx="94117" cy="85431"/>
            </a:xfrm>
            <a:custGeom>
              <a:avLst/>
              <a:gdLst/>
              <a:ahLst/>
              <a:cxnLst/>
              <a:rect l="l" t="t" r="r" b="b"/>
              <a:pathLst>
                <a:path w="856" h="777" extrusionOk="0">
                  <a:moveTo>
                    <a:pt x="0" y="0"/>
                  </a:moveTo>
                  <a:lnTo>
                    <a:pt x="186" y="382"/>
                  </a:lnTo>
                  <a:lnTo>
                    <a:pt x="369" y="777"/>
                  </a:lnTo>
                  <a:lnTo>
                    <a:pt x="619" y="423"/>
                  </a:lnTo>
                  <a:lnTo>
                    <a:pt x="856" y="66"/>
                  </a:lnTo>
                  <a:lnTo>
                    <a:pt x="423" y="29"/>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0"/>
            <p:cNvSpPr/>
            <p:nvPr/>
          </p:nvSpPr>
          <p:spPr>
            <a:xfrm>
              <a:off x="5949580" y="4843116"/>
              <a:ext cx="95547" cy="85431"/>
            </a:xfrm>
            <a:custGeom>
              <a:avLst/>
              <a:gdLst/>
              <a:ahLst/>
              <a:cxnLst/>
              <a:rect l="l" t="t" r="r" b="b"/>
              <a:pathLst>
                <a:path w="869" h="777" extrusionOk="0">
                  <a:moveTo>
                    <a:pt x="0" y="0"/>
                  </a:moveTo>
                  <a:lnTo>
                    <a:pt x="196" y="382"/>
                  </a:lnTo>
                  <a:lnTo>
                    <a:pt x="379" y="777"/>
                  </a:lnTo>
                  <a:lnTo>
                    <a:pt x="616" y="423"/>
                  </a:lnTo>
                  <a:lnTo>
                    <a:pt x="869" y="66"/>
                  </a:lnTo>
                  <a:lnTo>
                    <a:pt x="433" y="28"/>
                  </a:lnTo>
                  <a:lnTo>
                    <a:pt x="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0"/>
            <p:cNvSpPr/>
            <p:nvPr/>
          </p:nvSpPr>
          <p:spPr>
            <a:xfrm>
              <a:off x="5945072" y="4840257"/>
              <a:ext cx="104233" cy="94227"/>
            </a:xfrm>
            <a:custGeom>
              <a:avLst/>
              <a:gdLst/>
              <a:ahLst/>
              <a:cxnLst/>
              <a:rect l="l" t="t" r="r" b="b"/>
              <a:pathLst>
                <a:path w="948" h="857" extrusionOk="0">
                  <a:moveTo>
                    <a:pt x="92" y="54"/>
                  </a:moveTo>
                  <a:lnTo>
                    <a:pt x="474" y="80"/>
                  </a:lnTo>
                  <a:lnTo>
                    <a:pt x="856" y="118"/>
                  </a:lnTo>
                  <a:lnTo>
                    <a:pt x="644" y="433"/>
                  </a:lnTo>
                  <a:lnTo>
                    <a:pt x="419" y="755"/>
                  </a:lnTo>
                  <a:lnTo>
                    <a:pt x="250" y="408"/>
                  </a:lnTo>
                  <a:lnTo>
                    <a:pt x="92" y="54"/>
                  </a:lnTo>
                  <a:close/>
                  <a:moveTo>
                    <a:pt x="0" y="1"/>
                  </a:moveTo>
                  <a:lnTo>
                    <a:pt x="212" y="421"/>
                  </a:lnTo>
                  <a:lnTo>
                    <a:pt x="408" y="856"/>
                  </a:lnTo>
                  <a:lnTo>
                    <a:pt x="436" y="815"/>
                  </a:lnTo>
                  <a:lnTo>
                    <a:pt x="685" y="462"/>
                  </a:lnTo>
                  <a:lnTo>
                    <a:pt x="947" y="67"/>
                  </a:lnTo>
                  <a:lnTo>
                    <a:pt x="474" y="26"/>
                  </a:lnTo>
                  <a:lnTo>
                    <a:pt x="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0"/>
            <p:cNvSpPr/>
            <p:nvPr/>
          </p:nvSpPr>
          <p:spPr>
            <a:xfrm>
              <a:off x="879963" y="155721"/>
              <a:ext cx="178119" cy="198350"/>
            </a:xfrm>
            <a:custGeom>
              <a:avLst/>
              <a:gdLst/>
              <a:ahLst/>
              <a:cxnLst/>
              <a:rect l="l" t="t" r="r" b="b"/>
              <a:pathLst>
                <a:path w="1620" h="1804" extrusionOk="0">
                  <a:moveTo>
                    <a:pt x="1620" y="1"/>
                  </a:moveTo>
                  <a:lnTo>
                    <a:pt x="818" y="395"/>
                  </a:lnTo>
                  <a:lnTo>
                    <a:pt x="0" y="803"/>
                  </a:lnTo>
                  <a:lnTo>
                    <a:pt x="752" y="1305"/>
                  </a:lnTo>
                  <a:lnTo>
                    <a:pt x="1516" y="1803"/>
                  </a:lnTo>
                  <a:lnTo>
                    <a:pt x="1566" y="894"/>
                  </a:lnTo>
                  <a:lnTo>
                    <a:pt x="16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0"/>
            <p:cNvSpPr/>
            <p:nvPr/>
          </p:nvSpPr>
          <p:spPr>
            <a:xfrm>
              <a:off x="182984" y="2913807"/>
              <a:ext cx="94117" cy="85431"/>
            </a:xfrm>
            <a:custGeom>
              <a:avLst/>
              <a:gdLst/>
              <a:ahLst/>
              <a:cxnLst/>
              <a:rect l="l" t="t" r="r" b="b"/>
              <a:pathLst>
                <a:path w="856" h="777" extrusionOk="0">
                  <a:moveTo>
                    <a:pt x="0" y="0"/>
                  </a:moveTo>
                  <a:lnTo>
                    <a:pt x="183" y="395"/>
                  </a:lnTo>
                  <a:lnTo>
                    <a:pt x="370" y="777"/>
                  </a:lnTo>
                  <a:lnTo>
                    <a:pt x="606" y="420"/>
                  </a:lnTo>
                  <a:lnTo>
                    <a:pt x="856" y="67"/>
                  </a:lnTo>
                  <a:lnTo>
                    <a:pt x="420" y="38"/>
                  </a:lnTo>
                  <a:lnTo>
                    <a:pt x="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0"/>
            <p:cNvSpPr/>
            <p:nvPr/>
          </p:nvSpPr>
          <p:spPr>
            <a:xfrm>
              <a:off x="177047" y="2911058"/>
              <a:ext cx="105992" cy="93787"/>
            </a:xfrm>
            <a:custGeom>
              <a:avLst/>
              <a:gdLst/>
              <a:ahLst/>
              <a:cxnLst/>
              <a:rect l="l" t="t" r="r" b="b"/>
              <a:pathLst>
                <a:path w="964" h="853" extrusionOk="0">
                  <a:moveTo>
                    <a:pt x="95" y="63"/>
                  </a:moveTo>
                  <a:lnTo>
                    <a:pt x="474" y="92"/>
                  </a:lnTo>
                  <a:lnTo>
                    <a:pt x="856" y="117"/>
                  </a:lnTo>
                  <a:lnTo>
                    <a:pt x="648" y="433"/>
                  </a:lnTo>
                  <a:lnTo>
                    <a:pt x="424" y="749"/>
                  </a:lnTo>
                  <a:lnTo>
                    <a:pt x="266" y="407"/>
                  </a:lnTo>
                  <a:lnTo>
                    <a:pt x="95" y="63"/>
                  </a:lnTo>
                  <a:close/>
                  <a:moveTo>
                    <a:pt x="1" y="0"/>
                  </a:moveTo>
                  <a:lnTo>
                    <a:pt x="212" y="433"/>
                  </a:lnTo>
                  <a:lnTo>
                    <a:pt x="424" y="853"/>
                  </a:lnTo>
                  <a:lnTo>
                    <a:pt x="449" y="827"/>
                  </a:lnTo>
                  <a:lnTo>
                    <a:pt x="686" y="474"/>
                  </a:lnTo>
                  <a:lnTo>
                    <a:pt x="963" y="79"/>
                  </a:lnTo>
                  <a:lnTo>
                    <a:pt x="474" y="38"/>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0"/>
            <p:cNvSpPr/>
            <p:nvPr/>
          </p:nvSpPr>
          <p:spPr>
            <a:xfrm>
              <a:off x="255112" y="1257727"/>
              <a:ext cx="95547" cy="85431"/>
            </a:xfrm>
            <a:custGeom>
              <a:avLst/>
              <a:gdLst/>
              <a:ahLst/>
              <a:cxnLst/>
              <a:rect l="l" t="t" r="r" b="b"/>
              <a:pathLst>
                <a:path w="869" h="777" extrusionOk="0">
                  <a:moveTo>
                    <a:pt x="1" y="0"/>
                  </a:moveTo>
                  <a:lnTo>
                    <a:pt x="187" y="382"/>
                  </a:lnTo>
                  <a:lnTo>
                    <a:pt x="383" y="777"/>
                  </a:lnTo>
                  <a:lnTo>
                    <a:pt x="620" y="420"/>
                  </a:lnTo>
                  <a:lnTo>
                    <a:pt x="869" y="67"/>
                  </a:lnTo>
                  <a:lnTo>
                    <a:pt x="436" y="26"/>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0"/>
            <p:cNvSpPr/>
            <p:nvPr/>
          </p:nvSpPr>
          <p:spPr>
            <a:xfrm>
              <a:off x="250934" y="1253549"/>
              <a:ext cx="104343" cy="95547"/>
            </a:xfrm>
            <a:custGeom>
              <a:avLst/>
              <a:gdLst/>
              <a:ahLst/>
              <a:cxnLst/>
              <a:rect l="l" t="t" r="r" b="b"/>
              <a:pathLst>
                <a:path w="949" h="869" extrusionOk="0">
                  <a:moveTo>
                    <a:pt x="93" y="64"/>
                  </a:moveTo>
                  <a:lnTo>
                    <a:pt x="474" y="92"/>
                  </a:lnTo>
                  <a:lnTo>
                    <a:pt x="856" y="130"/>
                  </a:lnTo>
                  <a:lnTo>
                    <a:pt x="632" y="446"/>
                  </a:lnTo>
                  <a:lnTo>
                    <a:pt x="418" y="769"/>
                  </a:lnTo>
                  <a:lnTo>
                    <a:pt x="418" y="769"/>
                  </a:lnTo>
                  <a:lnTo>
                    <a:pt x="250" y="408"/>
                  </a:lnTo>
                  <a:lnTo>
                    <a:pt x="93" y="64"/>
                  </a:lnTo>
                  <a:close/>
                  <a:moveTo>
                    <a:pt x="1" y="0"/>
                  </a:moveTo>
                  <a:lnTo>
                    <a:pt x="212" y="433"/>
                  </a:lnTo>
                  <a:lnTo>
                    <a:pt x="408" y="869"/>
                  </a:lnTo>
                  <a:lnTo>
                    <a:pt x="433" y="828"/>
                  </a:lnTo>
                  <a:lnTo>
                    <a:pt x="686" y="474"/>
                  </a:lnTo>
                  <a:lnTo>
                    <a:pt x="948" y="79"/>
                  </a:lnTo>
                  <a:lnTo>
                    <a:pt x="474" y="38"/>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0"/>
            <p:cNvSpPr/>
            <p:nvPr/>
          </p:nvSpPr>
          <p:spPr>
            <a:xfrm>
              <a:off x="-340492" y="1820487"/>
              <a:ext cx="569761" cy="659700"/>
            </a:xfrm>
            <a:custGeom>
              <a:avLst/>
              <a:gdLst/>
              <a:ahLst/>
              <a:cxnLst/>
              <a:rect l="l" t="t" r="r" b="b"/>
              <a:pathLst>
                <a:path w="5182" h="6000" extrusionOk="0">
                  <a:moveTo>
                    <a:pt x="0" y="1"/>
                  </a:moveTo>
                  <a:lnTo>
                    <a:pt x="0" y="3000"/>
                  </a:lnTo>
                  <a:lnTo>
                    <a:pt x="0" y="5999"/>
                  </a:lnTo>
                  <a:lnTo>
                    <a:pt x="2592" y="4500"/>
                  </a:lnTo>
                  <a:lnTo>
                    <a:pt x="5181" y="3000"/>
                  </a:lnTo>
                  <a:lnTo>
                    <a:pt x="2592" y="150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0"/>
            <p:cNvSpPr/>
            <p:nvPr/>
          </p:nvSpPr>
          <p:spPr>
            <a:xfrm>
              <a:off x="116354" y="4834430"/>
              <a:ext cx="571410" cy="659590"/>
            </a:xfrm>
            <a:custGeom>
              <a:avLst/>
              <a:gdLst/>
              <a:ahLst/>
              <a:cxnLst/>
              <a:rect l="l" t="t" r="r" b="b"/>
              <a:pathLst>
                <a:path w="5197" h="5999" extrusionOk="0">
                  <a:moveTo>
                    <a:pt x="0" y="0"/>
                  </a:moveTo>
                  <a:lnTo>
                    <a:pt x="0" y="2999"/>
                  </a:lnTo>
                  <a:lnTo>
                    <a:pt x="0" y="5998"/>
                  </a:lnTo>
                  <a:lnTo>
                    <a:pt x="2605" y="4499"/>
                  </a:lnTo>
                  <a:lnTo>
                    <a:pt x="5196" y="2999"/>
                  </a:lnTo>
                  <a:lnTo>
                    <a:pt x="2605" y="150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0"/>
            <p:cNvSpPr/>
            <p:nvPr/>
          </p:nvSpPr>
          <p:spPr>
            <a:xfrm>
              <a:off x="4812797" y="-228887"/>
              <a:ext cx="817148" cy="944690"/>
            </a:xfrm>
            <a:custGeom>
              <a:avLst/>
              <a:gdLst/>
              <a:ahLst/>
              <a:cxnLst/>
              <a:rect l="l" t="t" r="r" b="b"/>
              <a:pathLst>
                <a:path w="7432" h="8592" extrusionOk="0">
                  <a:moveTo>
                    <a:pt x="0" y="1"/>
                  </a:moveTo>
                  <a:lnTo>
                    <a:pt x="0" y="4288"/>
                  </a:lnTo>
                  <a:lnTo>
                    <a:pt x="0" y="8591"/>
                  </a:lnTo>
                  <a:lnTo>
                    <a:pt x="3722" y="6432"/>
                  </a:lnTo>
                  <a:lnTo>
                    <a:pt x="7432" y="4288"/>
                  </a:lnTo>
                  <a:lnTo>
                    <a:pt x="3722" y="214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0"/>
            <p:cNvSpPr/>
            <p:nvPr/>
          </p:nvSpPr>
          <p:spPr>
            <a:xfrm>
              <a:off x="-389750" y="3360680"/>
              <a:ext cx="912585" cy="913025"/>
            </a:xfrm>
            <a:custGeom>
              <a:avLst/>
              <a:gdLst/>
              <a:ahLst/>
              <a:cxnLst/>
              <a:rect l="l" t="t" r="r" b="b"/>
              <a:pathLst>
                <a:path w="8300" h="8304" extrusionOk="0">
                  <a:moveTo>
                    <a:pt x="6077" y="1"/>
                  </a:moveTo>
                  <a:lnTo>
                    <a:pt x="3040" y="3041"/>
                  </a:lnTo>
                  <a:lnTo>
                    <a:pt x="0" y="6078"/>
                  </a:lnTo>
                  <a:lnTo>
                    <a:pt x="4145" y="7183"/>
                  </a:lnTo>
                  <a:lnTo>
                    <a:pt x="8300" y="8303"/>
                  </a:lnTo>
                  <a:lnTo>
                    <a:pt x="7182" y="4158"/>
                  </a:lnTo>
                  <a:lnTo>
                    <a:pt x="60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0"/>
            <p:cNvSpPr/>
            <p:nvPr/>
          </p:nvSpPr>
          <p:spPr>
            <a:xfrm>
              <a:off x="8648435" y="135458"/>
              <a:ext cx="656401" cy="656511"/>
            </a:xfrm>
            <a:custGeom>
              <a:avLst/>
              <a:gdLst/>
              <a:ahLst/>
              <a:cxnLst/>
              <a:rect l="l" t="t" r="r" b="b"/>
              <a:pathLst>
                <a:path w="5970" h="5971" extrusionOk="0">
                  <a:moveTo>
                    <a:pt x="5817" y="153"/>
                  </a:moveTo>
                  <a:lnTo>
                    <a:pt x="5064" y="2959"/>
                  </a:lnTo>
                  <a:lnTo>
                    <a:pt x="4313" y="5775"/>
                  </a:lnTo>
                  <a:lnTo>
                    <a:pt x="2260" y="3710"/>
                  </a:lnTo>
                  <a:lnTo>
                    <a:pt x="208" y="1658"/>
                  </a:lnTo>
                  <a:lnTo>
                    <a:pt x="3012" y="907"/>
                  </a:lnTo>
                  <a:lnTo>
                    <a:pt x="5817" y="153"/>
                  </a:lnTo>
                  <a:close/>
                  <a:moveTo>
                    <a:pt x="5970" y="1"/>
                  </a:moveTo>
                  <a:lnTo>
                    <a:pt x="5878" y="26"/>
                  </a:lnTo>
                  <a:lnTo>
                    <a:pt x="2983" y="803"/>
                  </a:lnTo>
                  <a:lnTo>
                    <a:pt x="0" y="1604"/>
                  </a:lnTo>
                  <a:lnTo>
                    <a:pt x="2182" y="3789"/>
                  </a:lnTo>
                  <a:lnTo>
                    <a:pt x="4366" y="5971"/>
                  </a:lnTo>
                  <a:lnTo>
                    <a:pt x="5168" y="2987"/>
                  </a:lnTo>
                  <a:lnTo>
                    <a:pt x="597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0"/>
            <p:cNvSpPr/>
            <p:nvPr/>
          </p:nvSpPr>
          <p:spPr>
            <a:xfrm>
              <a:off x="7514401" y="-204400"/>
              <a:ext cx="409344" cy="408024"/>
            </a:xfrm>
            <a:custGeom>
              <a:avLst/>
              <a:gdLst/>
              <a:ahLst/>
              <a:cxnLst/>
              <a:rect l="l" t="t" r="r" b="b"/>
              <a:pathLst>
                <a:path w="3723" h="3711" extrusionOk="0">
                  <a:moveTo>
                    <a:pt x="3722" y="1"/>
                  </a:moveTo>
                  <a:lnTo>
                    <a:pt x="1853" y="487"/>
                  </a:lnTo>
                  <a:lnTo>
                    <a:pt x="0" y="986"/>
                  </a:lnTo>
                  <a:lnTo>
                    <a:pt x="1367" y="2353"/>
                  </a:lnTo>
                  <a:lnTo>
                    <a:pt x="2721" y="3710"/>
                  </a:lnTo>
                  <a:lnTo>
                    <a:pt x="3223" y="1854"/>
                  </a:lnTo>
                  <a:lnTo>
                    <a:pt x="37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0"/>
            <p:cNvSpPr/>
            <p:nvPr/>
          </p:nvSpPr>
          <p:spPr>
            <a:xfrm>
              <a:off x="7938152" y="4452570"/>
              <a:ext cx="409344" cy="409344"/>
            </a:xfrm>
            <a:custGeom>
              <a:avLst/>
              <a:gdLst/>
              <a:ahLst/>
              <a:cxnLst/>
              <a:rect l="l" t="t" r="r" b="b"/>
              <a:pathLst>
                <a:path w="3723" h="3723" extrusionOk="0">
                  <a:moveTo>
                    <a:pt x="3723" y="0"/>
                  </a:moveTo>
                  <a:lnTo>
                    <a:pt x="1867" y="502"/>
                  </a:lnTo>
                  <a:lnTo>
                    <a:pt x="1" y="1001"/>
                  </a:lnTo>
                  <a:lnTo>
                    <a:pt x="1368" y="2356"/>
                  </a:lnTo>
                  <a:lnTo>
                    <a:pt x="2722" y="3723"/>
                  </a:lnTo>
                  <a:lnTo>
                    <a:pt x="3224" y="1869"/>
                  </a:lnTo>
                  <a:lnTo>
                    <a:pt x="37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0"/>
            <p:cNvSpPr/>
            <p:nvPr/>
          </p:nvSpPr>
          <p:spPr>
            <a:xfrm>
              <a:off x="19487" y="4395098"/>
              <a:ext cx="407914" cy="409344"/>
            </a:xfrm>
            <a:custGeom>
              <a:avLst/>
              <a:gdLst/>
              <a:ahLst/>
              <a:cxnLst/>
              <a:rect l="l" t="t" r="r" b="b"/>
              <a:pathLst>
                <a:path w="3710" h="3723" extrusionOk="0">
                  <a:moveTo>
                    <a:pt x="3710" y="0"/>
                  </a:moveTo>
                  <a:lnTo>
                    <a:pt x="1857" y="499"/>
                  </a:lnTo>
                  <a:lnTo>
                    <a:pt x="0" y="998"/>
                  </a:lnTo>
                  <a:lnTo>
                    <a:pt x="1355" y="2352"/>
                  </a:lnTo>
                  <a:lnTo>
                    <a:pt x="2725" y="3723"/>
                  </a:lnTo>
                  <a:lnTo>
                    <a:pt x="3211" y="1854"/>
                  </a:lnTo>
                  <a:lnTo>
                    <a:pt x="37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0"/>
            <p:cNvSpPr/>
            <p:nvPr/>
          </p:nvSpPr>
          <p:spPr>
            <a:xfrm>
              <a:off x="72923" y="510202"/>
              <a:ext cx="407914" cy="409344"/>
            </a:xfrm>
            <a:custGeom>
              <a:avLst/>
              <a:gdLst/>
              <a:ahLst/>
              <a:cxnLst/>
              <a:rect l="l" t="t" r="r" b="b"/>
              <a:pathLst>
                <a:path w="3710" h="3723" extrusionOk="0">
                  <a:moveTo>
                    <a:pt x="3710" y="0"/>
                  </a:moveTo>
                  <a:lnTo>
                    <a:pt x="1857" y="499"/>
                  </a:lnTo>
                  <a:lnTo>
                    <a:pt x="0" y="1001"/>
                  </a:lnTo>
                  <a:lnTo>
                    <a:pt x="1358" y="2368"/>
                  </a:lnTo>
                  <a:lnTo>
                    <a:pt x="2725" y="3722"/>
                  </a:lnTo>
                  <a:lnTo>
                    <a:pt x="3211" y="1869"/>
                  </a:lnTo>
                  <a:lnTo>
                    <a:pt x="37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0"/>
            <p:cNvSpPr/>
            <p:nvPr/>
          </p:nvSpPr>
          <p:spPr>
            <a:xfrm>
              <a:off x="8565752" y="899177"/>
              <a:ext cx="367343" cy="422098"/>
            </a:xfrm>
            <a:custGeom>
              <a:avLst/>
              <a:gdLst/>
              <a:ahLst/>
              <a:cxnLst/>
              <a:rect l="l" t="t" r="r" b="b"/>
              <a:pathLst>
                <a:path w="3341" h="3839" extrusionOk="0">
                  <a:moveTo>
                    <a:pt x="1" y="0"/>
                  </a:moveTo>
                  <a:lnTo>
                    <a:pt x="13" y="1920"/>
                  </a:lnTo>
                  <a:lnTo>
                    <a:pt x="26" y="3839"/>
                  </a:lnTo>
                  <a:lnTo>
                    <a:pt x="1683" y="2867"/>
                  </a:lnTo>
                  <a:lnTo>
                    <a:pt x="3341" y="1894"/>
                  </a:lnTo>
                  <a:lnTo>
                    <a:pt x="1671" y="947"/>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0"/>
            <p:cNvSpPr/>
            <p:nvPr/>
          </p:nvSpPr>
          <p:spPr>
            <a:xfrm>
              <a:off x="8824686" y="3827719"/>
              <a:ext cx="367343" cy="423967"/>
            </a:xfrm>
            <a:custGeom>
              <a:avLst/>
              <a:gdLst/>
              <a:ahLst/>
              <a:cxnLst/>
              <a:rect l="l" t="t" r="r" b="b"/>
              <a:pathLst>
                <a:path w="3341" h="3856" extrusionOk="0">
                  <a:moveTo>
                    <a:pt x="1" y="1"/>
                  </a:moveTo>
                  <a:lnTo>
                    <a:pt x="13" y="1923"/>
                  </a:lnTo>
                  <a:lnTo>
                    <a:pt x="26" y="3856"/>
                  </a:lnTo>
                  <a:lnTo>
                    <a:pt x="1684" y="2883"/>
                  </a:lnTo>
                  <a:lnTo>
                    <a:pt x="3341" y="1895"/>
                  </a:lnTo>
                  <a:lnTo>
                    <a:pt x="1671" y="948"/>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0"/>
            <p:cNvSpPr/>
            <p:nvPr/>
          </p:nvSpPr>
          <p:spPr>
            <a:xfrm>
              <a:off x="6494497" y="-12096"/>
              <a:ext cx="664208" cy="645077"/>
            </a:xfrm>
            <a:custGeom>
              <a:avLst/>
              <a:gdLst/>
              <a:ahLst/>
              <a:cxnLst/>
              <a:rect l="l" t="t" r="r" b="b"/>
              <a:pathLst>
                <a:path w="6041" h="5867" extrusionOk="0">
                  <a:moveTo>
                    <a:pt x="1961" y="209"/>
                  </a:moveTo>
                  <a:lnTo>
                    <a:pt x="3897" y="2369"/>
                  </a:lnTo>
                  <a:lnTo>
                    <a:pt x="5852" y="4530"/>
                  </a:lnTo>
                  <a:lnTo>
                    <a:pt x="5852" y="4530"/>
                  </a:lnTo>
                  <a:lnTo>
                    <a:pt x="3000" y="5131"/>
                  </a:lnTo>
                  <a:lnTo>
                    <a:pt x="159" y="5734"/>
                  </a:lnTo>
                  <a:lnTo>
                    <a:pt x="1055" y="2972"/>
                  </a:lnTo>
                  <a:lnTo>
                    <a:pt x="1961" y="209"/>
                  </a:lnTo>
                  <a:close/>
                  <a:moveTo>
                    <a:pt x="1911" y="1"/>
                  </a:moveTo>
                  <a:lnTo>
                    <a:pt x="964" y="2934"/>
                  </a:lnTo>
                  <a:lnTo>
                    <a:pt x="1" y="5867"/>
                  </a:lnTo>
                  <a:lnTo>
                    <a:pt x="3028" y="5235"/>
                  </a:lnTo>
                  <a:lnTo>
                    <a:pt x="6040" y="4591"/>
                  </a:lnTo>
                  <a:lnTo>
                    <a:pt x="5987" y="4525"/>
                  </a:lnTo>
                  <a:lnTo>
                    <a:pt x="3976" y="2302"/>
                  </a:lnTo>
                  <a:lnTo>
                    <a:pt x="191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0"/>
            <p:cNvSpPr/>
            <p:nvPr/>
          </p:nvSpPr>
          <p:spPr>
            <a:xfrm>
              <a:off x="7235236" y="4658068"/>
              <a:ext cx="663878" cy="645077"/>
            </a:xfrm>
            <a:custGeom>
              <a:avLst/>
              <a:gdLst/>
              <a:ahLst/>
              <a:cxnLst/>
              <a:rect l="l" t="t" r="r" b="b"/>
              <a:pathLst>
                <a:path w="6038" h="5867" extrusionOk="0">
                  <a:moveTo>
                    <a:pt x="1946" y="196"/>
                  </a:moveTo>
                  <a:lnTo>
                    <a:pt x="3894" y="2368"/>
                  </a:lnTo>
                  <a:lnTo>
                    <a:pt x="5842" y="4519"/>
                  </a:lnTo>
                  <a:lnTo>
                    <a:pt x="5842" y="4519"/>
                  </a:lnTo>
                  <a:lnTo>
                    <a:pt x="3000" y="5131"/>
                  </a:lnTo>
                  <a:lnTo>
                    <a:pt x="159" y="5721"/>
                  </a:lnTo>
                  <a:lnTo>
                    <a:pt x="1052" y="2959"/>
                  </a:lnTo>
                  <a:lnTo>
                    <a:pt x="1946" y="196"/>
                  </a:lnTo>
                  <a:close/>
                  <a:moveTo>
                    <a:pt x="1908" y="0"/>
                  </a:moveTo>
                  <a:lnTo>
                    <a:pt x="948" y="2933"/>
                  </a:lnTo>
                  <a:lnTo>
                    <a:pt x="1" y="5866"/>
                  </a:lnTo>
                  <a:lnTo>
                    <a:pt x="3013" y="5222"/>
                  </a:lnTo>
                  <a:lnTo>
                    <a:pt x="6037" y="4591"/>
                  </a:lnTo>
                  <a:lnTo>
                    <a:pt x="5971" y="4524"/>
                  </a:lnTo>
                  <a:lnTo>
                    <a:pt x="3972" y="2289"/>
                  </a:lnTo>
                  <a:lnTo>
                    <a:pt x="1908"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0"/>
            <p:cNvSpPr/>
            <p:nvPr/>
          </p:nvSpPr>
          <p:spPr>
            <a:xfrm>
              <a:off x="2008060" y="-65532"/>
              <a:ext cx="680151" cy="588452"/>
            </a:xfrm>
            <a:custGeom>
              <a:avLst/>
              <a:gdLst/>
              <a:ahLst/>
              <a:cxnLst/>
              <a:rect l="l" t="t" r="r" b="b"/>
              <a:pathLst>
                <a:path w="6186" h="5352" extrusionOk="0">
                  <a:moveTo>
                    <a:pt x="3087" y="210"/>
                  </a:moveTo>
                  <a:lnTo>
                    <a:pt x="4540" y="2735"/>
                  </a:lnTo>
                  <a:lnTo>
                    <a:pt x="5999" y="5248"/>
                  </a:lnTo>
                  <a:lnTo>
                    <a:pt x="187" y="5248"/>
                  </a:lnTo>
                  <a:lnTo>
                    <a:pt x="1633" y="2735"/>
                  </a:lnTo>
                  <a:lnTo>
                    <a:pt x="3087" y="210"/>
                  </a:lnTo>
                  <a:close/>
                  <a:moveTo>
                    <a:pt x="3095" y="1"/>
                  </a:moveTo>
                  <a:lnTo>
                    <a:pt x="3041" y="80"/>
                  </a:lnTo>
                  <a:lnTo>
                    <a:pt x="1541" y="2684"/>
                  </a:lnTo>
                  <a:lnTo>
                    <a:pt x="1" y="5352"/>
                  </a:lnTo>
                  <a:lnTo>
                    <a:pt x="6185" y="5352"/>
                  </a:lnTo>
                  <a:lnTo>
                    <a:pt x="4632" y="2684"/>
                  </a:lnTo>
                  <a:lnTo>
                    <a:pt x="309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0"/>
            <p:cNvSpPr/>
            <p:nvPr/>
          </p:nvSpPr>
          <p:spPr>
            <a:xfrm>
              <a:off x="106239" y="1408030"/>
              <a:ext cx="970639" cy="846395"/>
            </a:xfrm>
            <a:custGeom>
              <a:avLst/>
              <a:gdLst/>
              <a:ahLst/>
              <a:cxnLst/>
              <a:rect l="l" t="t" r="r" b="b"/>
              <a:pathLst>
                <a:path w="8828" h="7698" extrusionOk="0">
                  <a:moveTo>
                    <a:pt x="8644" y="108"/>
                  </a:moveTo>
                  <a:lnTo>
                    <a:pt x="6580" y="3789"/>
                  </a:lnTo>
                  <a:lnTo>
                    <a:pt x="4512" y="7486"/>
                  </a:lnTo>
                  <a:lnTo>
                    <a:pt x="2356" y="3855"/>
                  </a:lnTo>
                  <a:lnTo>
                    <a:pt x="199" y="223"/>
                  </a:lnTo>
                  <a:lnTo>
                    <a:pt x="199" y="223"/>
                  </a:lnTo>
                  <a:lnTo>
                    <a:pt x="4420" y="158"/>
                  </a:lnTo>
                  <a:lnTo>
                    <a:pt x="8644" y="108"/>
                  </a:lnTo>
                  <a:close/>
                  <a:moveTo>
                    <a:pt x="8827" y="0"/>
                  </a:moveTo>
                  <a:lnTo>
                    <a:pt x="4408" y="54"/>
                  </a:lnTo>
                  <a:lnTo>
                    <a:pt x="0" y="120"/>
                  </a:lnTo>
                  <a:lnTo>
                    <a:pt x="54" y="199"/>
                  </a:lnTo>
                  <a:lnTo>
                    <a:pt x="2264" y="3909"/>
                  </a:lnTo>
                  <a:lnTo>
                    <a:pt x="4512" y="7697"/>
                  </a:lnTo>
                  <a:lnTo>
                    <a:pt x="6671" y="3842"/>
                  </a:lnTo>
                  <a:lnTo>
                    <a:pt x="8827"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0"/>
            <p:cNvSpPr/>
            <p:nvPr/>
          </p:nvSpPr>
          <p:spPr>
            <a:xfrm>
              <a:off x="1739120" y="4425192"/>
              <a:ext cx="784163" cy="760964"/>
            </a:xfrm>
            <a:custGeom>
              <a:avLst/>
              <a:gdLst/>
              <a:ahLst/>
              <a:cxnLst/>
              <a:rect l="l" t="t" r="r" b="b"/>
              <a:pathLst>
                <a:path w="7132" h="6921" extrusionOk="0">
                  <a:moveTo>
                    <a:pt x="6972" y="137"/>
                  </a:moveTo>
                  <a:lnTo>
                    <a:pt x="5907" y="3435"/>
                  </a:lnTo>
                  <a:lnTo>
                    <a:pt x="4843" y="6721"/>
                  </a:lnTo>
                  <a:lnTo>
                    <a:pt x="2526" y="4158"/>
                  </a:lnTo>
                  <a:lnTo>
                    <a:pt x="199" y="1579"/>
                  </a:lnTo>
                  <a:lnTo>
                    <a:pt x="3593" y="856"/>
                  </a:lnTo>
                  <a:lnTo>
                    <a:pt x="6972" y="137"/>
                  </a:lnTo>
                  <a:close/>
                  <a:moveTo>
                    <a:pt x="7132" y="0"/>
                  </a:moveTo>
                  <a:lnTo>
                    <a:pt x="7040" y="13"/>
                  </a:lnTo>
                  <a:lnTo>
                    <a:pt x="3567" y="764"/>
                  </a:lnTo>
                  <a:lnTo>
                    <a:pt x="0" y="1512"/>
                  </a:lnTo>
                  <a:lnTo>
                    <a:pt x="2447" y="4224"/>
                  </a:lnTo>
                  <a:lnTo>
                    <a:pt x="4881" y="6920"/>
                  </a:lnTo>
                  <a:lnTo>
                    <a:pt x="5998" y="3460"/>
                  </a:lnTo>
                  <a:lnTo>
                    <a:pt x="713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0"/>
            <p:cNvSpPr/>
            <p:nvPr/>
          </p:nvSpPr>
          <p:spPr>
            <a:xfrm>
              <a:off x="8143320" y="4407820"/>
              <a:ext cx="911266" cy="1052881"/>
            </a:xfrm>
            <a:custGeom>
              <a:avLst/>
              <a:gdLst/>
              <a:ahLst/>
              <a:cxnLst/>
              <a:rect l="l" t="t" r="r" b="b"/>
              <a:pathLst>
                <a:path w="8288" h="9576" extrusionOk="0">
                  <a:moveTo>
                    <a:pt x="8288" y="0"/>
                  </a:moveTo>
                  <a:lnTo>
                    <a:pt x="4146" y="2393"/>
                  </a:lnTo>
                  <a:lnTo>
                    <a:pt x="1" y="4789"/>
                  </a:lnTo>
                  <a:lnTo>
                    <a:pt x="4146" y="7182"/>
                  </a:lnTo>
                  <a:lnTo>
                    <a:pt x="8288" y="9575"/>
                  </a:lnTo>
                  <a:lnTo>
                    <a:pt x="8288" y="4789"/>
                  </a:lnTo>
                  <a:lnTo>
                    <a:pt x="82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0"/>
            <p:cNvSpPr/>
            <p:nvPr/>
          </p:nvSpPr>
          <p:spPr>
            <a:xfrm>
              <a:off x="4242812" y="4756254"/>
              <a:ext cx="659590" cy="571520"/>
            </a:xfrm>
            <a:custGeom>
              <a:avLst/>
              <a:gdLst/>
              <a:ahLst/>
              <a:cxnLst/>
              <a:rect l="l" t="t" r="r" b="b"/>
              <a:pathLst>
                <a:path w="5999" h="5198" extrusionOk="0">
                  <a:moveTo>
                    <a:pt x="0" y="1"/>
                  </a:moveTo>
                  <a:lnTo>
                    <a:pt x="1500" y="2593"/>
                  </a:lnTo>
                  <a:lnTo>
                    <a:pt x="3000" y="5197"/>
                  </a:lnTo>
                  <a:lnTo>
                    <a:pt x="4499" y="2593"/>
                  </a:lnTo>
                  <a:lnTo>
                    <a:pt x="59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1" name="Google Shape;1321;p20"/>
          <p:cNvSpPr/>
          <p:nvPr/>
        </p:nvSpPr>
        <p:spPr>
          <a:xfrm>
            <a:off x="461838" y="396075"/>
            <a:ext cx="8220300" cy="4332900"/>
          </a:xfrm>
          <a:prstGeom prst="roundRect">
            <a:avLst>
              <a:gd name="adj" fmla="val 2817"/>
            </a:avLst>
          </a:prstGeom>
          <a:solidFill>
            <a:srgbClr val="FFFBF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0"/>
          <p:cNvSpPr txBox="1">
            <a:spLocks noGrp="1"/>
          </p:cNvSpPr>
          <p:nvPr>
            <p:ph type="title"/>
          </p:nvPr>
        </p:nvSpPr>
        <p:spPr>
          <a:xfrm>
            <a:off x="720000" y="367664"/>
            <a:ext cx="7704000" cy="5472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5">
  <p:cSld name="CUSTOM_5_2_1_1_1">
    <p:spTree>
      <p:nvGrpSpPr>
        <p:cNvPr id="1" name="Shape 1388"/>
        <p:cNvGrpSpPr/>
        <p:nvPr/>
      </p:nvGrpSpPr>
      <p:grpSpPr>
        <a:xfrm>
          <a:off x="0" y="0"/>
          <a:ext cx="0" cy="0"/>
          <a:chOff x="0" y="0"/>
          <a:chExt cx="0" cy="0"/>
        </a:xfrm>
      </p:grpSpPr>
      <p:grpSp>
        <p:nvGrpSpPr>
          <p:cNvPr id="1389" name="Google Shape;1389;p22"/>
          <p:cNvGrpSpPr/>
          <p:nvPr/>
        </p:nvGrpSpPr>
        <p:grpSpPr>
          <a:xfrm>
            <a:off x="-532875" y="-366725"/>
            <a:ext cx="10076919" cy="5936520"/>
            <a:chOff x="-532875" y="-366725"/>
            <a:chExt cx="10076919" cy="5936520"/>
          </a:xfrm>
        </p:grpSpPr>
        <p:sp>
          <p:nvSpPr>
            <p:cNvPr id="1390" name="Google Shape;1390;p22"/>
            <p:cNvSpPr/>
            <p:nvPr/>
          </p:nvSpPr>
          <p:spPr>
            <a:xfrm>
              <a:off x="131610" y="172691"/>
              <a:ext cx="592651" cy="592432"/>
            </a:xfrm>
            <a:custGeom>
              <a:avLst/>
              <a:gdLst/>
              <a:ahLst/>
              <a:cxnLst/>
              <a:rect l="l" t="t" r="r" b="b"/>
              <a:pathLst>
                <a:path w="5421" h="5419" extrusionOk="0">
                  <a:moveTo>
                    <a:pt x="0" y="1"/>
                  </a:moveTo>
                  <a:lnTo>
                    <a:pt x="0" y="5418"/>
                  </a:lnTo>
                  <a:lnTo>
                    <a:pt x="5421" y="5418"/>
                  </a:lnTo>
                  <a:lnTo>
                    <a:pt x="54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2"/>
            <p:cNvSpPr/>
            <p:nvPr/>
          </p:nvSpPr>
          <p:spPr>
            <a:xfrm>
              <a:off x="4552217" y="107861"/>
              <a:ext cx="748002" cy="748002"/>
            </a:xfrm>
            <a:custGeom>
              <a:avLst/>
              <a:gdLst/>
              <a:ahLst/>
              <a:cxnLst/>
              <a:rect l="l" t="t" r="r" b="b"/>
              <a:pathLst>
                <a:path w="6842" h="6842" extrusionOk="0">
                  <a:moveTo>
                    <a:pt x="0" y="0"/>
                  </a:moveTo>
                  <a:lnTo>
                    <a:pt x="0" y="6841"/>
                  </a:lnTo>
                  <a:lnTo>
                    <a:pt x="6841" y="6841"/>
                  </a:lnTo>
                  <a:lnTo>
                    <a:pt x="68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2"/>
            <p:cNvSpPr/>
            <p:nvPr/>
          </p:nvSpPr>
          <p:spPr>
            <a:xfrm>
              <a:off x="5242503" y="4192293"/>
              <a:ext cx="748002" cy="747674"/>
            </a:xfrm>
            <a:custGeom>
              <a:avLst/>
              <a:gdLst/>
              <a:ahLst/>
              <a:cxnLst/>
              <a:rect l="l" t="t" r="r" b="b"/>
              <a:pathLst>
                <a:path w="6842" h="6839" extrusionOk="0">
                  <a:moveTo>
                    <a:pt x="0" y="0"/>
                  </a:moveTo>
                  <a:lnTo>
                    <a:pt x="0" y="6838"/>
                  </a:lnTo>
                  <a:lnTo>
                    <a:pt x="6841" y="6838"/>
                  </a:lnTo>
                  <a:lnTo>
                    <a:pt x="68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2"/>
            <p:cNvSpPr/>
            <p:nvPr/>
          </p:nvSpPr>
          <p:spPr>
            <a:xfrm>
              <a:off x="8186549" y="3625546"/>
              <a:ext cx="747674" cy="748002"/>
            </a:xfrm>
            <a:custGeom>
              <a:avLst/>
              <a:gdLst/>
              <a:ahLst/>
              <a:cxnLst/>
              <a:rect l="l" t="t" r="r" b="b"/>
              <a:pathLst>
                <a:path w="6839" h="6842" extrusionOk="0">
                  <a:moveTo>
                    <a:pt x="0" y="1"/>
                  </a:moveTo>
                  <a:lnTo>
                    <a:pt x="0" y="6842"/>
                  </a:lnTo>
                  <a:lnTo>
                    <a:pt x="6838" y="6842"/>
                  </a:lnTo>
                  <a:lnTo>
                    <a:pt x="68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2"/>
            <p:cNvSpPr/>
            <p:nvPr/>
          </p:nvSpPr>
          <p:spPr>
            <a:xfrm>
              <a:off x="529885" y="4453911"/>
              <a:ext cx="748002" cy="748002"/>
            </a:xfrm>
            <a:custGeom>
              <a:avLst/>
              <a:gdLst/>
              <a:ahLst/>
              <a:cxnLst/>
              <a:rect l="l" t="t" r="r" b="b"/>
              <a:pathLst>
                <a:path w="6842" h="6842" extrusionOk="0">
                  <a:moveTo>
                    <a:pt x="0" y="0"/>
                  </a:moveTo>
                  <a:lnTo>
                    <a:pt x="0" y="6842"/>
                  </a:lnTo>
                  <a:lnTo>
                    <a:pt x="6842" y="6842"/>
                  </a:lnTo>
                  <a:lnTo>
                    <a:pt x="68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2"/>
            <p:cNvSpPr/>
            <p:nvPr/>
          </p:nvSpPr>
          <p:spPr>
            <a:xfrm>
              <a:off x="8820532" y="2221795"/>
              <a:ext cx="592760" cy="592760"/>
            </a:xfrm>
            <a:custGeom>
              <a:avLst/>
              <a:gdLst/>
              <a:ahLst/>
              <a:cxnLst/>
              <a:rect l="l" t="t" r="r" b="b"/>
              <a:pathLst>
                <a:path w="5422" h="5422" extrusionOk="0">
                  <a:moveTo>
                    <a:pt x="1" y="1"/>
                  </a:moveTo>
                  <a:lnTo>
                    <a:pt x="1" y="5422"/>
                  </a:lnTo>
                  <a:lnTo>
                    <a:pt x="5421" y="5422"/>
                  </a:lnTo>
                  <a:lnTo>
                    <a:pt x="54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2"/>
            <p:cNvSpPr/>
            <p:nvPr/>
          </p:nvSpPr>
          <p:spPr>
            <a:xfrm>
              <a:off x="7974894" y="2565626"/>
              <a:ext cx="854375" cy="854266"/>
            </a:xfrm>
            <a:custGeom>
              <a:avLst/>
              <a:gdLst/>
              <a:ahLst/>
              <a:cxnLst/>
              <a:rect l="l" t="t" r="r" b="b"/>
              <a:pathLst>
                <a:path w="7815" h="7814" extrusionOk="0">
                  <a:moveTo>
                    <a:pt x="3909" y="158"/>
                  </a:moveTo>
                  <a:lnTo>
                    <a:pt x="7657" y="3909"/>
                  </a:lnTo>
                  <a:lnTo>
                    <a:pt x="3901" y="7677"/>
                  </a:lnTo>
                  <a:lnTo>
                    <a:pt x="3901" y="7677"/>
                  </a:lnTo>
                  <a:lnTo>
                    <a:pt x="146" y="3909"/>
                  </a:lnTo>
                  <a:lnTo>
                    <a:pt x="3909" y="158"/>
                  </a:lnTo>
                  <a:close/>
                  <a:moveTo>
                    <a:pt x="3909" y="0"/>
                  </a:moveTo>
                  <a:lnTo>
                    <a:pt x="1" y="3909"/>
                  </a:lnTo>
                  <a:lnTo>
                    <a:pt x="3909" y="7814"/>
                  </a:lnTo>
                  <a:lnTo>
                    <a:pt x="3935" y="7789"/>
                  </a:lnTo>
                  <a:lnTo>
                    <a:pt x="7815" y="3909"/>
                  </a:lnTo>
                  <a:lnTo>
                    <a:pt x="390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2"/>
            <p:cNvSpPr/>
            <p:nvPr/>
          </p:nvSpPr>
          <p:spPr>
            <a:xfrm>
              <a:off x="3324155" y="4048311"/>
              <a:ext cx="854266" cy="854375"/>
            </a:xfrm>
            <a:custGeom>
              <a:avLst/>
              <a:gdLst/>
              <a:ahLst/>
              <a:cxnLst/>
              <a:rect l="l" t="t" r="r" b="b"/>
              <a:pathLst>
                <a:path w="7814" h="7815" extrusionOk="0">
                  <a:moveTo>
                    <a:pt x="3909" y="146"/>
                  </a:moveTo>
                  <a:lnTo>
                    <a:pt x="7656" y="3906"/>
                  </a:lnTo>
                  <a:lnTo>
                    <a:pt x="3901" y="7661"/>
                  </a:lnTo>
                  <a:lnTo>
                    <a:pt x="146" y="3906"/>
                  </a:lnTo>
                  <a:lnTo>
                    <a:pt x="3909" y="146"/>
                  </a:lnTo>
                  <a:close/>
                  <a:moveTo>
                    <a:pt x="3909" y="1"/>
                  </a:moveTo>
                  <a:lnTo>
                    <a:pt x="0" y="3906"/>
                  </a:lnTo>
                  <a:lnTo>
                    <a:pt x="3909" y="7814"/>
                  </a:lnTo>
                  <a:lnTo>
                    <a:pt x="3934" y="7773"/>
                  </a:lnTo>
                  <a:lnTo>
                    <a:pt x="7814" y="3906"/>
                  </a:lnTo>
                  <a:lnTo>
                    <a:pt x="390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2"/>
            <p:cNvSpPr/>
            <p:nvPr/>
          </p:nvSpPr>
          <p:spPr>
            <a:xfrm>
              <a:off x="8689778" y="701831"/>
              <a:ext cx="854266" cy="854375"/>
            </a:xfrm>
            <a:custGeom>
              <a:avLst/>
              <a:gdLst/>
              <a:ahLst/>
              <a:cxnLst/>
              <a:rect l="l" t="t" r="r" b="b"/>
              <a:pathLst>
                <a:path w="7814" h="7815" extrusionOk="0">
                  <a:moveTo>
                    <a:pt x="3905" y="146"/>
                  </a:moveTo>
                  <a:lnTo>
                    <a:pt x="7656" y="3909"/>
                  </a:lnTo>
                  <a:lnTo>
                    <a:pt x="3907" y="7670"/>
                  </a:lnTo>
                  <a:lnTo>
                    <a:pt x="3907" y="7670"/>
                  </a:lnTo>
                  <a:lnTo>
                    <a:pt x="145" y="3909"/>
                  </a:lnTo>
                  <a:lnTo>
                    <a:pt x="3905" y="146"/>
                  </a:lnTo>
                  <a:close/>
                  <a:moveTo>
                    <a:pt x="3905" y="0"/>
                  </a:moveTo>
                  <a:lnTo>
                    <a:pt x="0" y="3909"/>
                  </a:lnTo>
                  <a:lnTo>
                    <a:pt x="3905" y="7814"/>
                  </a:lnTo>
                  <a:lnTo>
                    <a:pt x="3946" y="7776"/>
                  </a:lnTo>
                  <a:lnTo>
                    <a:pt x="7814" y="3909"/>
                  </a:lnTo>
                  <a:lnTo>
                    <a:pt x="390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2"/>
            <p:cNvSpPr/>
            <p:nvPr/>
          </p:nvSpPr>
          <p:spPr>
            <a:xfrm>
              <a:off x="6450449" y="4715529"/>
              <a:ext cx="854375" cy="854266"/>
            </a:xfrm>
            <a:custGeom>
              <a:avLst/>
              <a:gdLst/>
              <a:ahLst/>
              <a:cxnLst/>
              <a:rect l="l" t="t" r="r" b="b"/>
              <a:pathLst>
                <a:path w="7815" h="7814" extrusionOk="0">
                  <a:moveTo>
                    <a:pt x="3909" y="146"/>
                  </a:moveTo>
                  <a:lnTo>
                    <a:pt x="7672" y="3909"/>
                  </a:lnTo>
                  <a:lnTo>
                    <a:pt x="3907" y="7658"/>
                  </a:lnTo>
                  <a:lnTo>
                    <a:pt x="3907" y="7658"/>
                  </a:lnTo>
                  <a:lnTo>
                    <a:pt x="158" y="3909"/>
                  </a:lnTo>
                  <a:lnTo>
                    <a:pt x="3909" y="146"/>
                  </a:lnTo>
                  <a:close/>
                  <a:moveTo>
                    <a:pt x="3909" y="0"/>
                  </a:moveTo>
                  <a:lnTo>
                    <a:pt x="1" y="3909"/>
                  </a:lnTo>
                  <a:lnTo>
                    <a:pt x="3909" y="7814"/>
                  </a:lnTo>
                  <a:lnTo>
                    <a:pt x="3947" y="7776"/>
                  </a:lnTo>
                  <a:lnTo>
                    <a:pt x="7814" y="3909"/>
                  </a:lnTo>
                  <a:lnTo>
                    <a:pt x="390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2"/>
            <p:cNvSpPr/>
            <p:nvPr/>
          </p:nvSpPr>
          <p:spPr>
            <a:xfrm>
              <a:off x="1640203" y="-296319"/>
              <a:ext cx="854266" cy="854266"/>
            </a:xfrm>
            <a:custGeom>
              <a:avLst/>
              <a:gdLst/>
              <a:ahLst/>
              <a:cxnLst/>
              <a:rect l="l" t="t" r="r" b="b"/>
              <a:pathLst>
                <a:path w="7814" h="7814" extrusionOk="0">
                  <a:moveTo>
                    <a:pt x="3906" y="146"/>
                  </a:moveTo>
                  <a:lnTo>
                    <a:pt x="7656" y="3909"/>
                  </a:lnTo>
                  <a:lnTo>
                    <a:pt x="3907" y="7670"/>
                  </a:lnTo>
                  <a:lnTo>
                    <a:pt x="3907" y="7670"/>
                  </a:lnTo>
                  <a:lnTo>
                    <a:pt x="146" y="3909"/>
                  </a:lnTo>
                  <a:lnTo>
                    <a:pt x="3906" y="146"/>
                  </a:lnTo>
                  <a:close/>
                  <a:moveTo>
                    <a:pt x="3906" y="0"/>
                  </a:moveTo>
                  <a:lnTo>
                    <a:pt x="0" y="3909"/>
                  </a:lnTo>
                  <a:lnTo>
                    <a:pt x="3906" y="7814"/>
                  </a:lnTo>
                  <a:lnTo>
                    <a:pt x="3947" y="7776"/>
                  </a:lnTo>
                  <a:lnTo>
                    <a:pt x="7814" y="3909"/>
                  </a:lnTo>
                  <a:lnTo>
                    <a:pt x="390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2"/>
            <p:cNvSpPr/>
            <p:nvPr/>
          </p:nvSpPr>
          <p:spPr>
            <a:xfrm>
              <a:off x="-532875" y="2249127"/>
              <a:ext cx="854375" cy="854266"/>
            </a:xfrm>
            <a:custGeom>
              <a:avLst/>
              <a:gdLst/>
              <a:ahLst/>
              <a:cxnLst/>
              <a:rect l="l" t="t" r="r" b="b"/>
              <a:pathLst>
                <a:path w="7815" h="7814" extrusionOk="0">
                  <a:moveTo>
                    <a:pt x="3909" y="146"/>
                  </a:moveTo>
                  <a:lnTo>
                    <a:pt x="7669" y="3909"/>
                  </a:lnTo>
                  <a:lnTo>
                    <a:pt x="3908" y="7658"/>
                  </a:lnTo>
                  <a:lnTo>
                    <a:pt x="146" y="3909"/>
                  </a:lnTo>
                  <a:lnTo>
                    <a:pt x="3909" y="146"/>
                  </a:lnTo>
                  <a:close/>
                  <a:moveTo>
                    <a:pt x="3909" y="0"/>
                  </a:moveTo>
                  <a:lnTo>
                    <a:pt x="1" y="3909"/>
                  </a:lnTo>
                  <a:lnTo>
                    <a:pt x="3909" y="7814"/>
                  </a:lnTo>
                  <a:lnTo>
                    <a:pt x="3947" y="7776"/>
                  </a:lnTo>
                  <a:lnTo>
                    <a:pt x="7815" y="3909"/>
                  </a:lnTo>
                  <a:lnTo>
                    <a:pt x="390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2"/>
            <p:cNvSpPr/>
            <p:nvPr/>
          </p:nvSpPr>
          <p:spPr>
            <a:xfrm>
              <a:off x="6459085" y="4609264"/>
              <a:ext cx="161254" cy="161254"/>
            </a:xfrm>
            <a:custGeom>
              <a:avLst/>
              <a:gdLst/>
              <a:ahLst/>
              <a:cxnLst/>
              <a:rect l="l" t="t" r="r" b="b"/>
              <a:pathLst>
                <a:path w="1475" h="1475" extrusionOk="0">
                  <a:moveTo>
                    <a:pt x="0" y="0"/>
                  </a:moveTo>
                  <a:lnTo>
                    <a:pt x="0" y="1474"/>
                  </a:lnTo>
                  <a:lnTo>
                    <a:pt x="1475" y="1474"/>
                  </a:lnTo>
                  <a:lnTo>
                    <a:pt x="147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2"/>
            <p:cNvSpPr/>
            <p:nvPr/>
          </p:nvSpPr>
          <p:spPr>
            <a:xfrm>
              <a:off x="6456352" y="4606422"/>
              <a:ext cx="166721" cy="166830"/>
            </a:xfrm>
            <a:custGeom>
              <a:avLst/>
              <a:gdLst/>
              <a:ahLst/>
              <a:cxnLst/>
              <a:rect l="l" t="t" r="r" b="b"/>
              <a:pathLst>
                <a:path w="1525" h="1526" extrusionOk="0">
                  <a:moveTo>
                    <a:pt x="1475" y="51"/>
                  </a:moveTo>
                  <a:lnTo>
                    <a:pt x="1475" y="1472"/>
                  </a:lnTo>
                  <a:lnTo>
                    <a:pt x="54" y="1472"/>
                  </a:lnTo>
                  <a:lnTo>
                    <a:pt x="54" y="51"/>
                  </a:lnTo>
                  <a:close/>
                  <a:moveTo>
                    <a:pt x="0" y="1"/>
                  </a:moveTo>
                  <a:lnTo>
                    <a:pt x="0" y="1526"/>
                  </a:lnTo>
                  <a:lnTo>
                    <a:pt x="1525" y="1526"/>
                  </a:lnTo>
                  <a:lnTo>
                    <a:pt x="1525" y="1500"/>
                  </a:lnTo>
                  <a:lnTo>
                    <a:pt x="152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2"/>
            <p:cNvSpPr/>
            <p:nvPr/>
          </p:nvSpPr>
          <p:spPr>
            <a:xfrm>
              <a:off x="8474077" y="66098"/>
              <a:ext cx="503223" cy="503660"/>
            </a:xfrm>
            <a:custGeom>
              <a:avLst/>
              <a:gdLst/>
              <a:ahLst/>
              <a:cxnLst/>
              <a:rect l="l" t="t" r="r" b="b"/>
              <a:pathLst>
                <a:path w="4603" h="4607" extrusionOk="0">
                  <a:moveTo>
                    <a:pt x="2301" y="0"/>
                  </a:moveTo>
                  <a:lnTo>
                    <a:pt x="0" y="2305"/>
                  </a:lnTo>
                  <a:lnTo>
                    <a:pt x="2301" y="4606"/>
                  </a:lnTo>
                  <a:lnTo>
                    <a:pt x="4603" y="2305"/>
                  </a:lnTo>
                  <a:lnTo>
                    <a:pt x="23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2"/>
            <p:cNvSpPr/>
            <p:nvPr/>
          </p:nvSpPr>
          <p:spPr>
            <a:xfrm>
              <a:off x="8764667" y="1902562"/>
              <a:ext cx="96315" cy="96425"/>
            </a:xfrm>
            <a:custGeom>
              <a:avLst/>
              <a:gdLst/>
              <a:ahLst/>
              <a:cxnLst/>
              <a:rect l="l" t="t" r="r" b="b"/>
              <a:pathLst>
                <a:path w="881" h="882" extrusionOk="0">
                  <a:moveTo>
                    <a:pt x="433" y="1"/>
                  </a:moveTo>
                  <a:lnTo>
                    <a:pt x="0" y="449"/>
                  </a:lnTo>
                  <a:lnTo>
                    <a:pt x="433" y="882"/>
                  </a:lnTo>
                  <a:lnTo>
                    <a:pt x="881" y="449"/>
                  </a:lnTo>
                  <a:lnTo>
                    <a:pt x="4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2"/>
            <p:cNvSpPr/>
            <p:nvPr/>
          </p:nvSpPr>
          <p:spPr>
            <a:xfrm>
              <a:off x="8592040" y="2105581"/>
              <a:ext cx="96425" cy="96315"/>
            </a:xfrm>
            <a:custGeom>
              <a:avLst/>
              <a:gdLst/>
              <a:ahLst/>
              <a:cxnLst/>
              <a:rect l="l" t="t" r="r" b="b"/>
              <a:pathLst>
                <a:path w="882" h="881" extrusionOk="0">
                  <a:moveTo>
                    <a:pt x="446" y="0"/>
                  </a:moveTo>
                  <a:lnTo>
                    <a:pt x="1" y="445"/>
                  </a:lnTo>
                  <a:lnTo>
                    <a:pt x="446" y="881"/>
                  </a:lnTo>
                  <a:lnTo>
                    <a:pt x="881" y="445"/>
                  </a:lnTo>
                  <a:lnTo>
                    <a:pt x="4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2"/>
            <p:cNvSpPr/>
            <p:nvPr/>
          </p:nvSpPr>
          <p:spPr>
            <a:xfrm>
              <a:off x="-357516" y="3747772"/>
              <a:ext cx="503660" cy="503332"/>
            </a:xfrm>
            <a:custGeom>
              <a:avLst/>
              <a:gdLst/>
              <a:ahLst/>
              <a:cxnLst/>
              <a:rect l="l" t="t" r="r" b="b"/>
              <a:pathLst>
                <a:path w="4607" h="4604" extrusionOk="0">
                  <a:moveTo>
                    <a:pt x="2305" y="0"/>
                  </a:moveTo>
                  <a:lnTo>
                    <a:pt x="1" y="2302"/>
                  </a:lnTo>
                  <a:lnTo>
                    <a:pt x="2305" y="4603"/>
                  </a:lnTo>
                  <a:lnTo>
                    <a:pt x="4607" y="2302"/>
                  </a:lnTo>
                  <a:lnTo>
                    <a:pt x="23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2"/>
            <p:cNvSpPr/>
            <p:nvPr/>
          </p:nvSpPr>
          <p:spPr>
            <a:xfrm>
              <a:off x="110182" y="1603664"/>
              <a:ext cx="501911" cy="502020"/>
            </a:xfrm>
            <a:custGeom>
              <a:avLst/>
              <a:gdLst/>
              <a:ahLst/>
              <a:cxnLst/>
              <a:rect l="l" t="t" r="r" b="b"/>
              <a:pathLst>
                <a:path w="4591" h="4592" extrusionOk="0">
                  <a:moveTo>
                    <a:pt x="2302" y="1"/>
                  </a:moveTo>
                  <a:lnTo>
                    <a:pt x="0" y="2302"/>
                  </a:lnTo>
                  <a:lnTo>
                    <a:pt x="2302" y="4591"/>
                  </a:lnTo>
                  <a:lnTo>
                    <a:pt x="4591" y="2302"/>
                  </a:lnTo>
                  <a:lnTo>
                    <a:pt x="2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2"/>
            <p:cNvSpPr/>
            <p:nvPr/>
          </p:nvSpPr>
          <p:spPr>
            <a:xfrm>
              <a:off x="7878687" y="4475339"/>
              <a:ext cx="501911" cy="502239"/>
            </a:xfrm>
            <a:custGeom>
              <a:avLst/>
              <a:gdLst/>
              <a:ahLst/>
              <a:cxnLst/>
              <a:rect l="l" t="t" r="r" b="b"/>
              <a:pathLst>
                <a:path w="4591" h="4594" extrusionOk="0">
                  <a:moveTo>
                    <a:pt x="2302" y="0"/>
                  </a:moveTo>
                  <a:lnTo>
                    <a:pt x="0" y="2305"/>
                  </a:lnTo>
                  <a:lnTo>
                    <a:pt x="2302" y="4594"/>
                  </a:lnTo>
                  <a:lnTo>
                    <a:pt x="4590" y="2305"/>
                  </a:lnTo>
                  <a:lnTo>
                    <a:pt x="23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2"/>
            <p:cNvSpPr/>
            <p:nvPr/>
          </p:nvSpPr>
          <p:spPr>
            <a:xfrm>
              <a:off x="4192861" y="4518414"/>
              <a:ext cx="503332" cy="503660"/>
            </a:xfrm>
            <a:custGeom>
              <a:avLst/>
              <a:gdLst/>
              <a:ahLst/>
              <a:cxnLst/>
              <a:rect l="l" t="t" r="r" b="b"/>
              <a:pathLst>
                <a:path w="4604" h="4607" extrusionOk="0">
                  <a:moveTo>
                    <a:pt x="2302" y="1"/>
                  </a:moveTo>
                  <a:lnTo>
                    <a:pt x="1" y="2305"/>
                  </a:lnTo>
                  <a:lnTo>
                    <a:pt x="2302" y="4607"/>
                  </a:lnTo>
                  <a:lnTo>
                    <a:pt x="4603" y="2305"/>
                  </a:lnTo>
                  <a:lnTo>
                    <a:pt x="2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2"/>
            <p:cNvSpPr/>
            <p:nvPr/>
          </p:nvSpPr>
          <p:spPr>
            <a:xfrm>
              <a:off x="2067122" y="4810425"/>
              <a:ext cx="592760" cy="592760"/>
            </a:xfrm>
            <a:custGeom>
              <a:avLst/>
              <a:gdLst/>
              <a:ahLst/>
              <a:cxnLst/>
              <a:rect l="l" t="t" r="r" b="b"/>
              <a:pathLst>
                <a:path w="5422" h="5422" extrusionOk="0">
                  <a:moveTo>
                    <a:pt x="1" y="1"/>
                  </a:moveTo>
                  <a:lnTo>
                    <a:pt x="1" y="5421"/>
                  </a:lnTo>
                  <a:lnTo>
                    <a:pt x="5421" y="5421"/>
                  </a:lnTo>
                  <a:lnTo>
                    <a:pt x="54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2"/>
            <p:cNvSpPr/>
            <p:nvPr/>
          </p:nvSpPr>
          <p:spPr>
            <a:xfrm>
              <a:off x="6674786" y="-366725"/>
              <a:ext cx="592760" cy="592651"/>
            </a:xfrm>
            <a:custGeom>
              <a:avLst/>
              <a:gdLst/>
              <a:ahLst/>
              <a:cxnLst/>
              <a:rect l="l" t="t" r="r" b="b"/>
              <a:pathLst>
                <a:path w="5422" h="5421" extrusionOk="0">
                  <a:moveTo>
                    <a:pt x="1" y="0"/>
                  </a:moveTo>
                  <a:lnTo>
                    <a:pt x="1" y="5421"/>
                  </a:lnTo>
                  <a:lnTo>
                    <a:pt x="5421" y="5421"/>
                  </a:lnTo>
                  <a:lnTo>
                    <a:pt x="54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2"/>
            <p:cNvSpPr/>
            <p:nvPr/>
          </p:nvSpPr>
          <p:spPr>
            <a:xfrm>
              <a:off x="2563463" y="228666"/>
              <a:ext cx="592651" cy="592651"/>
            </a:xfrm>
            <a:custGeom>
              <a:avLst/>
              <a:gdLst/>
              <a:ahLst/>
              <a:cxnLst/>
              <a:rect l="l" t="t" r="r" b="b"/>
              <a:pathLst>
                <a:path w="5421" h="5421" extrusionOk="0">
                  <a:moveTo>
                    <a:pt x="0" y="0"/>
                  </a:moveTo>
                  <a:lnTo>
                    <a:pt x="0" y="5421"/>
                  </a:lnTo>
                  <a:lnTo>
                    <a:pt x="5421" y="5421"/>
                  </a:lnTo>
                  <a:lnTo>
                    <a:pt x="54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2"/>
            <p:cNvSpPr/>
            <p:nvPr/>
          </p:nvSpPr>
          <p:spPr>
            <a:xfrm>
              <a:off x="3738283" y="320828"/>
              <a:ext cx="161364" cy="161254"/>
            </a:xfrm>
            <a:custGeom>
              <a:avLst/>
              <a:gdLst/>
              <a:ahLst/>
              <a:cxnLst/>
              <a:rect l="l" t="t" r="r" b="b"/>
              <a:pathLst>
                <a:path w="1476" h="1475" extrusionOk="0">
                  <a:moveTo>
                    <a:pt x="1" y="0"/>
                  </a:moveTo>
                  <a:lnTo>
                    <a:pt x="1" y="1474"/>
                  </a:lnTo>
                  <a:lnTo>
                    <a:pt x="1475" y="1474"/>
                  </a:lnTo>
                  <a:lnTo>
                    <a:pt x="147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2"/>
            <p:cNvSpPr/>
            <p:nvPr/>
          </p:nvSpPr>
          <p:spPr>
            <a:xfrm>
              <a:off x="3735550" y="317986"/>
              <a:ext cx="166830" cy="166830"/>
            </a:xfrm>
            <a:custGeom>
              <a:avLst/>
              <a:gdLst/>
              <a:ahLst/>
              <a:cxnLst/>
              <a:rect l="l" t="t" r="r" b="b"/>
              <a:pathLst>
                <a:path w="1526" h="1526" extrusionOk="0">
                  <a:moveTo>
                    <a:pt x="1472" y="51"/>
                  </a:moveTo>
                  <a:lnTo>
                    <a:pt x="1472" y="1472"/>
                  </a:lnTo>
                  <a:lnTo>
                    <a:pt x="51" y="1472"/>
                  </a:lnTo>
                  <a:lnTo>
                    <a:pt x="51" y="51"/>
                  </a:lnTo>
                  <a:close/>
                  <a:moveTo>
                    <a:pt x="1" y="1"/>
                  </a:moveTo>
                  <a:lnTo>
                    <a:pt x="1" y="1526"/>
                  </a:lnTo>
                  <a:lnTo>
                    <a:pt x="1525" y="1526"/>
                  </a:lnTo>
                  <a:lnTo>
                    <a:pt x="1525" y="1500"/>
                  </a:lnTo>
                  <a:lnTo>
                    <a:pt x="152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2"/>
            <p:cNvSpPr/>
            <p:nvPr/>
          </p:nvSpPr>
          <p:spPr>
            <a:xfrm>
              <a:off x="7498997" y="237303"/>
              <a:ext cx="161254" cy="161254"/>
            </a:xfrm>
            <a:custGeom>
              <a:avLst/>
              <a:gdLst/>
              <a:ahLst/>
              <a:cxnLst/>
              <a:rect l="l" t="t" r="r" b="b"/>
              <a:pathLst>
                <a:path w="1475" h="1475" extrusionOk="0">
                  <a:moveTo>
                    <a:pt x="0" y="0"/>
                  </a:moveTo>
                  <a:lnTo>
                    <a:pt x="0" y="1474"/>
                  </a:lnTo>
                  <a:lnTo>
                    <a:pt x="1475" y="1474"/>
                  </a:lnTo>
                  <a:lnTo>
                    <a:pt x="147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2"/>
            <p:cNvSpPr/>
            <p:nvPr/>
          </p:nvSpPr>
          <p:spPr>
            <a:xfrm>
              <a:off x="7496263" y="234461"/>
              <a:ext cx="166830" cy="166830"/>
            </a:xfrm>
            <a:custGeom>
              <a:avLst/>
              <a:gdLst/>
              <a:ahLst/>
              <a:cxnLst/>
              <a:rect l="l" t="t" r="r" b="b"/>
              <a:pathLst>
                <a:path w="1526" h="1526" extrusionOk="0">
                  <a:moveTo>
                    <a:pt x="1471" y="55"/>
                  </a:moveTo>
                  <a:lnTo>
                    <a:pt x="1471" y="1475"/>
                  </a:lnTo>
                  <a:lnTo>
                    <a:pt x="51" y="1475"/>
                  </a:lnTo>
                  <a:lnTo>
                    <a:pt x="51" y="55"/>
                  </a:lnTo>
                  <a:close/>
                  <a:moveTo>
                    <a:pt x="0" y="1"/>
                  </a:moveTo>
                  <a:lnTo>
                    <a:pt x="0" y="1526"/>
                  </a:lnTo>
                  <a:lnTo>
                    <a:pt x="1525" y="1526"/>
                  </a:lnTo>
                  <a:lnTo>
                    <a:pt x="1525" y="1500"/>
                  </a:lnTo>
                  <a:lnTo>
                    <a:pt x="152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2"/>
            <p:cNvSpPr/>
            <p:nvPr/>
          </p:nvSpPr>
          <p:spPr>
            <a:xfrm>
              <a:off x="7992167" y="247252"/>
              <a:ext cx="161364" cy="161254"/>
            </a:xfrm>
            <a:custGeom>
              <a:avLst/>
              <a:gdLst/>
              <a:ahLst/>
              <a:cxnLst/>
              <a:rect l="l" t="t" r="r" b="b"/>
              <a:pathLst>
                <a:path w="1476" h="1475" extrusionOk="0">
                  <a:moveTo>
                    <a:pt x="1" y="1"/>
                  </a:moveTo>
                  <a:lnTo>
                    <a:pt x="1" y="1475"/>
                  </a:lnTo>
                  <a:lnTo>
                    <a:pt x="1475" y="1475"/>
                  </a:lnTo>
                  <a:lnTo>
                    <a:pt x="147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2"/>
            <p:cNvSpPr/>
            <p:nvPr/>
          </p:nvSpPr>
          <p:spPr>
            <a:xfrm>
              <a:off x="7989434" y="244519"/>
              <a:ext cx="166830" cy="166830"/>
            </a:xfrm>
            <a:custGeom>
              <a:avLst/>
              <a:gdLst/>
              <a:ahLst/>
              <a:cxnLst/>
              <a:rect l="l" t="t" r="r" b="b"/>
              <a:pathLst>
                <a:path w="1526" h="1526" extrusionOk="0">
                  <a:moveTo>
                    <a:pt x="1472" y="54"/>
                  </a:moveTo>
                  <a:lnTo>
                    <a:pt x="1472" y="1475"/>
                  </a:lnTo>
                  <a:lnTo>
                    <a:pt x="51" y="1475"/>
                  </a:lnTo>
                  <a:lnTo>
                    <a:pt x="51" y="54"/>
                  </a:lnTo>
                  <a:close/>
                  <a:moveTo>
                    <a:pt x="1" y="0"/>
                  </a:moveTo>
                  <a:lnTo>
                    <a:pt x="1" y="1525"/>
                  </a:lnTo>
                  <a:lnTo>
                    <a:pt x="1525" y="1525"/>
                  </a:lnTo>
                  <a:lnTo>
                    <a:pt x="1525" y="1500"/>
                  </a:lnTo>
                  <a:lnTo>
                    <a:pt x="152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2"/>
            <p:cNvSpPr/>
            <p:nvPr/>
          </p:nvSpPr>
          <p:spPr>
            <a:xfrm>
              <a:off x="8422257" y="717683"/>
              <a:ext cx="113698" cy="113698"/>
            </a:xfrm>
            <a:custGeom>
              <a:avLst/>
              <a:gdLst/>
              <a:ahLst/>
              <a:cxnLst/>
              <a:rect l="l" t="t" r="r" b="b"/>
              <a:pathLst>
                <a:path w="1040" h="1040" extrusionOk="0">
                  <a:moveTo>
                    <a:pt x="528" y="1"/>
                  </a:moveTo>
                  <a:lnTo>
                    <a:pt x="0" y="512"/>
                  </a:lnTo>
                  <a:lnTo>
                    <a:pt x="528" y="1039"/>
                  </a:lnTo>
                  <a:lnTo>
                    <a:pt x="1039" y="512"/>
                  </a:lnTo>
                  <a:lnTo>
                    <a:pt x="528"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2"/>
            <p:cNvSpPr/>
            <p:nvPr/>
          </p:nvSpPr>
          <p:spPr>
            <a:xfrm>
              <a:off x="8417774" y="713201"/>
              <a:ext cx="122663" cy="122663"/>
            </a:xfrm>
            <a:custGeom>
              <a:avLst/>
              <a:gdLst/>
              <a:ahLst/>
              <a:cxnLst/>
              <a:rect l="l" t="t" r="r" b="b"/>
              <a:pathLst>
                <a:path w="1122" h="1122" extrusionOk="0">
                  <a:moveTo>
                    <a:pt x="569" y="80"/>
                  </a:moveTo>
                  <a:lnTo>
                    <a:pt x="1055" y="553"/>
                  </a:lnTo>
                  <a:lnTo>
                    <a:pt x="561" y="1047"/>
                  </a:lnTo>
                  <a:lnTo>
                    <a:pt x="79" y="553"/>
                  </a:lnTo>
                  <a:lnTo>
                    <a:pt x="569" y="80"/>
                  </a:lnTo>
                  <a:close/>
                  <a:moveTo>
                    <a:pt x="569" y="1"/>
                  </a:moveTo>
                  <a:lnTo>
                    <a:pt x="0" y="553"/>
                  </a:lnTo>
                  <a:lnTo>
                    <a:pt x="569" y="1121"/>
                  </a:lnTo>
                  <a:lnTo>
                    <a:pt x="581" y="1093"/>
                  </a:lnTo>
                  <a:lnTo>
                    <a:pt x="1121" y="553"/>
                  </a:lnTo>
                  <a:lnTo>
                    <a:pt x="56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2"/>
            <p:cNvSpPr/>
            <p:nvPr/>
          </p:nvSpPr>
          <p:spPr>
            <a:xfrm>
              <a:off x="8711097" y="1399333"/>
              <a:ext cx="115447" cy="115119"/>
            </a:xfrm>
            <a:custGeom>
              <a:avLst/>
              <a:gdLst/>
              <a:ahLst/>
              <a:cxnLst/>
              <a:rect l="l" t="t" r="r" b="b"/>
              <a:pathLst>
                <a:path w="1056" h="1053" extrusionOk="0">
                  <a:moveTo>
                    <a:pt x="528" y="1"/>
                  </a:moveTo>
                  <a:lnTo>
                    <a:pt x="1" y="528"/>
                  </a:lnTo>
                  <a:lnTo>
                    <a:pt x="528" y="1052"/>
                  </a:lnTo>
                  <a:lnTo>
                    <a:pt x="1055" y="528"/>
                  </a:lnTo>
                  <a:lnTo>
                    <a:pt x="528"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2"/>
            <p:cNvSpPr/>
            <p:nvPr/>
          </p:nvSpPr>
          <p:spPr>
            <a:xfrm>
              <a:off x="8708364" y="1396600"/>
              <a:ext cx="122335" cy="120913"/>
            </a:xfrm>
            <a:custGeom>
              <a:avLst/>
              <a:gdLst/>
              <a:ahLst/>
              <a:cxnLst/>
              <a:rect l="l" t="t" r="r" b="b"/>
              <a:pathLst>
                <a:path w="1119" h="1106" extrusionOk="0">
                  <a:moveTo>
                    <a:pt x="553" y="64"/>
                  </a:moveTo>
                  <a:lnTo>
                    <a:pt x="1039" y="553"/>
                  </a:lnTo>
                  <a:lnTo>
                    <a:pt x="553" y="1039"/>
                  </a:lnTo>
                  <a:lnTo>
                    <a:pt x="553" y="1039"/>
                  </a:lnTo>
                  <a:lnTo>
                    <a:pt x="67" y="553"/>
                  </a:lnTo>
                  <a:lnTo>
                    <a:pt x="553" y="64"/>
                  </a:lnTo>
                  <a:close/>
                  <a:moveTo>
                    <a:pt x="553" y="1"/>
                  </a:moveTo>
                  <a:lnTo>
                    <a:pt x="1" y="553"/>
                  </a:lnTo>
                  <a:lnTo>
                    <a:pt x="553" y="1105"/>
                  </a:lnTo>
                  <a:lnTo>
                    <a:pt x="566" y="1090"/>
                  </a:lnTo>
                  <a:lnTo>
                    <a:pt x="1118" y="553"/>
                  </a:lnTo>
                  <a:lnTo>
                    <a:pt x="553"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2"/>
            <p:cNvSpPr/>
            <p:nvPr/>
          </p:nvSpPr>
          <p:spPr>
            <a:xfrm>
              <a:off x="5875392" y="17448"/>
              <a:ext cx="228599" cy="227177"/>
            </a:xfrm>
            <a:custGeom>
              <a:avLst/>
              <a:gdLst/>
              <a:ahLst/>
              <a:cxnLst/>
              <a:rect l="l" t="t" r="r" b="b"/>
              <a:pathLst>
                <a:path w="2091" h="2078" extrusionOk="0">
                  <a:moveTo>
                    <a:pt x="1052" y="0"/>
                  </a:moveTo>
                  <a:lnTo>
                    <a:pt x="1" y="1039"/>
                  </a:lnTo>
                  <a:lnTo>
                    <a:pt x="1052" y="2077"/>
                  </a:lnTo>
                  <a:lnTo>
                    <a:pt x="2091" y="1039"/>
                  </a:lnTo>
                  <a:lnTo>
                    <a:pt x="10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2"/>
            <p:cNvSpPr/>
            <p:nvPr/>
          </p:nvSpPr>
          <p:spPr>
            <a:xfrm>
              <a:off x="5872331" y="12965"/>
              <a:ext cx="236142" cy="236142"/>
            </a:xfrm>
            <a:custGeom>
              <a:avLst/>
              <a:gdLst/>
              <a:ahLst/>
              <a:cxnLst/>
              <a:rect l="l" t="t" r="r" b="b"/>
              <a:pathLst>
                <a:path w="2160" h="2160" extrusionOk="0">
                  <a:moveTo>
                    <a:pt x="1080" y="79"/>
                  </a:moveTo>
                  <a:lnTo>
                    <a:pt x="2081" y="1080"/>
                  </a:lnTo>
                  <a:lnTo>
                    <a:pt x="1074" y="2087"/>
                  </a:lnTo>
                  <a:lnTo>
                    <a:pt x="1074" y="2087"/>
                  </a:lnTo>
                  <a:lnTo>
                    <a:pt x="67" y="1080"/>
                  </a:lnTo>
                  <a:lnTo>
                    <a:pt x="1080" y="79"/>
                  </a:lnTo>
                  <a:close/>
                  <a:moveTo>
                    <a:pt x="1080" y="0"/>
                  </a:moveTo>
                  <a:lnTo>
                    <a:pt x="1" y="1080"/>
                  </a:lnTo>
                  <a:lnTo>
                    <a:pt x="1080" y="2159"/>
                  </a:lnTo>
                  <a:lnTo>
                    <a:pt x="1093" y="2144"/>
                  </a:lnTo>
                  <a:lnTo>
                    <a:pt x="2160" y="1080"/>
                  </a:lnTo>
                  <a:lnTo>
                    <a:pt x="108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2"/>
            <p:cNvSpPr/>
            <p:nvPr/>
          </p:nvSpPr>
          <p:spPr>
            <a:xfrm>
              <a:off x="8476811" y="1603664"/>
              <a:ext cx="228927" cy="227287"/>
            </a:xfrm>
            <a:custGeom>
              <a:avLst/>
              <a:gdLst/>
              <a:ahLst/>
              <a:cxnLst/>
              <a:rect l="l" t="t" r="r" b="b"/>
              <a:pathLst>
                <a:path w="2094" h="2079" extrusionOk="0">
                  <a:moveTo>
                    <a:pt x="1055" y="1"/>
                  </a:moveTo>
                  <a:lnTo>
                    <a:pt x="0" y="1039"/>
                  </a:lnTo>
                  <a:lnTo>
                    <a:pt x="1055" y="2078"/>
                  </a:lnTo>
                  <a:lnTo>
                    <a:pt x="2093" y="1039"/>
                  </a:lnTo>
                  <a:lnTo>
                    <a:pt x="105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2"/>
            <p:cNvSpPr/>
            <p:nvPr/>
          </p:nvSpPr>
          <p:spPr>
            <a:xfrm>
              <a:off x="8474077" y="1599181"/>
              <a:ext cx="235814" cy="235814"/>
            </a:xfrm>
            <a:custGeom>
              <a:avLst/>
              <a:gdLst/>
              <a:ahLst/>
              <a:cxnLst/>
              <a:rect l="l" t="t" r="r" b="b"/>
              <a:pathLst>
                <a:path w="2157" h="2157" extrusionOk="0">
                  <a:moveTo>
                    <a:pt x="1080" y="80"/>
                  </a:moveTo>
                  <a:lnTo>
                    <a:pt x="2077" y="1080"/>
                  </a:lnTo>
                  <a:lnTo>
                    <a:pt x="1072" y="2086"/>
                  </a:lnTo>
                  <a:lnTo>
                    <a:pt x="66" y="1080"/>
                  </a:lnTo>
                  <a:lnTo>
                    <a:pt x="1080" y="80"/>
                  </a:lnTo>
                  <a:close/>
                  <a:moveTo>
                    <a:pt x="1080" y="1"/>
                  </a:moveTo>
                  <a:lnTo>
                    <a:pt x="0" y="1080"/>
                  </a:lnTo>
                  <a:lnTo>
                    <a:pt x="1080" y="2157"/>
                  </a:lnTo>
                  <a:lnTo>
                    <a:pt x="1092" y="2144"/>
                  </a:lnTo>
                  <a:lnTo>
                    <a:pt x="2156" y="1080"/>
                  </a:lnTo>
                  <a:lnTo>
                    <a:pt x="108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2"/>
            <p:cNvSpPr/>
            <p:nvPr/>
          </p:nvSpPr>
          <p:spPr>
            <a:xfrm>
              <a:off x="679662" y="2697802"/>
              <a:ext cx="96425" cy="96753"/>
            </a:xfrm>
            <a:custGeom>
              <a:avLst/>
              <a:gdLst/>
              <a:ahLst/>
              <a:cxnLst/>
              <a:rect l="l" t="t" r="r" b="b"/>
              <a:pathLst>
                <a:path w="882" h="885" extrusionOk="0">
                  <a:moveTo>
                    <a:pt x="446" y="0"/>
                  </a:moveTo>
                  <a:lnTo>
                    <a:pt x="0" y="436"/>
                  </a:lnTo>
                  <a:lnTo>
                    <a:pt x="446" y="884"/>
                  </a:lnTo>
                  <a:lnTo>
                    <a:pt x="881" y="436"/>
                  </a:lnTo>
                  <a:lnTo>
                    <a:pt x="4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2"/>
            <p:cNvSpPr/>
            <p:nvPr/>
          </p:nvSpPr>
          <p:spPr>
            <a:xfrm>
              <a:off x="281059" y="3061968"/>
              <a:ext cx="96753" cy="96315"/>
            </a:xfrm>
            <a:custGeom>
              <a:avLst/>
              <a:gdLst/>
              <a:ahLst/>
              <a:cxnLst/>
              <a:rect l="l" t="t" r="r" b="b"/>
              <a:pathLst>
                <a:path w="885" h="881" extrusionOk="0">
                  <a:moveTo>
                    <a:pt x="436" y="0"/>
                  </a:moveTo>
                  <a:lnTo>
                    <a:pt x="0" y="445"/>
                  </a:lnTo>
                  <a:lnTo>
                    <a:pt x="436" y="881"/>
                  </a:lnTo>
                  <a:lnTo>
                    <a:pt x="884" y="445"/>
                  </a:lnTo>
                  <a:lnTo>
                    <a:pt x="436" y="0"/>
                  </a:ln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2"/>
            <p:cNvSpPr/>
            <p:nvPr/>
          </p:nvSpPr>
          <p:spPr>
            <a:xfrm>
              <a:off x="627842" y="2194573"/>
              <a:ext cx="113698" cy="113698"/>
            </a:xfrm>
            <a:custGeom>
              <a:avLst/>
              <a:gdLst/>
              <a:ahLst/>
              <a:cxnLst/>
              <a:rect l="l" t="t" r="r" b="b"/>
              <a:pathLst>
                <a:path w="1040" h="1040" extrusionOk="0">
                  <a:moveTo>
                    <a:pt x="512" y="1"/>
                  </a:moveTo>
                  <a:lnTo>
                    <a:pt x="1" y="515"/>
                  </a:lnTo>
                  <a:lnTo>
                    <a:pt x="512" y="1039"/>
                  </a:lnTo>
                  <a:lnTo>
                    <a:pt x="1040" y="515"/>
                  </a:lnTo>
                  <a:lnTo>
                    <a:pt x="51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2"/>
            <p:cNvSpPr/>
            <p:nvPr/>
          </p:nvSpPr>
          <p:spPr>
            <a:xfrm>
              <a:off x="623359" y="2190418"/>
              <a:ext cx="122335" cy="122335"/>
            </a:xfrm>
            <a:custGeom>
              <a:avLst/>
              <a:gdLst/>
              <a:ahLst/>
              <a:cxnLst/>
              <a:rect l="l" t="t" r="r" b="b"/>
              <a:pathLst>
                <a:path w="1119" h="1119" extrusionOk="0">
                  <a:moveTo>
                    <a:pt x="553" y="80"/>
                  </a:moveTo>
                  <a:lnTo>
                    <a:pt x="1040" y="553"/>
                  </a:lnTo>
                  <a:lnTo>
                    <a:pt x="559" y="1045"/>
                  </a:lnTo>
                  <a:lnTo>
                    <a:pt x="559" y="1045"/>
                  </a:lnTo>
                  <a:lnTo>
                    <a:pt x="67" y="553"/>
                  </a:lnTo>
                  <a:lnTo>
                    <a:pt x="553" y="80"/>
                  </a:lnTo>
                  <a:close/>
                  <a:moveTo>
                    <a:pt x="553" y="1"/>
                  </a:moveTo>
                  <a:lnTo>
                    <a:pt x="1" y="553"/>
                  </a:lnTo>
                  <a:lnTo>
                    <a:pt x="553" y="1118"/>
                  </a:lnTo>
                  <a:lnTo>
                    <a:pt x="579" y="1090"/>
                  </a:lnTo>
                  <a:lnTo>
                    <a:pt x="1118" y="553"/>
                  </a:lnTo>
                  <a:lnTo>
                    <a:pt x="553"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2"/>
            <p:cNvSpPr/>
            <p:nvPr/>
          </p:nvSpPr>
          <p:spPr>
            <a:xfrm>
              <a:off x="108433" y="1534679"/>
              <a:ext cx="96753" cy="97737"/>
            </a:xfrm>
            <a:custGeom>
              <a:avLst/>
              <a:gdLst/>
              <a:ahLst/>
              <a:cxnLst/>
              <a:rect l="l" t="t" r="r" b="b"/>
              <a:pathLst>
                <a:path w="885" h="894" extrusionOk="0">
                  <a:moveTo>
                    <a:pt x="449" y="0"/>
                  </a:moveTo>
                  <a:lnTo>
                    <a:pt x="1" y="445"/>
                  </a:lnTo>
                  <a:lnTo>
                    <a:pt x="449" y="894"/>
                  </a:lnTo>
                  <a:lnTo>
                    <a:pt x="885" y="445"/>
                  </a:lnTo>
                  <a:lnTo>
                    <a:pt x="4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2"/>
            <p:cNvSpPr/>
            <p:nvPr/>
          </p:nvSpPr>
          <p:spPr>
            <a:xfrm>
              <a:off x="56721" y="1031122"/>
              <a:ext cx="113917" cy="115338"/>
            </a:xfrm>
            <a:custGeom>
              <a:avLst/>
              <a:gdLst/>
              <a:ahLst/>
              <a:cxnLst/>
              <a:rect l="l" t="t" r="r" b="b"/>
              <a:pathLst>
                <a:path w="1042" h="1055" extrusionOk="0">
                  <a:moveTo>
                    <a:pt x="527" y="0"/>
                  </a:moveTo>
                  <a:lnTo>
                    <a:pt x="0" y="527"/>
                  </a:lnTo>
                  <a:lnTo>
                    <a:pt x="527" y="1055"/>
                  </a:lnTo>
                  <a:lnTo>
                    <a:pt x="1042" y="527"/>
                  </a:lnTo>
                  <a:lnTo>
                    <a:pt x="527"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2"/>
            <p:cNvSpPr/>
            <p:nvPr/>
          </p:nvSpPr>
          <p:spPr>
            <a:xfrm>
              <a:off x="52567" y="1028279"/>
              <a:ext cx="122225" cy="120913"/>
            </a:xfrm>
            <a:custGeom>
              <a:avLst/>
              <a:gdLst/>
              <a:ahLst/>
              <a:cxnLst/>
              <a:rect l="l" t="t" r="r" b="b"/>
              <a:pathLst>
                <a:path w="1118" h="1106" extrusionOk="0">
                  <a:moveTo>
                    <a:pt x="565" y="67"/>
                  </a:moveTo>
                  <a:lnTo>
                    <a:pt x="1039" y="553"/>
                  </a:lnTo>
                  <a:lnTo>
                    <a:pt x="559" y="1033"/>
                  </a:lnTo>
                  <a:lnTo>
                    <a:pt x="79" y="553"/>
                  </a:lnTo>
                  <a:lnTo>
                    <a:pt x="565" y="67"/>
                  </a:lnTo>
                  <a:close/>
                  <a:moveTo>
                    <a:pt x="565" y="1"/>
                  </a:moveTo>
                  <a:lnTo>
                    <a:pt x="0" y="553"/>
                  </a:lnTo>
                  <a:lnTo>
                    <a:pt x="565" y="1106"/>
                  </a:lnTo>
                  <a:lnTo>
                    <a:pt x="578" y="1093"/>
                  </a:lnTo>
                  <a:lnTo>
                    <a:pt x="1118" y="553"/>
                  </a:lnTo>
                  <a:lnTo>
                    <a:pt x="56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2"/>
            <p:cNvSpPr/>
            <p:nvPr/>
          </p:nvSpPr>
          <p:spPr>
            <a:xfrm>
              <a:off x="3442227" y="200023"/>
              <a:ext cx="96315" cy="96315"/>
            </a:xfrm>
            <a:custGeom>
              <a:avLst/>
              <a:gdLst/>
              <a:ahLst/>
              <a:cxnLst/>
              <a:rect l="l" t="t" r="r" b="b"/>
              <a:pathLst>
                <a:path w="881" h="881" extrusionOk="0">
                  <a:moveTo>
                    <a:pt x="445" y="0"/>
                  </a:moveTo>
                  <a:lnTo>
                    <a:pt x="0" y="433"/>
                  </a:lnTo>
                  <a:lnTo>
                    <a:pt x="445" y="881"/>
                  </a:lnTo>
                  <a:lnTo>
                    <a:pt x="881" y="433"/>
                  </a:lnTo>
                  <a:lnTo>
                    <a:pt x="4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2"/>
            <p:cNvSpPr/>
            <p:nvPr/>
          </p:nvSpPr>
          <p:spPr>
            <a:xfrm>
              <a:off x="3213408" y="20181"/>
              <a:ext cx="115338" cy="115010"/>
            </a:xfrm>
            <a:custGeom>
              <a:avLst/>
              <a:gdLst/>
              <a:ahLst/>
              <a:cxnLst/>
              <a:rect l="l" t="t" r="r" b="b"/>
              <a:pathLst>
                <a:path w="1055" h="1052" extrusionOk="0">
                  <a:moveTo>
                    <a:pt x="527" y="0"/>
                  </a:moveTo>
                  <a:lnTo>
                    <a:pt x="0" y="528"/>
                  </a:lnTo>
                  <a:lnTo>
                    <a:pt x="527" y="1052"/>
                  </a:lnTo>
                  <a:lnTo>
                    <a:pt x="1054" y="528"/>
                  </a:lnTo>
                  <a:lnTo>
                    <a:pt x="527"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2"/>
            <p:cNvSpPr/>
            <p:nvPr/>
          </p:nvSpPr>
          <p:spPr>
            <a:xfrm>
              <a:off x="3210565" y="17448"/>
              <a:ext cx="120913" cy="120913"/>
            </a:xfrm>
            <a:custGeom>
              <a:avLst/>
              <a:gdLst/>
              <a:ahLst/>
              <a:cxnLst/>
              <a:rect l="l" t="t" r="r" b="b"/>
              <a:pathLst>
                <a:path w="1106" h="1106" extrusionOk="0">
                  <a:moveTo>
                    <a:pt x="553" y="66"/>
                  </a:moveTo>
                  <a:lnTo>
                    <a:pt x="1039" y="553"/>
                  </a:lnTo>
                  <a:lnTo>
                    <a:pt x="553" y="1039"/>
                  </a:lnTo>
                  <a:lnTo>
                    <a:pt x="67" y="553"/>
                  </a:lnTo>
                  <a:lnTo>
                    <a:pt x="553" y="66"/>
                  </a:lnTo>
                  <a:close/>
                  <a:moveTo>
                    <a:pt x="553" y="0"/>
                  </a:moveTo>
                  <a:lnTo>
                    <a:pt x="1" y="553"/>
                  </a:lnTo>
                  <a:lnTo>
                    <a:pt x="553" y="1105"/>
                  </a:lnTo>
                  <a:lnTo>
                    <a:pt x="566" y="1092"/>
                  </a:lnTo>
                  <a:lnTo>
                    <a:pt x="1106" y="553"/>
                  </a:lnTo>
                  <a:lnTo>
                    <a:pt x="553"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2"/>
            <p:cNvSpPr/>
            <p:nvPr/>
          </p:nvSpPr>
          <p:spPr>
            <a:xfrm>
              <a:off x="248261" y="2283674"/>
              <a:ext cx="227177" cy="228927"/>
            </a:xfrm>
            <a:custGeom>
              <a:avLst/>
              <a:gdLst/>
              <a:ahLst/>
              <a:cxnLst/>
              <a:rect l="l" t="t" r="r" b="b"/>
              <a:pathLst>
                <a:path w="2078" h="2094" extrusionOk="0">
                  <a:moveTo>
                    <a:pt x="1039" y="0"/>
                  </a:moveTo>
                  <a:lnTo>
                    <a:pt x="0" y="1042"/>
                  </a:lnTo>
                  <a:lnTo>
                    <a:pt x="1039" y="2093"/>
                  </a:lnTo>
                  <a:lnTo>
                    <a:pt x="2078" y="1042"/>
                  </a:lnTo>
                  <a:lnTo>
                    <a:pt x="103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2"/>
            <p:cNvSpPr/>
            <p:nvPr/>
          </p:nvSpPr>
          <p:spPr>
            <a:xfrm>
              <a:off x="243779" y="2279519"/>
              <a:ext cx="235814" cy="235814"/>
            </a:xfrm>
            <a:custGeom>
              <a:avLst/>
              <a:gdLst/>
              <a:ahLst/>
              <a:cxnLst/>
              <a:rect l="l" t="t" r="r" b="b"/>
              <a:pathLst>
                <a:path w="2157" h="2157" extrusionOk="0">
                  <a:moveTo>
                    <a:pt x="1080" y="79"/>
                  </a:moveTo>
                  <a:lnTo>
                    <a:pt x="2078" y="1080"/>
                  </a:lnTo>
                  <a:lnTo>
                    <a:pt x="1072" y="2085"/>
                  </a:lnTo>
                  <a:lnTo>
                    <a:pt x="1072" y="2085"/>
                  </a:lnTo>
                  <a:lnTo>
                    <a:pt x="66" y="1080"/>
                  </a:lnTo>
                  <a:lnTo>
                    <a:pt x="1080" y="79"/>
                  </a:lnTo>
                  <a:close/>
                  <a:moveTo>
                    <a:pt x="1080" y="0"/>
                  </a:moveTo>
                  <a:lnTo>
                    <a:pt x="0" y="1080"/>
                  </a:lnTo>
                  <a:lnTo>
                    <a:pt x="1080" y="2156"/>
                  </a:lnTo>
                  <a:lnTo>
                    <a:pt x="1093" y="2144"/>
                  </a:lnTo>
                  <a:lnTo>
                    <a:pt x="2156" y="1080"/>
                  </a:lnTo>
                  <a:lnTo>
                    <a:pt x="108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2"/>
            <p:cNvSpPr/>
            <p:nvPr/>
          </p:nvSpPr>
          <p:spPr>
            <a:xfrm>
              <a:off x="1444509" y="60522"/>
              <a:ext cx="96425" cy="96425"/>
            </a:xfrm>
            <a:custGeom>
              <a:avLst/>
              <a:gdLst/>
              <a:ahLst/>
              <a:cxnLst/>
              <a:rect l="l" t="t" r="r" b="b"/>
              <a:pathLst>
                <a:path w="882" h="882" extrusionOk="0">
                  <a:moveTo>
                    <a:pt x="449" y="1"/>
                  </a:moveTo>
                  <a:lnTo>
                    <a:pt x="0" y="433"/>
                  </a:lnTo>
                  <a:lnTo>
                    <a:pt x="449" y="882"/>
                  </a:lnTo>
                  <a:lnTo>
                    <a:pt x="881" y="433"/>
                  </a:lnTo>
                  <a:lnTo>
                    <a:pt x="4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2"/>
            <p:cNvSpPr/>
            <p:nvPr/>
          </p:nvSpPr>
          <p:spPr>
            <a:xfrm>
              <a:off x="7962" y="2057915"/>
              <a:ext cx="97846" cy="96425"/>
            </a:xfrm>
            <a:custGeom>
              <a:avLst/>
              <a:gdLst/>
              <a:ahLst/>
              <a:cxnLst/>
              <a:rect l="l" t="t" r="r" b="b"/>
              <a:pathLst>
                <a:path w="895" h="882" extrusionOk="0">
                  <a:moveTo>
                    <a:pt x="446" y="0"/>
                  </a:moveTo>
                  <a:lnTo>
                    <a:pt x="1" y="436"/>
                  </a:lnTo>
                  <a:lnTo>
                    <a:pt x="446" y="881"/>
                  </a:lnTo>
                  <a:lnTo>
                    <a:pt x="894" y="436"/>
                  </a:lnTo>
                  <a:lnTo>
                    <a:pt x="4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2"/>
            <p:cNvSpPr/>
            <p:nvPr/>
          </p:nvSpPr>
          <p:spPr>
            <a:xfrm>
              <a:off x="1344038" y="349472"/>
              <a:ext cx="113698" cy="113589"/>
            </a:xfrm>
            <a:custGeom>
              <a:avLst/>
              <a:gdLst/>
              <a:ahLst/>
              <a:cxnLst/>
              <a:rect l="l" t="t" r="r" b="b"/>
              <a:pathLst>
                <a:path w="1040" h="1039" extrusionOk="0">
                  <a:moveTo>
                    <a:pt x="525" y="0"/>
                  </a:moveTo>
                  <a:lnTo>
                    <a:pt x="1" y="515"/>
                  </a:lnTo>
                  <a:lnTo>
                    <a:pt x="525" y="1039"/>
                  </a:lnTo>
                  <a:lnTo>
                    <a:pt x="1039" y="515"/>
                  </a:lnTo>
                  <a:lnTo>
                    <a:pt x="52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2"/>
            <p:cNvSpPr/>
            <p:nvPr/>
          </p:nvSpPr>
          <p:spPr>
            <a:xfrm>
              <a:off x="1339556" y="345317"/>
              <a:ext cx="122335" cy="122225"/>
            </a:xfrm>
            <a:custGeom>
              <a:avLst/>
              <a:gdLst/>
              <a:ahLst/>
              <a:cxnLst/>
              <a:rect l="l" t="t" r="r" b="b"/>
              <a:pathLst>
                <a:path w="1119" h="1118" extrusionOk="0">
                  <a:moveTo>
                    <a:pt x="566" y="79"/>
                  </a:moveTo>
                  <a:lnTo>
                    <a:pt x="1052" y="553"/>
                  </a:lnTo>
                  <a:lnTo>
                    <a:pt x="560" y="1045"/>
                  </a:lnTo>
                  <a:lnTo>
                    <a:pt x="80" y="553"/>
                  </a:lnTo>
                  <a:lnTo>
                    <a:pt x="566" y="79"/>
                  </a:lnTo>
                  <a:close/>
                  <a:moveTo>
                    <a:pt x="566" y="0"/>
                  </a:moveTo>
                  <a:lnTo>
                    <a:pt x="1" y="553"/>
                  </a:lnTo>
                  <a:lnTo>
                    <a:pt x="566" y="1118"/>
                  </a:lnTo>
                  <a:lnTo>
                    <a:pt x="578" y="1093"/>
                  </a:lnTo>
                  <a:lnTo>
                    <a:pt x="1118" y="553"/>
                  </a:lnTo>
                  <a:lnTo>
                    <a:pt x="56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2"/>
            <p:cNvSpPr/>
            <p:nvPr/>
          </p:nvSpPr>
          <p:spPr>
            <a:xfrm>
              <a:off x="790082" y="255888"/>
              <a:ext cx="227615" cy="227615"/>
            </a:xfrm>
            <a:custGeom>
              <a:avLst/>
              <a:gdLst/>
              <a:ahLst/>
              <a:cxnLst/>
              <a:rect l="l" t="t" r="r" b="b"/>
              <a:pathLst>
                <a:path w="2082" h="2082" extrusionOk="0">
                  <a:moveTo>
                    <a:pt x="1043" y="1"/>
                  </a:moveTo>
                  <a:lnTo>
                    <a:pt x="1" y="1042"/>
                  </a:lnTo>
                  <a:lnTo>
                    <a:pt x="1043" y="2081"/>
                  </a:lnTo>
                  <a:lnTo>
                    <a:pt x="2081" y="1042"/>
                  </a:lnTo>
                  <a:lnTo>
                    <a:pt x="1043"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2"/>
            <p:cNvSpPr/>
            <p:nvPr/>
          </p:nvSpPr>
          <p:spPr>
            <a:xfrm>
              <a:off x="785927" y="251734"/>
              <a:ext cx="235923" cy="235814"/>
            </a:xfrm>
            <a:custGeom>
              <a:avLst/>
              <a:gdLst/>
              <a:ahLst/>
              <a:cxnLst/>
              <a:rect l="l" t="t" r="r" b="b"/>
              <a:pathLst>
                <a:path w="2158" h="2157" extrusionOk="0">
                  <a:moveTo>
                    <a:pt x="1081" y="80"/>
                  </a:moveTo>
                  <a:lnTo>
                    <a:pt x="2091" y="1080"/>
                  </a:lnTo>
                  <a:lnTo>
                    <a:pt x="1085" y="2086"/>
                  </a:lnTo>
                  <a:lnTo>
                    <a:pt x="1085" y="2086"/>
                  </a:lnTo>
                  <a:lnTo>
                    <a:pt x="80" y="1080"/>
                  </a:lnTo>
                  <a:lnTo>
                    <a:pt x="1081" y="80"/>
                  </a:lnTo>
                  <a:close/>
                  <a:moveTo>
                    <a:pt x="1081" y="1"/>
                  </a:moveTo>
                  <a:lnTo>
                    <a:pt x="1" y="1080"/>
                  </a:lnTo>
                  <a:lnTo>
                    <a:pt x="1081" y="2157"/>
                  </a:lnTo>
                  <a:lnTo>
                    <a:pt x="1106" y="2144"/>
                  </a:lnTo>
                  <a:lnTo>
                    <a:pt x="2157" y="1080"/>
                  </a:lnTo>
                  <a:lnTo>
                    <a:pt x="108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2"/>
            <p:cNvSpPr/>
            <p:nvPr/>
          </p:nvSpPr>
          <p:spPr>
            <a:xfrm>
              <a:off x="5615196" y="269008"/>
              <a:ext cx="97737" cy="96425"/>
            </a:xfrm>
            <a:custGeom>
              <a:avLst/>
              <a:gdLst/>
              <a:ahLst/>
              <a:cxnLst/>
              <a:rect l="l" t="t" r="r" b="b"/>
              <a:pathLst>
                <a:path w="894" h="882" extrusionOk="0">
                  <a:moveTo>
                    <a:pt x="446" y="1"/>
                  </a:moveTo>
                  <a:lnTo>
                    <a:pt x="1" y="449"/>
                  </a:lnTo>
                  <a:lnTo>
                    <a:pt x="446" y="881"/>
                  </a:lnTo>
                  <a:lnTo>
                    <a:pt x="894" y="449"/>
                  </a:lnTo>
                  <a:lnTo>
                    <a:pt x="4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2"/>
            <p:cNvSpPr/>
            <p:nvPr/>
          </p:nvSpPr>
          <p:spPr>
            <a:xfrm>
              <a:off x="6362769" y="60522"/>
              <a:ext cx="98174" cy="96425"/>
            </a:xfrm>
            <a:custGeom>
              <a:avLst/>
              <a:gdLst/>
              <a:ahLst/>
              <a:cxnLst/>
              <a:rect l="l" t="t" r="r" b="b"/>
              <a:pathLst>
                <a:path w="898" h="882" extrusionOk="0">
                  <a:moveTo>
                    <a:pt x="449" y="1"/>
                  </a:moveTo>
                  <a:lnTo>
                    <a:pt x="1" y="433"/>
                  </a:lnTo>
                  <a:lnTo>
                    <a:pt x="449" y="882"/>
                  </a:lnTo>
                  <a:lnTo>
                    <a:pt x="897" y="433"/>
                  </a:lnTo>
                  <a:lnTo>
                    <a:pt x="4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2"/>
            <p:cNvSpPr/>
            <p:nvPr/>
          </p:nvSpPr>
          <p:spPr>
            <a:xfrm>
              <a:off x="6219224" y="350784"/>
              <a:ext cx="113589" cy="114026"/>
            </a:xfrm>
            <a:custGeom>
              <a:avLst/>
              <a:gdLst/>
              <a:ahLst/>
              <a:cxnLst/>
              <a:rect l="l" t="t" r="r" b="b"/>
              <a:pathLst>
                <a:path w="1039" h="1043" extrusionOk="0">
                  <a:moveTo>
                    <a:pt x="524" y="1"/>
                  </a:moveTo>
                  <a:lnTo>
                    <a:pt x="0" y="515"/>
                  </a:lnTo>
                  <a:lnTo>
                    <a:pt x="524" y="1043"/>
                  </a:lnTo>
                  <a:lnTo>
                    <a:pt x="1039" y="515"/>
                  </a:lnTo>
                  <a:lnTo>
                    <a:pt x="524"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2"/>
            <p:cNvSpPr/>
            <p:nvPr/>
          </p:nvSpPr>
          <p:spPr>
            <a:xfrm>
              <a:off x="6214741" y="346629"/>
              <a:ext cx="122225" cy="122335"/>
            </a:xfrm>
            <a:custGeom>
              <a:avLst/>
              <a:gdLst/>
              <a:ahLst/>
              <a:cxnLst/>
              <a:rect l="l" t="t" r="r" b="b"/>
              <a:pathLst>
                <a:path w="1118" h="1119" extrusionOk="0">
                  <a:moveTo>
                    <a:pt x="565" y="80"/>
                  </a:moveTo>
                  <a:lnTo>
                    <a:pt x="1052" y="553"/>
                  </a:lnTo>
                  <a:lnTo>
                    <a:pt x="559" y="1046"/>
                  </a:lnTo>
                  <a:lnTo>
                    <a:pt x="79" y="553"/>
                  </a:lnTo>
                  <a:lnTo>
                    <a:pt x="565" y="80"/>
                  </a:lnTo>
                  <a:close/>
                  <a:moveTo>
                    <a:pt x="565" y="1"/>
                  </a:moveTo>
                  <a:lnTo>
                    <a:pt x="0" y="553"/>
                  </a:lnTo>
                  <a:lnTo>
                    <a:pt x="565" y="1118"/>
                  </a:lnTo>
                  <a:lnTo>
                    <a:pt x="578" y="1093"/>
                  </a:lnTo>
                  <a:lnTo>
                    <a:pt x="1118" y="553"/>
                  </a:lnTo>
                  <a:lnTo>
                    <a:pt x="56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2"/>
            <p:cNvSpPr/>
            <p:nvPr/>
          </p:nvSpPr>
          <p:spPr>
            <a:xfrm>
              <a:off x="4079271" y="57461"/>
              <a:ext cx="228599" cy="228927"/>
            </a:xfrm>
            <a:custGeom>
              <a:avLst/>
              <a:gdLst/>
              <a:ahLst/>
              <a:cxnLst/>
              <a:rect l="l" t="t" r="r" b="b"/>
              <a:pathLst>
                <a:path w="2091" h="2094" extrusionOk="0">
                  <a:moveTo>
                    <a:pt x="1040" y="0"/>
                  </a:moveTo>
                  <a:lnTo>
                    <a:pt x="1" y="1055"/>
                  </a:lnTo>
                  <a:lnTo>
                    <a:pt x="1040" y="2093"/>
                  </a:lnTo>
                  <a:lnTo>
                    <a:pt x="2091" y="1055"/>
                  </a:lnTo>
                  <a:lnTo>
                    <a:pt x="10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2"/>
            <p:cNvSpPr/>
            <p:nvPr/>
          </p:nvSpPr>
          <p:spPr>
            <a:xfrm>
              <a:off x="8402250" y="4410727"/>
              <a:ext cx="96425" cy="96425"/>
            </a:xfrm>
            <a:custGeom>
              <a:avLst/>
              <a:gdLst/>
              <a:ahLst/>
              <a:cxnLst/>
              <a:rect l="l" t="t" r="r" b="b"/>
              <a:pathLst>
                <a:path w="882" h="882" extrusionOk="0">
                  <a:moveTo>
                    <a:pt x="433" y="1"/>
                  </a:moveTo>
                  <a:lnTo>
                    <a:pt x="0" y="433"/>
                  </a:lnTo>
                  <a:lnTo>
                    <a:pt x="433" y="882"/>
                  </a:lnTo>
                  <a:lnTo>
                    <a:pt x="881" y="433"/>
                  </a:lnTo>
                  <a:lnTo>
                    <a:pt x="4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2"/>
            <p:cNvSpPr/>
            <p:nvPr/>
          </p:nvSpPr>
          <p:spPr>
            <a:xfrm>
              <a:off x="7418532" y="4843550"/>
              <a:ext cx="96425" cy="96425"/>
            </a:xfrm>
            <a:custGeom>
              <a:avLst/>
              <a:gdLst/>
              <a:ahLst/>
              <a:cxnLst/>
              <a:rect l="l" t="t" r="r" b="b"/>
              <a:pathLst>
                <a:path w="882" h="882" extrusionOk="0">
                  <a:moveTo>
                    <a:pt x="433" y="1"/>
                  </a:moveTo>
                  <a:lnTo>
                    <a:pt x="1" y="436"/>
                  </a:lnTo>
                  <a:lnTo>
                    <a:pt x="433" y="881"/>
                  </a:lnTo>
                  <a:lnTo>
                    <a:pt x="882" y="436"/>
                  </a:lnTo>
                  <a:lnTo>
                    <a:pt x="4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2"/>
            <p:cNvSpPr/>
            <p:nvPr/>
          </p:nvSpPr>
          <p:spPr>
            <a:xfrm>
              <a:off x="8640691" y="4712796"/>
              <a:ext cx="113698" cy="115010"/>
            </a:xfrm>
            <a:custGeom>
              <a:avLst/>
              <a:gdLst/>
              <a:ahLst/>
              <a:cxnLst/>
              <a:rect l="l" t="t" r="r" b="b"/>
              <a:pathLst>
                <a:path w="1040" h="1052" extrusionOk="0">
                  <a:moveTo>
                    <a:pt x="515" y="0"/>
                  </a:moveTo>
                  <a:lnTo>
                    <a:pt x="1" y="527"/>
                  </a:lnTo>
                  <a:lnTo>
                    <a:pt x="515" y="1051"/>
                  </a:lnTo>
                  <a:lnTo>
                    <a:pt x="1039" y="527"/>
                  </a:lnTo>
                  <a:lnTo>
                    <a:pt x="51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2"/>
            <p:cNvSpPr/>
            <p:nvPr/>
          </p:nvSpPr>
          <p:spPr>
            <a:xfrm>
              <a:off x="8636536" y="4709954"/>
              <a:ext cx="122335" cy="120913"/>
            </a:xfrm>
            <a:custGeom>
              <a:avLst/>
              <a:gdLst/>
              <a:ahLst/>
              <a:cxnLst/>
              <a:rect l="l" t="t" r="r" b="b"/>
              <a:pathLst>
                <a:path w="1119" h="1106" extrusionOk="0">
                  <a:moveTo>
                    <a:pt x="553" y="64"/>
                  </a:moveTo>
                  <a:lnTo>
                    <a:pt x="1040" y="553"/>
                  </a:lnTo>
                  <a:lnTo>
                    <a:pt x="560" y="1033"/>
                  </a:lnTo>
                  <a:lnTo>
                    <a:pt x="80" y="553"/>
                  </a:lnTo>
                  <a:lnTo>
                    <a:pt x="553" y="64"/>
                  </a:lnTo>
                  <a:close/>
                  <a:moveTo>
                    <a:pt x="553" y="1"/>
                  </a:moveTo>
                  <a:lnTo>
                    <a:pt x="1" y="553"/>
                  </a:lnTo>
                  <a:lnTo>
                    <a:pt x="553" y="1106"/>
                  </a:lnTo>
                  <a:lnTo>
                    <a:pt x="579" y="1090"/>
                  </a:lnTo>
                  <a:lnTo>
                    <a:pt x="1119" y="553"/>
                  </a:lnTo>
                  <a:lnTo>
                    <a:pt x="553"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2"/>
            <p:cNvSpPr/>
            <p:nvPr/>
          </p:nvSpPr>
          <p:spPr>
            <a:xfrm>
              <a:off x="8756030" y="3298988"/>
              <a:ext cx="113589" cy="113698"/>
            </a:xfrm>
            <a:custGeom>
              <a:avLst/>
              <a:gdLst/>
              <a:ahLst/>
              <a:cxnLst/>
              <a:rect l="l" t="t" r="r" b="b"/>
              <a:pathLst>
                <a:path w="1039" h="1040" extrusionOk="0">
                  <a:moveTo>
                    <a:pt x="512" y="1"/>
                  </a:moveTo>
                  <a:lnTo>
                    <a:pt x="0" y="516"/>
                  </a:lnTo>
                  <a:lnTo>
                    <a:pt x="512" y="1040"/>
                  </a:lnTo>
                  <a:lnTo>
                    <a:pt x="1039" y="516"/>
                  </a:lnTo>
                  <a:lnTo>
                    <a:pt x="51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2"/>
            <p:cNvSpPr/>
            <p:nvPr/>
          </p:nvSpPr>
          <p:spPr>
            <a:xfrm>
              <a:off x="8751547" y="3294943"/>
              <a:ext cx="122225" cy="122225"/>
            </a:xfrm>
            <a:custGeom>
              <a:avLst/>
              <a:gdLst/>
              <a:ahLst/>
              <a:cxnLst/>
              <a:rect l="l" t="t" r="r" b="b"/>
              <a:pathLst>
                <a:path w="1118" h="1118" extrusionOk="0">
                  <a:moveTo>
                    <a:pt x="553" y="63"/>
                  </a:moveTo>
                  <a:lnTo>
                    <a:pt x="1039" y="553"/>
                  </a:lnTo>
                  <a:lnTo>
                    <a:pt x="559" y="1032"/>
                  </a:lnTo>
                  <a:lnTo>
                    <a:pt x="79" y="553"/>
                  </a:lnTo>
                  <a:lnTo>
                    <a:pt x="553" y="63"/>
                  </a:lnTo>
                  <a:close/>
                  <a:moveTo>
                    <a:pt x="553" y="0"/>
                  </a:moveTo>
                  <a:lnTo>
                    <a:pt x="0" y="553"/>
                  </a:lnTo>
                  <a:lnTo>
                    <a:pt x="553" y="1118"/>
                  </a:lnTo>
                  <a:lnTo>
                    <a:pt x="578" y="1089"/>
                  </a:lnTo>
                  <a:lnTo>
                    <a:pt x="1118" y="553"/>
                  </a:lnTo>
                  <a:lnTo>
                    <a:pt x="553"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2"/>
            <p:cNvSpPr/>
            <p:nvPr/>
          </p:nvSpPr>
          <p:spPr>
            <a:xfrm>
              <a:off x="7352281" y="4321736"/>
              <a:ext cx="227287" cy="227177"/>
            </a:xfrm>
            <a:custGeom>
              <a:avLst/>
              <a:gdLst/>
              <a:ahLst/>
              <a:cxnLst/>
              <a:rect l="l" t="t" r="r" b="b"/>
              <a:pathLst>
                <a:path w="2079" h="2078" extrusionOk="0">
                  <a:moveTo>
                    <a:pt x="1039" y="0"/>
                  </a:moveTo>
                  <a:lnTo>
                    <a:pt x="1" y="1039"/>
                  </a:lnTo>
                  <a:lnTo>
                    <a:pt x="1039" y="2078"/>
                  </a:lnTo>
                  <a:lnTo>
                    <a:pt x="2078" y="1039"/>
                  </a:lnTo>
                  <a:lnTo>
                    <a:pt x="103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2"/>
            <p:cNvSpPr/>
            <p:nvPr/>
          </p:nvSpPr>
          <p:spPr>
            <a:xfrm>
              <a:off x="7347798" y="4317253"/>
              <a:ext cx="236251" cy="235814"/>
            </a:xfrm>
            <a:custGeom>
              <a:avLst/>
              <a:gdLst/>
              <a:ahLst/>
              <a:cxnLst/>
              <a:rect l="l" t="t" r="r" b="b"/>
              <a:pathLst>
                <a:path w="2161" h="2157" extrusionOk="0">
                  <a:moveTo>
                    <a:pt x="1080" y="79"/>
                  </a:moveTo>
                  <a:lnTo>
                    <a:pt x="2094" y="1080"/>
                  </a:lnTo>
                  <a:lnTo>
                    <a:pt x="1087" y="2087"/>
                  </a:lnTo>
                  <a:lnTo>
                    <a:pt x="1087" y="2087"/>
                  </a:lnTo>
                  <a:lnTo>
                    <a:pt x="80" y="1080"/>
                  </a:lnTo>
                  <a:lnTo>
                    <a:pt x="1080" y="79"/>
                  </a:lnTo>
                  <a:close/>
                  <a:moveTo>
                    <a:pt x="1080" y="0"/>
                  </a:moveTo>
                  <a:lnTo>
                    <a:pt x="1" y="1080"/>
                  </a:lnTo>
                  <a:lnTo>
                    <a:pt x="1080" y="2156"/>
                  </a:lnTo>
                  <a:lnTo>
                    <a:pt x="1106" y="2144"/>
                  </a:lnTo>
                  <a:lnTo>
                    <a:pt x="2160" y="1080"/>
                  </a:lnTo>
                  <a:lnTo>
                    <a:pt x="108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2"/>
            <p:cNvSpPr/>
            <p:nvPr/>
          </p:nvSpPr>
          <p:spPr>
            <a:xfrm>
              <a:off x="2763311" y="4811846"/>
              <a:ext cx="96425" cy="96753"/>
            </a:xfrm>
            <a:custGeom>
              <a:avLst/>
              <a:gdLst/>
              <a:ahLst/>
              <a:cxnLst/>
              <a:rect l="l" t="t" r="r" b="b"/>
              <a:pathLst>
                <a:path w="882" h="885" extrusionOk="0">
                  <a:moveTo>
                    <a:pt x="449" y="0"/>
                  </a:moveTo>
                  <a:lnTo>
                    <a:pt x="0" y="448"/>
                  </a:lnTo>
                  <a:lnTo>
                    <a:pt x="449" y="884"/>
                  </a:lnTo>
                  <a:lnTo>
                    <a:pt x="881" y="448"/>
                  </a:lnTo>
                  <a:lnTo>
                    <a:pt x="4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2"/>
            <p:cNvSpPr/>
            <p:nvPr/>
          </p:nvSpPr>
          <p:spPr>
            <a:xfrm>
              <a:off x="2964472" y="4860824"/>
              <a:ext cx="96753" cy="96425"/>
            </a:xfrm>
            <a:custGeom>
              <a:avLst/>
              <a:gdLst/>
              <a:ahLst/>
              <a:cxnLst/>
              <a:rect l="l" t="t" r="r" b="b"/>
              <a:pathLst>
                <a:path w="885" h="882" extrusionOk="0">
                  <a:moveTo>
                    <a:pt x="436" y="0"/>
                  </a:moveTo>
                  <a:lnTo>
                    <a:pt x="1" y="436"/>
                  </a:lnTo>
                  <a:lnTo>
                    <a:pt x="436" y="881"/>
                  </a:lnTo>
                  <a:lnTo>
                    <a:pt x="885" y="436"/>
                  </a:lnTo>
                  <a:lnTo>
                    <a:pt x="4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2"/>
            <p:cNvSpPr/>
            <p:nvPr/>
          </p:nvSpPr>
          <p:spPr>
            <a:xfrm>
              <a:off x="1344038" y="4899854"/>
              <a:ext cx="113698" cy="113589"/>
            </a:xfrm>
            <a:custGeom>
              <a:avLst/>
              <a:gdLst/>
              <a:ahLst/>
              <a:cxnLst/>
              <a:rect l="l" t="t" r="r" b="b"/>
              <a:pathLst>
                <a:path w="1040" h="1039" extrusionOk="0">
                  <a:moveTo>
                    <a:pt x="525" y="0"/>
                  </a:moveTo>
                  <a:lnTo>
                    <a:pt x="1" y="524"/>
                  </a:lnTo>
                  <a:lnTo>
                    <a:pt x="525" y="1039"/>
                  </a:lnTo>
                  <a:lnTo>
                    <a:pt x="1039" y="524"/>
                  </a:lnTo>
                  <a:lnTo>
                    <a:pt x="52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2"/>
            <p:cNvSpPr/>
            <p:nvPr/>
          </p:nvSpPr>
          <p:spPr>
            <a:xfrm>
              <a:off x="1339556" y="4895371"/>
              <a:ext cx="122335" cy="122225"/>
            </a:xfrm>
            <a:custGeom>
              <a:avLst/>
              <a:gdLst/>
              <a:ahLst/>
              <a:cxnLst/>
              <a:rect l="l" t="t" r="r" b="b"/>
              <a:pathLst>
                <a:path w="1119" h="1118" extrusionOk="0">
                  <a:moveTo>
                    <a:pt x="566" y="79"/>
                  </a:moveTo>
                  <a:lnTo>
                    <a:pt x="1052" y="565"/>
                  </a:lnTo>
                  <a:lnTo>
                    <a:pt x="560" y="1048"/>
                  </a:lnTo>
                  <a:lnTo>
                    <a:pt x="560" y="1048"/>
                  </a:lnTo>
                  <a:lnTo>
                    <a:pt x="80" y="565"/>
                  </a:lnTo>
                  <a:lnTo>
                    <a:pt x="566" y="79"/>
                  </a:lnTo>
                  <a:close/>
                  <a:moveTo>
                    <a:pt x="566" y="0"/>
                  </a:moveTo>
                  <a:lnTo>
                    <a:pt x="1" y="565"/>
                  </a:lnTo>
                  <a:lnTo>
                    <a:pt x="566" y="1118"/>
                  </a:lnTo>
                  <a:lnTo>
                    <a:pt x="578" y="1105"/>
                  </a:lnTo>
                  <a:lnTo>
                    <a:pt x="1118" y="565"/>
                  </a:lnTo>
                  <a:lnTo>
                    <a:pt x="56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2"/>
            <p:cNvSpPr/>
            <p:nvPr/>
          </p:nvSpPr>
          <p:spPr>
            <a:xfrm>
              <a:off x="1427235" y="4656493"/>
              <a:ext cx="227615" cy="227505"/>
            </a:xfrm>
            <a:custGeom>
              <a:avLst/>
              <a:gdLst/>
              <a:ahLst/>
              <a:cxnLst/>
              <a:rect l="l" t="t" r="r" b="b"/>
              <a:pathLst>
                <a:path w="2082" h="2081" extrusionOk="0">
                  <a:moveTo>
                    <a:pt x="1039" y="1"/>
                  </a:moveTo>
                  <a:lnTo>
                    <a:pt x="1" y="1042"/>
                  </a:lnTo>
                  <a:lnTo>
                    <a:pt x="1039" y="2081"/>
                  </a:lnTo>
                  <a:lnTo>
                    <a:pt x="2081" y="1042"/>
                  </a:lnTo>
                  <a:lnTo>
                    <a:pt x="103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2"/>
            <p:cNvSpPr/>
            <p:nvPr/>
          </p:nvSpPr>
          <p:spPr>
            <a:xfrm>
              <a:off x="1423081" y="4652339"/>
              <a:ext cx="235814" cy="235814"/>
            </a:xfrm>
            <a:custGeom>
              <a:avLst/>
              <a:gdLst/>
              <a:ahLst/>
              <a:cxnLst/>
              <a:rect l="l" t="t" r="r" b="b"/>
              <a:pathLst>
                <a:path w="2157" h="2157" extrusionOk="0">
                  <a:moveTo>
                    <a:pt x="1077" y="80"/>
                  </a:moveTo>
                  <a:lnTo>
                    <a:pt x="2078" y="1080"/>
                  </a:lnTo>
                  <a:lnTo>
                    <a:pt x="1085" y="2086"/>
                  </a:lnTo>
                  <a:lnTo>
                    <a:pt x="1085" y="2086"/>
                  </a:lnTo>
                  <a:lnTo>
                    <a:pt x="80" y="1080"/>
                  </a:lnTo>
                  <a:lnTo>
                    <a:pt x="1077" y="80"/>
                  </a:lnTo>
                  <a:close/>
                  <a:moveTo>
                    <a:pt x="1077" y="1"/>
                  </a:moveTo>
                  <a:lnTo>
                    <a:pt x="1" y="1080"/>
                  </a:lnTo>
                  <a:lnTo>
                    <a:pt x="1077" y="2157"/>
                  </a:lnTo>
                  <a:lnTo>
                    <a:pt x="1106" y="2144"/>
                  </a:lnTo>
                  <a:lnTo>
                    <a:pt x="2157" y="1080"/>
                  </a:lnTo>
                  <a:lnTo>
                    <a:pt x="1077"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2"/>
            <p:cNvSpPr/>
            <p:nvPr/>
          </p:nvSpPr>
          <p:spPr>
            <a:xfrm>
              <a:off x="3156011" y="4632332"/>
              <a:ext cx="228599" cy="228599"/>
            </a:xfrm>
            <a:custGeom>
              <a:avLst/>
              <a:gdLst/>
              <a:ahLst/>
              <a:cxnLst/>
              <a:rect l="l" t="t" r="r" b="b"/>
              <a:pathLst>
                <a:path w="2091" h="2091" extrusionOk="0">
                  <a:moveTo>
                    <a:pt x="1040" y="1"/>
                  </a:moveTo>
                  <a:lnTo>
                    <a:pt x="1" y="1039"/>
                  </a:lnTo>
                  <a:lnTo>
                    <a:pt x="1040" y="2090"/>
                  </a:lnTo>
                  <a:lnTo>
                    <a:pt x="2091" y="1039"/>
                  </a:lnTo>
                  <a:lnTo>
                    <a:pt x="104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2"/>
            <p:cNvSpPr/>
            <p:nvPr/>
          </p:nvSpPr>
          <p:spPr>
            <a:xfrm>
              <a:off x="3151529" y="4627850"/>
              <a:ext cx="235923" cy="235814"/>
            </a:xfrm>
            <a:custGeom>
              <a:avLst/>
              <a:gdLst/>
              <a:ahLst/>
              <a:cxnLst/>
              <a:rect l="l" t="t" r="r" b="b"/>
              <a:pathLst>
                <a:path w="2158" h="2157" extrusionOk="0">
                  <a:moveTo>
                    <a:pt x="1081" y="79"/>
                  </a:moveTo>
                  <a:lnTo>
                    <a:pt x="2094" y="1080"/>
                  </a:lnTo>
                  <a:lnTo>
                    <a:pt x="1087" y="2087"/>
                  </a:lnTo>
                  <a:lnTo>
                    <a:pt x="1087" y="2087"/>
                  </a:lnTo>
                  <a:lnTo>
                    <a:pt x="80" y="1080"/>
                  </a:lnTo>
                  <a:lnTo>
                    <a:pt x="1081" y="79"/>
                  </a:lnTo>
                  <a:close/>
                  <a:moveTo>
                    <a:pt x="1081" y="1"/>
                  </a:moveTo>
                  <a:lnTo>
                    <a:pt x="1" y="1080"/>
                  </a:lnTo>
                  <a:lnTo>
                    <a:pt x="1081" y="2157"/>
                  </a:lnTo>
                  <a:lnTo>
                    <a:pt x="1106" y="2144"/>
                  </a:lnTo>
                  <a:lnTo>
                    <a:pt x="2157" y="1080"/>
                  </a:lnTo>
                  <a:lnTo>
                    <a:pt x="108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2"/>
            <p:cNvSpPr/>
            <p:nvPr/>
          </p:nvSpPr>
          <p:spPr>
            <a:xfrm>
              <a:off x="16599" y="4745922"/>
              <a:ext cx="228599" cy="228599"/>
            </a:xfrm>
            <a:custGeom>
              <a:avLst/>
              <a:gdLst/>
              <a:ahLst/>
              <a:cxnLst/>
              <a:rect l="l" t="t" r="r" b="b"/>
              <a:pathLst>
                <a:path w="2091" h="2091" extrusionOk="0">
                  <a:moveTo>
                    <a:pt x="1052" y="0"/>
                  </a:moveTo>
                  <a:lnTo>
                    <a:pt x="1" y="1051"/>
                  </a:lnTo>
                  <a:lnTo>
                    <a:pt x="1052" y="2090"/>
                  </a:lnTo>
                  <a:lnTo>
                    <a:pt x="2091" y="1051"/>
                  </a:lnTo>
                  <a:lnTo>
                    <a:pt x="10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2"/>
            <p:cNvSpPr/>
            <p:nvPr/>
          </p:nvSpPr>
          <p:spPr>
            <a:xfrm>
              <a:off x="13537" y="4742752"/>
              <a:ext cx="236142" cy="236251"/>
            </a:xfrm>
            <a:custGeom>
              <a:avLst/>
              <a:gdLst/>
              <a:ahLst/>
              <a:cxnLst/>
              <a:rect l="l" t="t" r="r" b="b"/>
              <a:pathLst>
                <a:path w="2160" h="2161" extrusionOk="0">
                  <a:moveTo>
                    <a:pt x="1080" y="67"/>
                  </a:moveTo>
                  <a:lnTo>
                    <a:pt x="2081" y="1080"/>
                  </a:lnTo>
                  <a:lnTo>
                    <a:pt x="1074" y="2075"/>
                  </a:lnTo>
                  <a:lnTo>
                    <a:pt x="1074" y="2075"/>
                  </a:lnTo>
                  <a:lnTo>
                    <a:pt x="67" y="1080"/>
                  </a:lnTo>
                  <a:lnTo>
                    <a:pt x="1080" y="67"/>
                  </a:lnTo>
                  <a:close/>
                  <a:moveTo>
                    <a:pt x="1080" y="1"/>
                  </a:moveTo>
                  <a:lnTo>
                    <a:pt x="0" y="1080"/>
                  </a:lnTo>
                  <a:lnTo>
                    <a:pt x="1080" y="2160"/>
                  </a:lnTo>
                  <a:lnTo>
                    <a:pt x="1093" y="2132"/>
                  </a:lnTo>
                  <a:lnTo>
                    <a:pt x="2160" y="1080"/>
                  </a:lnTo>
                  <a:lnTo>
                    <a:pt x="108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2"/>
            <p:cNvSpPr/>
            <p:nvPr/>
          </p:nvSpPr>
          <p:spPr>
            <a:xfrm>
              <a:off x="1000316" y="-184150"/>
              <a:ext cx="228599" cy="227505"/>
            </a:xfrm>
            <a:custGeom>
              <a:avLst/>
              <a:gdLst/>
              <a:ahLst/>
              <a:cxnLst/>
              <a:rect l="l" t="t" r="r" b="b"/>
              <a:pathLst>
                <a:path w="2091" h="2081" extrusionOk="0">
                  <a:moveTo>
                    <a:pt x="1052" y="0"/>
                  </a:moveTo>
                  <a:lnTo>
                    <a:pt x="0" y="1042"/>
                  </a:lnTo>
                  <a:lnTo>
                    <a:pt x="1052" y="2081"/>
                  </a:lnTo>
                  <a:lnTo>
                    <a:pt x="2090" y="1042"/>
                  </a:lnTo>
                  <a:lnTo>
                    <a:pt x="10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2"/>
            <p:cNvSpPr/>
            <p:nvPr/>
          </p:nvSpPr>
          <p:spPr>
            <a:xfrm>
              <a:off x="997146" y="-188305"/>
              <a:ext cx="236251" cy="235814"/>
            </a:xfrm>
            <a:custGeom>
              <a:avLst/>
              <a:gdLst/>
              <a:ahLst/>
              <a:cxnLst/>
              <a:rect l="l" t="t" r="r" b="b"/>
              <a:pathLst>
                <a:path w="2161" h="2157" extrusionOk="0">
                  <a:moveTo>
                    <a:pt x="1081" y="67"/>
                  </a:moveTo>
                  <a:lnTo>
                    <a:pt x="2081" y="1080"/>
                  </a:lnTo>
                  <a:lnTo>
                    <a:pt x="1074" y="2087"/>
                  </a:lnTo>
                  <a:lnTo>
                    <a:pt x="1074" y="2087"/>
                  </a:lnTo>
                  <a:lnTo>
                    <a:pt x="67" y="1080"/>
                  </a:lnTo>
                  <a:lnTo>
                    <a:pt x="1081" y="67"/>
                  </a:lnTo>
                  <a:close/>
                  <a:moveTo>
                    <a:pt x="1081" y="1"/>
                  </a:moveTo>
                  <a:lnTo>
                    <a:pt x="1" y="1080"/>
                  </a:lnTo>
                  <a:lnTo>
                    <a:pt x="1081" y="2157"/>
                  </a:lnTo>
                  <a:lnTo>
                    <a:pt x="1093" y="2132"/>
                  </a:lnTo>
                  <a:lnTo>
                    <a:pt x="2160" y="1080"/>
                  </a:lnTo>
                  <a:lnTo>
                    <a:pt x="108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1" name="Google Shape;1471;p22"/>
          <p:cNvSpPr/>
          <p:nvPr/>
        </p:nvSpPr>
        <p:spPr>
          <a:xfrm>
            <a:off x="461838" y="396075"/>
            <a:ext cx="8220300" cy="4332900"/>
          </a:xfrm>
          <a:prstGeom prst="roundRect">
            <a:avLst>
              <a:gd name="adj" fmla="val 2817"/>
            </a:avLst>
          </a:prstGeom>
          <a:solidFill>
            <a:srgbClr val="FFFBF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2"/>
          <p:cNvSpPr txBox="1">
            <a:spLocks noGrp="1"/>
          </p:cNvSpPr>
          <p:nvPr>
            <p:ph type="title"/>
          </p:nvPr>
        </p:nvSpPr>
        <p:spPr>
          <a:xfrm>
            <a:off x="720000" y="367664"/>
            <a:ext cx="7704000" cy="5472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7">
  <p:cSld name="CUSTOM_5_2_1_1_1_2_1">
    <p:bg>
      <p:bgPr>
        <a:solidFill>
          <a:schemeClr val="accent1"/>
        </a:solidFill>
        <a:effectLst/>
      </p:bgPr>
    </p:bg>
    <p:spTree>
      <p:nvGrpSpPr>
        <p:cNvPr id="1" name="Shape 1678"/>
        <p:cNvGrpSpPr/>
        <p:nvPr/>
      </p:nvGrpSpPr>
      <p:grpSpPr>
        <a:xfrm>
          <a:off x="0" y="0"/>
          <a:ext cx="0" cy="0"/>
          <a:chOff x="0" y="0"/>
          <a:chExt cx="0" cy="0"/>
        </a:xfrm>
      </p:grpSpPr>
      <p:grpSp>
        <p:nvGrpSpPr>
          <p:cNvPr id="1679" name="Google Shape;1679;p26"/>
          <p:cNvGrpSpPr/>
          <p:nvPr/>
        </p:nvGrpSpPr>
        <p:grpSpPr>
          <a:xfrm>
            <a:off x="-389750" y="-228887"/>
            <a:ext cx="9822020" cy="5722907"/>
            <a:chOff x="-389750" y="-228887"/>
            <a:chExt cx="9822020" cy="5722907"/>
          </a:xfrm>
        </p:grpSpPr>
        <p:sp>
          <p:nvSpPr>
            <p:cNvPr id="1680" name="Google Shape;1680;p26"/>
            <p:cNvSpPr/>
            <p:nvPr/>
          </p:nvSpPr>
          <p:spPr>
            <a:xfrm>
              <a:off x="310307" y="708334"/>
              <a:ext cx="659700" cy="569761"/>
            </a:xfrm>
            <a:custGeom>
              <a:avLst/>
              <a:gdLst/>
              <a:ahLst/>
              <a:cxnLst/>
              <a:rect l="l" t="t" r="r" b="b"/>
              <a:pathLst>
                <a:path w="6000" h="5182" extrusionOk="0">
                  <a:moveTo>
                    <a:pt x="3000" y="1"/>
                  </a:moveTo>
                  <a:lnTo>
                    <a:pt x="1500" y="2593"/>
                  </a:lnTo>
                  <a:lnTo>
                    <a:pt x="1" y="5181"/>
                  </a:lnTo>
                  <a:lnTo>
                    <a:pt x="5999" y="5181"/>
                  </a:lnTo>
                  <a:lnTo>
                    <a:pt x="4500" y="2593"/>
                  </a:lnTo>
                  <a:lnTo>
                    <a:pt x="30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6"/>
            <p:cNvSpPr/>
            <p:nvPr/>
          </p:nvSpPr>
          <p:spPr>
            <a:xfrm>
              <a:off x="492606" y="2903834"/>
              <a:ext cx="198240" cy="175150"/>
            </a:xfrm>
            <a:custGeom>
              <a:avLst/>
              <a:gdLst/>
              <a:ahLst/>
              <a:cxnLst/>
              <a:rect l="l" t="t" r="r" b="b"/>
              <a:pathLst>
                <a:path w="1803" h="1593" extrusionOk="0">
                  <a:moveTo>
                    <a:pt x="0" y="1"/>
                  </a:moveTo>
                  <a:lnTo>
                    <a:pt x="420" y="790"/>
                  </a:lnTo>
                  <a:lnTo>
                    <a:pt x="840" y="1592"/>
                  </a:lnTo>
                  <a:lnTo>
                    <a:pt x="1329" y="828"/>
                  </a:lnTo>
                  <a:lnTo>
                    <a:pt x="1803" y="67"/>
                  </a:lnTo>
                  <a:lnTo>
                    <a:pt x="906" y="2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6"/>
            <p:cNvSpPr/>
            <p:nvPr/>
          </p:nvSpPr>
          <p:spPr>
            <a:xfrm>
              <a:off x="1379140" y="110971"/>
              <a:ext cx="198240" cy="175040"/>
            </a:xfrm>
            <a:custGeom>
              <a:avLst/>
              <a:gdLst/>
              <a:ahLst/>
              <a:cxnLst/>
              <a:rect l="l" t="t" r="r" b="b"/>
              <a:pathLst>
                <a:path w="1803" h="1592" extrusionOk="0">
                  <a:moveTo>
                    <a:pt x="0" y="1"/>
                  </a:moveTo>
                  <a:lnTo>
                    <a:pt x="420" y="790"/>
                  </a:lnTo>
                  <a:lnTo>
                    <a:pt x="856" y="1592"/>
                  </a:lnTo>
                  <a:lnTo>
                    <a:pt x="1329" y="828"/>
                  </a:lnTo>
                  <a:lnTo>
                    <a:pt x="1803" y="67"/>
                  </a:lnTo>
                  <a:lnTo>
                    <a:pt x="906" y="2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6"/>
            <p:cNvSpPr/>
            <p:nvPr/>
          </p:nvSpPr>
          <p:spPr>
            <a:xfrm>
              <a:off x="966714" y="4954496"/>
              <a:ext cx="198350" cy="175040"/>
            </a:xfrm>
            <a:custGeom>
              <a:avLst/>
              <a:gdLst/>
              <a:ahLst/>
              <a:cxnLst/>
              <a:rect l="l" t="t" r="r" b="b"/>
              <a:pathLst>
                <a:path w="1804" h="1592" extrusionOk="0">
                  <a:moveTo>
                    <a:pt x="1" y="0"/>
                  </a:moveTo>
                  <a:lnTo>
                    <a:pt x="424" y="790"/>
                  </a:lnTo>
                  <a:lnTo>
                    <a:pt x="844" y="1592"/>
                  </a:lnTo>
                  <a:lnTo>
                    <a:pt x="1330" y="831"/>
                  </a:lnTo>
                  <a:lnTo>
                    <a:pt x="1803" y="67"/>
                  </a:lnTo>
                  <a:lnTo>
                    <a:pt x="910" y="2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6"/>
            <p:cNvSpPr/>
            <p:nvPr/>
          </p:nvSpPr>
          <p:spPr>
            <a:xfrm>
              <a:off x="3888440" y="4702818"/>
              <a:ext cx="198240" cy="175040"/>
            </a:xfrm>
            <a:custGeom>
              <a:avLst/>
              <a:gdLst/>
              <a:ahLst/>
              <a:cxnLst/>
              <a:rect l="l" t="t" r="r" b="b"/>
              <a:pathLst>
                <a:path w="1803" h="1592" extrusionOk="0">
                  <a:moveTo>
                    <a:pt x="0" y="1"/>
                  </a:moveTo>
                  <a:lnTo>
                    <a:pt x="420" y="790"/>
                  </a:lnTo>
                  <a:lnTo>
                    <a:pt x="843" y="1592"/>
                  </a:lnTo>
                  <a:lnTo>
                    <a:pt x="1329" y="831"/>
                  </a:lnTo>
                  <a:lnTo>
                    <a:pt x="1803" y="67"/>
                  </a:lnTo>
                  <a:lnTo>
                    <a:pt x="909" y="2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6"/>
            <p:cNvSpPr/>
            <p:nvPr/>
          </p:nvSpPr>
          <p:spPr>
            <a:xfrm>
              <a:off x="5438968" y="4779564"/>
              <a:ext cx="176470" cy="198240"/>
            </a:xfrm>
            <a:custGeom>
              <a:avLst/>
              <a:gdLst/>
              <a:ahLst/>
              <a:cxnLst/>
              <a:rect l="l" t="t" r="r" b="b"/>
              <a:pathLst>
                <a:path w="1605" h="1803" extrusionOk="0">
                  <a:moveTo>
                    <a:pt x="1604" y="0"/>
                  </a:moveTo>
                  <a:lnTo>
                    <a:pt x="802" y="408"/>
                  </a:lnTo>
                  <a:lnTo>
                    <a:pt x="0" y="815"/>
                  </a:lnTo>
                  <a:lnTo>
                    <a:pt x="749" y="1317"/>
                  </a:lnTo>
                  <a:lnTo>
                    <a:pt x="1500" y="1803"/>
                  </a:lnTo>
                  <a:lnTo>
                    <a:pt x="1551" y="906"/>
                  </a:lnTo>
                  <a:lnTo>
                    <a:pt x="16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6"/>
            <p:cNvSpPr/>
            <p:nvPr/>
          </p:nvSpPr>
          <p:spPr>
            <a:xfrm>
              <a:off x="8830624" y="2281700"/>
              <a:ext cx="177789" cy="198350"/>
            </a:xfrm>
            <a:custGeom>
              <a:avLst/>
              <a:gdLst/>
              <a:ahLst/>
              <a:cxnLst/>
              <a:rect l="l" t="t" r="r" b="b"/>
              <a:pathLst>
                <a:path w="1617" h="1804" extrusionOk="0">
                  <a:moveTo>
                    <a:pt x="1617" y="0"/>
                  </a:moveTo>
                  <a:lnTo>
                    <a:pt x="815" y="395"/>
                  </a:lnTo>
                  <a:lnTo>
                    <a:pt x="0" y="802"/>
                  </a:lnTo>
                  <a:lnTo>
                    <a:pt x="761" y="1304"/>
                  </a:lnTo>
                  <a:lnTo>
                    <a:pt x="1513" y="1803"/>
                  </a:lnTo>
                  <a:lnTo>
                    <a:pt x="1563" y="894"/>
                  </a:lnTo>
                  <a:lnTo>
                    <a:pt x="16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6"/>
            <p:cNvSpPr/>
            <p:nvPr/>
          </p:nvSpPr>
          <p:spPr>
            <a:xfrm>
              <a:off x="6140455" y="132379"/>
              <a:ext cx="177899" cy="198240"/>
            </a:xfrm>
            <a:custGeom>
              <a:avLst/>
              <a:gdLst/>
              <a:ahLst/>
              <a:cxnLst/>
              <a:rect l="l" t="t" r="r" b="b"/>
              <a:pathLst>
                <a:path w="1618" h="1803" extrusionOk="0">
                  <a:moveTo>
                    <a:pt x="1617" y="0"/>
                  </a:moveTo>
                  <a:lnTo>
                    <a:pt x="803" y="411"/>
                  </a:lnTo>
                  <a:lnTo>
                    <a:pt x="1" y="818"/>
                  </a:lnTo>
                  <a:lnTo>
                    <a:pt x="749" y="1317"/>
                  </a:lnTo>
                  <a:lnTo>
                    <a:pt x="1513" y="1803"/>
                  </a:lnTo>
                  <a:lnTo>
                    <a:pt x="1563" y="909"/>
                  </a:lnTo>
                  <a:lnTo>
                    <a:pt x="16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6"/>
            <p:cNvSpPr/>
            <p:nvPr/>
          </p:nvSpPr>
          <p:spPr>
            <a:xfrm>
              <a:off x="8695934" y="-65532"/>
              <a:ext cx="178229" cy="198020"/>
            </a:xfrm>
            <a:custGeom>
              <a:avLst/>
              <a:gdLst/>
              <a:ahLst/>
              <a:cxnLst/>
              <a:rect l="l" t="t" r="r" b="b"/>
              <a:pathLst>
                <a:path w="1621" h="1801" extrusionOk="0">
                  <a:moveTo>
                    <a:pt x="1620" y="1"/>
                  </a:moveTo>
                  <a:lnTo>
                    <a:pt x="802" y="408"/>
                  </a:lnTo>
                  <a:lnTo>
                    <a:pt x="1" y="815"/>
                  </a:lnTo>
                  <a:lnTo>
                    <a:pt x="752" y="1301"/>
                  </a:lnTo>
                  <a:lnTo>
                    <a:pt x="1500" y="1800"/>
                  </a:lnTo>
                  <a:lnTo>
                    <a:pt x="1566" y="907"/>
                  </a:lnTo>
                  <a:lnTo>
                    <a:pt x="16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6"/>
            <p:cNvSpPr/>
            <p:nvPr/>
          </p:nvSpPr>
          <p:spPr>
            <a:xfrm>
              <a:off x="8772679" y="1257727"/>
              <a:ext cx="659590" cy="570091"/>
            </a:xfrm>
            <a:custGeom>
              <a:avLst/>
              <a:gdLst/>
              <a:ahLst/>
              <a:cxnLst/>
              <a:rect l="l" t="t" r="r" b="b"/>
              <a:pathLst>
                <a:path w="5999" h="5185" extrusionOk="0">
                  <a:moveTo>
                    <a:pt x="2999" y="0"/>
                  </a:moveTo>
                  <a:lnTo>
                    <a:pt x="1500" y="2592"/>
                  </a:lnTo>
                  <a:lnTo>
                    <a:pt x="0" y="5184"/>
                  </a:lnTo>
                  <a:lnTo>
                    <a:pt x="5999" y="5184"/>
                  </a:lnTo>
                  <a:lnTo>
                    <a:pt x="4499" y="2592"/>
                  </a:lnTo>
                  <a:lnTo>
                    <a:pt x="29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6"/>
            <p:cNvSpPr/>
            <p:nvPr/>
          </p:nvSpPr>
          <p:spPr>
            <a:xfrm>
              <a:off x="6707362" y="4426512"/>
              <a:ext cx="477293" cy="551289"/>
            </a:xfrm>
            <a:custGeom>
              <a:avLst/>
              <a:gdLst/>
              <a:ahLst/>
              <a:cxnLst/>
              <a:rect l="l" t="t" r="r" b="b"/>
              <a:pathLst>
                <a:path w="4341" h="5014" extrusionOk="0">
                  <a:moveTo>
                    <a:pt x="4341" y="1"/>
                  </a:moveTo>
                  <a:lnTo>
                    <a:pt x="2169" y="1251"/>
                  </a:lnTo>
                  <a:lnTo>
                    <a:pt x="0" y="2514"/>
                  </a:lnTo>
                  <a:lnTo>
                    <a:pt x="2169" y="3764"/>
                  </a:lnTo>
                  <a:lnTo>
                    <a:pt x="4341" y="5014"/>
                  </a:lnTo>
                  <a:lnTo>
                    <a:pt x="4341" y="2514"/>
                  </a:lnTo>
                  <a:lnTo>
                    <a:pt x="43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6"/>
            <p:cNvSpPr/>
            <p:nvPr/>
          </p:nvSpPr>
          <p:spPr>
            <a:xfrm>
              <a:off x="3343083" y="197722"/>
              <a:ext cx="545462" cy="510718"/>
            </a:xfrm>
            <a:custGeom>
              <a:avLst/>
              <a:gdLst/>
              <a:ahLst/>
              <a:cxnLst/>
              <a:rect l="l" t="t" r="r" b="b"/>
              <a:pathLst>
                <a:path w="4961" h="4645" extrusionOk="0">
                  <a:moveTo>
                    <a:pt x="3066" y="1"/>
                  </a:moveTo>
                  <a:lnTo>
                    <a:pt x="1528" y="1987"/>
                  </a:lnTo>
                  <a:lnTo>
                    <a:pt x="0" y="3960"/>
                  </a:lnTo>
                  <a:lnTo>
                    <a:pt x="2476" y="4301"/>
                  </a:lnTo>
                  <a:lnTo>
                    <a:pt x="4960" y="4645"/>
                  </a:lnTo>
                  <a:lnTo>
                    <a:pt x="4013" y="2315"/>
                  </a:lnTo>
                  <a:lnTo>
                    <a:pt x="3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6"/>
            <p:cNvSpPr/>
            <p:nvPr/>
          </p:nvSpPr>
          <p:spPr>
            <a:xfrm>
              <a:off x="7834029" y="4624753"/>
              <a:ext cx="82353" cy="95547"/>
            </a:xfrm>
            <a:custGeom>
              <a:avLst/>
              <a:gdLst/>
              <a:ahLst/>
              <a:cxnLst/>
              <a:rect l="l" t="t" r="r" b="b"/>
              <a:pathLst>
                <a:path w="749" h="869" extrusionOk="0">
                  <a:moveTo>
                    <a:pt x="749" y="0"/>
                  </a:moveTo>
                  <a:lnTo>
                    <a:pt x="383" y="212"/>
                  </a:lnTo>
                  <a:lnTo>
                    <a:pt x="1" y="436"/>
                  </a:lnTo>
                  <a:lnTo>
                    <a:pt x="383" y="644"/>
                  </a:lnTo>
                  <a:lnTo>
                    <a:pt x="749" y="868"/>
                  </a:lnTo>
                  <a:lnTo>
                    <a:pt x="749" y="436"/>
                  </a:lnTo>
                  <a:lnTo>
                    <a:pt x="74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6"/>
            <p:cNvSpPr/>
            <p:nvPr/>
          </p:nvSpPr>
          <p:spPr>
            <a:xfrm>
              <a:off x="7828201" y="4620575"/>
              <a:ext cx="91368" cy="104233"/>
            </a:xfrm>
            <a:custGeom>
              <a:avLst/>
              <a:gdLst/>
              <a:ahLst/>
              <a:cxnLst/>
              <a:rect l="l" t="t" r="r" b="b"/>
              <a:pathLst>
                <a:path w="831" h="948" extrusionOk="0">
                  <a:moveTo>
                    <a:pt x="777" y="79"/>
                  </a:moveTo>
                  <a:lnTo>
                    <a:pt x="777" y="474"/>
                  </a:lnTo>
                  <a:lnTo>
                    <a:pt x="777" y="853"/>
                  </a:lnTo>
                  <a:lnTo>
                    <a:pt x="448" y="657"/>
                  </a:lnTo>
                  <a:lnTo>
                    <a:pt x="113" y="472"/>
                  </a:lnTo>
                  <a:lnTo>
                    <a:pt x="113" y="472"/>
                  </a:lnTo>
                  <a:lnTo>
                    <a:pt x="448" y="275"/>
                  </a:lnTo>
                  <a:lnTo>
                    <a:pt x="777" y="79"/>
                  </a:lnTo>
                  <a:close/>
                  <a:moveTo>
                    <a:pt x="830" y="0"/>
                  </a:moveTo>
                  <a:lnTo>
                    <a:pt x="420" y="237"/>
                  </a:lnTo>
                  <a:lnTo>
                    <a:pt x="0" y="474"/>
                  </a:lnTo>
                  <a:lnTo>
                    <a:pt x="41" y="499"/>
                  </a:lnTo>
                  <a:lnTo>
                    <a:pt x="420" y="711"/>
                  </a:lnTo>
                  <a:lnTo>
                    <a:pt x="830" y="948"/>
                  </a:lnTo>
                  <a:lnTo>
                    <a:pt x="830" y="474"/>
                  </a:lnTo>
                  <a:lnTo>
                    <a:pt x="83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6"/>
            <p:cNvSpPr/>
            <p:nvPr/>
          </p:nvSpPr>
          <p:spPr>
            <a:xfrm>
              <a:off x="8830624" y="3127992"/>
              <a:ext cx="82353" cy="93787"/>
            </a:xfrm>
            <a:custGeom>
              <a:avLst/>
              <a:gdLst/>
              <a:ahLst/>
              <a:cxnLst/>
              <a:rect l="l" t="t" r="r" b="b"/>
              <a:pathLst>
                <a:path w="749" h="853" extrusionOk="0">
                  <a:moveTo>
                    <a:pt x="749" y="0"/>
                  </a:moveTo>
                  <a:lnTo>
                    <a:pt x="379" y="209"/>
                  </a:lnTo>
                  <a:lnTo>
                    <a:pt x="0" y="420"/>
                  </a:lnTo>
                  <a:lnTo>
                    <a:pt x="379" y="644"/>
                  </a:lnTo>
                  <a:lnTo>
                    <a:pt x="749" y="853"/>
                  </a:lnTo>
                  <a:lnTo>
                    <a:pt x="749" y="420"/>
                  </a:lnTo>
                  <a:lnTo>
                    <a:pt x="74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6"/>
            <p:cNvSpPr/>
            <p:nvPr/>
          </p:nvSpPr>
          <p:spPr>
            <a:xfrm>
              <a:off x="8824686" y="3122054"/>
              <a:ext cx="91039" cy="105662"/>
            </a:xfrm>
            <a:custGeom>
              <a:avLst/>
              <a:gdLst/>
              <a:ahLst/>
              <a:cxnLst/>
              <a:rect l="l" t="t" r="r" b="b"/>
              <a:pathLst>
                <a:path w="828" h="961" extrusionOk="0">
                  <a:moveTo>
                    <a:pt x="777" y="92"/>
                  </a:moveTo>
                  <a:lnTo>
                    <a:pt x="777" y="474"/>
                  </a:lnTo>
                  <a:lnTo>
                    <a:pt x="777" y="869"/>
                  </a:lnTo>
                  <a:lnTo>
                    <a:pt x="449" y="670"/>
                  </a:lnTo>
                  <a:lnTo>
                    <a:pt x="102" y="480"/>
                  </a:lnTo>
                  <a:lnTo>
                    <a:pt x="102" y="480"/>
                  </a:lnTo>
                  <a:lnTo>
                    <a:pt x="449" y="291"/>
                  </a:lnTo>
                  <a:lnTo>
                    <a:pt x="777" y="92"/>
                  </a:lnTo>
                  <a:close/>
                  <a:moveTo>
                    <a:pt x="828" y="1"/>
                  </a:moveTo>
                  <a:lnTo>
                    <a:pt x="421" y="237"/>
                  </a:lnTo>
                  <a:lnTo>
                    <a:pt x="1" y="474"/>
                  </a:lnTo>
                  <a:lnTo>
                    <a:pt x="39" y="499"/>
                  </a:lnTo>
                  <a:lnTo>
                    <a:pt x="421" y="724"/>
                  </a:lnTo>
                  <a:lnTo>
                    <a:pt x="828" y="960"/>
                  </a:lnTo>
                  <a:lnTo>
                    <a:pt x="828" y="474"/>
                  </a:lnTo>
                  <a:lnTo>
                    <a:pt x="828"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6"/>
            <p:cNvSpPr/>
            <p:nvPr/>
          </p:nvSpPr>
          <p:spPr>
            <a:xfrm>
              <a:off x="8790052" y="1321278"/>
              <a:ext cx="82353" cy="95547"/>
            </a:xfrm>
            <a:custGeom>
              <a:avLst/>
              <a:gdLst/>
              <a:ahLst/>
              <a:cxnLst/>
              <a:rect l="l" t="t" r="r" b="b"/>
              <a:pathLst>
                <a:path w="749" h="869" extrusionOk="0">
                  <a:moveTo>
                    <a:pt x="748" y="0"/>
                  </a:moveTo>
                  <a:lnTo>
                    <a:pt x="369" y="224"/>
                  </a:lnTo>
                  <a:lnTo>
                    <a:pt x="0" y="436"/>
                  </a:lnTo>
                  <a:lnTo>
                    <a:pt x="369" y="647"/>
                  </a:lnTo>
                  <a:lnTo>
                    <a:pt x="748" y="868"/>
                  </a:lnTo>
                  <a:lnTo>
                    <a:pt x="748" y="436"/>
                  </a:lnTo>
                  <a:lnTo>
                    <a:pt x="748"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6"/>
            <p:cNvSpPr/>
            <p:nvPr/>
          </p:nvSpPr>
          <p:spPr>
            <a:xfrm>
              <a:off x="8784114" y="1317100"/>
              <a:ext cx="91368" cy="104233"/>
            </a:xfrm>
            <a:custGeom>
              <a:avLst/>
              <a:gdLst/>
              <a:ahLst/>
              <a:cxnLst/>
              <a:rect l="l" t="t" r="r" b="b"/>
              <a:pathLst>
                <a:path w="831" h="948" extrusionOk="0">
                  <a:moveTo>
                    <a:pt x="777" y="92"/>
                  </a:moveTo>
                  <a:lnTo>
                    <a:pt x="777" y="474"/>
                  </a:lnTo>
                  <a:lnTo>
                    <a:pt x="777" y="856"/>
                  </a:lnTo>
                  <a:lnTo>
                    <a:pt x="436" y="669"/>
                  </a:lnTo>
                  <a:lnTo>
                    <a:pt x="109" y="473"/>
                  </a:lnTo>
                  <a:lnTo>
                    <a:pt x="109" y="473"/>
                  </a:lnTo>
                  <a:lnTo>
                    <a:pt x="436" y="275"/>
                  </a:lnTo>
                  <a:lnTo>
                    <a:pt x="777" y="92"/>
                  </a:lnTo>
                  <a:close/>
                  <a:moveTo>
                    <a:pt x="831" y="0"/>
                  </a:moveTo>
                  <a:lnTo>
                    <a:pt x="408" y="237"/>
                  </a:lnTo>
                  <a:lnTo>
                    <a:pt x="0" y="474"/>
                  </a:lnTo>
                  <a:lnTo>
                    <a:pt x="41" y="499"/>
                  </a:lnTo>
                  <a:lnTo>
                    <a:pt x="408" y="710"/>
                  </a:lnTo>
                  <a:lnTo>
                    <a:pt x="831" y="947"/>
                  </a:lnTo>
                  <a:lnTo>
                    <a:pt x="831" y="474"/>
                  </a:lnTo>
                  <a:lnTo>
                    <a:pt x="83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6"/>
            <p:cNvSpPr/>
            <p:nvPr/>
          </p:nvSpPr>
          <p:spPr>
            <a:xfrm>
              <a:off x="8872295" y="698187"/>
              <a:ext cx="94117" cy="85101"/>
            </a:xfrm>
            <a:custGeom>
              <a:avLst/>
              <a:gdLst/>
              <a:ahLst/>
              <a:cxnLst/>
              <a:rect l="l" t="t" r="r" b="b"/>
              <a:pathLst>
                <a:path w="856" h="774" extrusionOk="0">
                  <a:moveTo>
                    <a:pt x="0" y="0"/>
                  </a:moveTo>
                  <a:lnTo>
                    <a:pt x="187" y="395"/>
                  </a:lnTo>
                  <a:lnTo>
                    <a:pt x="370" y="774"/>
                  </a:lnTo>
                  <a:lnTo>
                    <a:pt x="619" y="420"/>
                  </a:lnTo>
                  <a:lnTo>
                    <a:pt x="856" y="63"/>
                  </a:lnTo>
                  <a:lnTo>
                    <a:pt x="436" y="25"/>
                  </a:lnTo>
                  <a:lnTo>
                    <a:pt x="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6"/>
            <p:cNvSpPr/>
            <p:nvPr/>
          </p:nvSpPr>
          <p:spPr>
            <a:xfrm>
              <a:off x="8868117" y="694998"/>
              <a:ext cx="104233" cy="94227"/>
            </a:xfrm>
            <a:custGeom>
              <a:avLst/>
              <a:gdLst/>
              <a:ahLst/>
              <a:cxnLst/>
              <a:rect l="l" t="t" r="r" b="b"/>
              <a:pathLst>
                <a:path w="948" h="857" extrusionOk="0">
                  <a:moveTo>
                    <a:pt x="79" y="54"/>
                  </a:moveTo>
                  <a:lnTo>
                    <a:pt x="461" y="80"/>
                  </a:lnTo>
                  <a:lnTo>
                    <a:pt x="856" y="121"/>
                  </a:lnTo>
                  <a:lnTo>
                    <a:pt x="632" y="436"/>
                  </a:lnTo>
                  <a:lnTo>
                    <a:pt x="417" y="757"/>
                  </a:lnTo>
                  <a:lnTo>
                    <a:pt x="417" y="757"/>
                  </a:lnTo>
                  <a:lnTo>
                    <a:pt x="250" y="408"/>
                  </a:lnTo>
                  <a:lnTo>
                    <a:pt x="79" y="54"/>
                  </a:lnTo>
                  <a:close/>
                  <a:moveTo>
                    <a:pt x="0" y="1"/>
                  </a:moveTo>
                  <a:lnTo>
                    <a:pt x="196" y="424"/>
                  </a:lnTo>
                  <a:lnTo>
                    <a:pt x="408" y="856"/>
                  </a:lnTo>
                  <a:lnTo>
                    <a:pt x="433" y="818"/>
                  </a:lnTo>
                  <a:lnTo>
                    <a:pt x="670" y="462"/>
                  </a:lnTo>
                  <a:lnTo>
                    <a:pt x="948" y="67"/>
                  </a:lnTo>
                  <a:lnTo>
                    <a:pt x="474" y="29"/>
                  </a:lnTo>
                  <a:lnTo>
                    <a:pt x="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6"/>
            <p:cNvSpPr/>
            <p:nvPr/>
          </p:nvSpPr>
          <p:spPr>
            <a:xfrm>
              <a:off x="5798947" y="-9237"/>
              <a:ext cx="94117" cy="85431"/>
            </a:xfrm>
            <a:custGeom>
              <a:avLst/>
              <a:gdLst/>
              <a:ahLst/>
              <a:cxnLst/>
              <a:rect l="l" t="t" r="r" b="b"/>
              <a:pathLst>
                <a:path w="856" h="777" extrusionOk="0">
                  <a:moveTo>
                    <a:pt x="0" y="0"/>
                  </a:moveTo>
                  <a:lnTo>
                    <a:pt x="187" y="395"/>
                  </a:lnTo>
                  <a:lnTo>
                    <a:pt x="370" y="777"/>
                  </a:lnTo>
                  <a:lnTo>
                    <a:pt x="619" y="420"/>
                  </a:lnTo>
                  <a:lnTo>
                    <a:pt x="856" y="66"/>
                  </a:lnTo>
                  <a:lnTo>
                    <a:pt x="436" y="41"/>
                  </a:lnTo>
                  <a:lnTo>
                    <a:pt x="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6"/>
            <p:cNvSpPr/>
            <p:nvPr/>
          </p:nvSpPr>
          <p:spPr>
            <a:xfrm>
              <a:off x="5794769" y="-12096"/>
              <a:ext cx="104233" cy="94227"/>
            </a:xfrm>
            <a:custGeom>
              <a:avLst/>
              <a:gdLst/>
              <a:ahLst/>
              <a:cxnLst/>
              <a:rect l="l" t="t" r="r" b="b"/>
              <a:pathLst>
                <a:path w="948" h="857" extrusionOk="0">
                  <a:moveTo>
                    <a:pt x="79" y="51"/>
                  </a:moveTo>
                  <a:lnTo>
                    <a:pt x="461" y="92"/>
                  </a:lnTo>
                  <a:lnTo>
                    <a:pt x="856" y="118"/>
                  </a:lnTo>
                  <a:lnTo>
                    <a:pt x="632" y="433"/>
                  </a:lnTo>
                  <a:lnTo>
                    <a:pt x="417" y="757"/>
                  </a:lnTo>
                  <a:lnTo>
                    <a:pt x="250" y="408"/>
                  </a:lnTo>
                  <a:lnTo>
                    <a:pt x="79" y="51"/>
                  </a:lnTo>
                  <a:close/>
                  <a:moveTo>
                    <a:pt x="0" y="1"/>
                  </a:moveTo>
                  <a:lnTo>
                    <a:pt x="196" y="433"/>
                  </a:lnTo>
                  <a:lnTo>
                    <a:pt x="408" y="856"/>
                  </a:lnTo>
                  <a:lnTo>
                    <a:pt x="433" y="815"/>
                  </a:lnTo>
                  <a:lnTo>
                    <a:pt x="670" y="462"/>
                  </a:lnTo>
                  <a:lnTo>
                    <a:pt x="947" y="80"/>
                  </a:lnTo>
                  <a:lnTo>
                    <a:pt x="474" y="39"/>
                  </a:lnTo>
                  <a:lnTo>
                    <a:pt x="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6"/>
            <p:cNvSpPr/>
            <p:nvPr/>
          </p:nvSpPr>
          <p:spPr>
            <a:xfrm>
              <a:off x="7327595" y="232325"/>
              <a:ext cx="95547" cy="85541"/>
            </a:xfrm>
            <a:custGeom>
              <a:avLst/>
              <a:gdLst/>
              <a:ahLst/>
              <a:cxnLst/>
              <a:rect l="l" t="t" r="r" b="b"/>
              <a:pathLst>
                <a:path w="869" h="778" extrusionOk="0">
                  <a:moveTo>
                    <a:pt x="1" y="0"/>
                  </a:moveTo>
                  <a:lnTo>
                    <a:pt x="187" y="382"/>
                  </a:lnTo>
                  <a:lnTo>
                    <a:pt x="370" y="777"/>
                  </a:lnTo>
                  <a:lnTo>
                    <a:pt x="619" y="420"/>
                  </a:lnTo>
                  <a:lnTo>
                    <a:pt x="869" y="67"/>
                  </a:lnTo>
                  <a:lnTo>
                    <a:pt x="436" y="26"/>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6"/>
            <p:cNvSpPr/>
            <p:nvPr/>
          </p:nvSpPr>
          <p:spPr>
            <a:xfrm>
              <a:off x="7323416" y="229576"/>
              <a:ext cx="104233" cy="93787"/>
            </a:xfrm>
            <a:custGeom>
              <a:avLst/>
              <a:gdLst/>
              <a:ahLst/>
              <a:cxnLst/>
              <a:rect l="l" t="t" r="r" b="b"/>
              <a:pathLst>
                <a:path w="948" h="853" extrusionOk="0">
                  <a:moveTo>
                    <a:pt x="80" y="51"/>
                  </a:moveTo>
                  <a:lnTo>
                    <a:pt x="474" y="79"/>
                  </a:lnTo>
                  <a:lnTo>
                    <a:pt x="856" y="117"/>
                  </a:lnTo>
                  <a:lnTo>
                    <a:pt x="632" y="433"/>
                  </a:lnTo>
                  <a:lnTo>
                    <a:pt x="417" y="756"/>
                  </a:lnTo>
                  <a:lnTo>
                    <a:pt x="250" y="407"/>
                  </a:lnTo>
                  <a:lnTo>
                    <a:pt x="80" y="51"/>
                  </a:lnTo>
                  <a:close/>
                  <a:moveTo>
                    <a:pt x="1" y="0"/>
                  </a:moveTo>
                  <a:lnTo>
                    <a:pt x="212" y="420"/>
                  </a:lnTo>
                  <a:lnTo>
                    <a:pt x="408" y="853"/>
                  </a:lnTo>
                  <a:lnTo>
                    <a:pt x="433" y="815"/>
                  </a:lnTo>
                  <a:lnTo>
                    <a:pt x="686" y="458"/>
                  </a:lnTo>
                  <a:lnTo>
                    <a:pt x="948" y="63"/>
                  </a:lnTo>
                  <a:lnTo>
                    <a:pt x="474" y="25"/>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6"/>
            <p:cNvSpPr/>
            <p:nvPr/>
          </p:nvSpPr>
          <p:spPr>
            <a:xfrm>
              <a:off x="9014242" y="3375161"/>
              <a:ext cx="81033" cy="94117"/>
            </a:xfrm>
            <a:custGeom>
              <a:avLst/>
              <a:gdLst/>
              <a:ahLst/>
              <a:cxnLst/>
              <a:rect l="l" t="t" r="r" b="b"/>
              <a:pathLst>
                <a:path w="737" h="856" extrusionOk="0">
                  <a:moveTo>
                    <a:pt x="736" y="0"/>
                  </a:moveTo>
                  <a:lnTo>
                    <a:pt x="367" y="212"/>
                  </a:lnTo>
                  <a:lnTo>
                    <a:pt x="1" y="436"/>
                  </a:lnTo>
                  <a:lnTo>
                    <a:pt x="367" y="644"/>
                  </a:lnTo>
                  <a:lnTo>
                    <a:pt x="736" y="856"/>
                  </a:lnTo>
                  <a:lnTo>
                    <a:pt x="736" y="436"/>
                  </a:lnTo>
                  <a:lnTo>
                    <a:pt x="73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6"/>
            <p:cNvSpPr/>
            <p:nvPr/>
          </p:nvSpPr>
          <p:spPr>
            <a:xfrm>
              <a:off x="9008304" y="3369224"/>
              <a:ext cx="89719" cy="105992"/>
            </a:xfrm>
            <a:custGeom>
              <a:avLst/>
              <a:gdLst/>
              <a:ahLst/>
              <a:cxnLst/>
              <a:rect l="l" t="t" r="r" b="b"/>
              <a:pathLst>
                <a:path w="816" h="964" extrusionOk="0">
                  <a:moveTo>
                    <a:pt x="765" y="95"/>
                  </a:moveTo>
                  <a:lnTo>
                    <a:pt x="765" y="490"/>
                  </a:lnTo>
                  <a:lnTo>
                    <a:pt x="765" y="869"/>
                  </a:lnTo>
                  <a:lnTo>
                    <a:pt x="437" y="673"/>
                  </a:lnTo>
                  <a:lnTo>
                    <a:pt x="103" y="482"/>
                  </a:lnTo>
                  <a:lnTo>
                    <a:pt x="103" y="482"/>
                  </a:lnTo>
                  <a:lnTo>
                    <a:pt x="437" y="291"/>
                  </a:lnTo>
                  <a:lnTo>
                    <a:pt x="765" y="95"/>
                  </a:lnTo>
                  <a:close/>
                  <a:moveTo>
                    <a:pt x="815" y="0"/>
                  </a:moveTo>
                  <a:lnTo>
                    <a:pt x="408" y="237"/>
                  </a:lnTo>
                  <a:lnTo>
                    <a:pt x="1" y="490"/>
                  </a:lnTo>
                  <a:lnTo>
                    <a:pt x="42" y="502"/>
                  </a:lnTo>
                  <a:lnTo>
                    <a:pt x="408" y="727"/>
                  </a:lnTo>
                  <a:lnTo>
                    <a:pt x="815" y="963"/>
                  </a:lnTo>
                  <a:lnTo>
                    <a:pt x="815" y="490"/>
                  </a:lnTo>
                  <a:lnTo>
                    <a:pt x="81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6"/>
            <p:cNvSpPr/>
            <p:nvPr/>
          </p:nvSpPr>
          <p:spPr>
            <a:xfrm>
              <a:off x="8824686" y="3613975"/>
              <a:ext cx="95547" cy="85101"/>
            </a:xfrm>
            <a:custGeom>
              <a:avLst/>
              <a:gdLst/>
              <a:ahLst/>
              <a:cxnLst/>
              <a:rect l="l" t="t" r="r" b="b"/>
              <a:pathLst>
                <a:path w="869" h="774" extrusionOk="0">
                  <a:moveTo>
                    <a:pt x="1" y="0"/>
                  </a:moveTo>
                  <a:lnTo>
                    <a:pt x="184" y="379"/>
                  </a:lnTo>
                  <a:lnTo>
                    <a:pt x="383" y="774"/>
                  </a:lnTo>
                  <a:lnTo>
                    <a:pt x="620" y="420"/>
                  </a:lnTo>
                  <a:lnTo>
                    <a:pt x="869" y="63"/>
                  </a:lnTo>
                  <a:lnTo>
                    <a:pt x="433" y="2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6"/>
            <p:cNvSpPr/>
            <p:nvPr/>
          </p:nvSpPr>
          <p:spPr>
            <a:xfrm>
              <a:off x="1850500" y="154401"/>
              <a:ext cx="94117" cy="86860"/>
            </a:xfrm>
            <a:custGeom>
              <a:avLst/>
              <a:gdLst/>
              <a:ahLst/>
              <a:cxnLst/>
              <a:rect l="l" t="t" r="r" b="b"/>
              <a:pathLst>
                <a:path w="856" h="790" extrusionOk="0">
                  <a:moveTo>
                    <a:pt x="0" y="0"/>
                  </a:moveTo>
                  <a:lnTo>
                    <a:pt x="187" y="395"/>
                  </a:lnTo>
                  <a:lnTo>
                    <a:pt x="370" y="789"/>
                  </a:lnTo>
                  <a:lnTo>
                    <a:pt x="619" y="433"/>
                  </a:lnTo>
                  <a:lnTo>
                    <a:pt x="856" y="79"/>
                  </a:lnTo>
                  <a:lnTo>
                    <a:pt x="436" y="38"/>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6"/>
            <p:cNvSpPr/>
            <p:nvPr/>
          </p:nvSpPr>
          <p:spPr>
            <a:xfrm>
              <a:off x="9054484" y="2990553"/>
              <a:ext cx="94227" cy="85431"/>
            </a:xfrm>
            <a:custGeom>
              <a:avLst/>
              <a:gdLst/>
              <a:ahLst/>
              <a:cxnLst/>
              <a:rect l="l" t="t" r="r" b="b"/>
              <a:pathLst>
                <a:path w="857" h="777" extrusionOk="0">
                  <a:moveTo>
                    <a:pt x="1" y="0"/>
                  </a:moveTo>
                  <a:lnTo>
                    <a:pt x="187" y="395"/>
                  </a:lnTo>
                  <a:lnTo>
                    <a:pt x="370" y="777"/>
                  </a:lnTo>
                  <a:lnTo>
                    <a:pt x="620" y="420"/>
                  </a:lnTo>
                  <a:lnTo>
                    <a:pt x="856" y="66"/>
                  </a:lnTo>
                  <a:lnTo>
                    <a:pt x="436" y="38"/>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6"/>
            <p:cNvSpPr/>
            <p:nvPr/>
          </p:nvSpPr>
          <p:spPr>
            <a:xfrm>
              <a:off x="9050306" y="2987364"/>
              <a:ext cx="104233" cy="94227"/>
            </a:xfrm>
            <a:custGeom>
              <a:avLst/>
              <a:gdLst/>
              <a:ahLst/>
              <a:cxnLst/>
              <a:rect l="l" t="t" r="r" b="b"/>
              <a:pathLst>
                <a:path w="948" h="857" extrusionOk="0">
                  <a:moveTo>
                    <a:pt x="80" y="54"/>
                  </a:moveTo>
                  <a:lnTo>
                    <a:pt x="474" y="95"/>
                  </a:lnTo>
                  <a:lnTo>
                    <a:pt x="856" y="121"/>
                  </a:lnTo>
                  <a:lnTo>
                    <a:pt x="632" y="436"/>
                  </a:lnTo>
                  <a:lnTo>
                    <a:pt x="414" y="763"/>
                  </a:lnTo>
                  <a:lnTo>
                    <a:pt x="414" y="763"/>
                  </a:lnTo>
                  <a:lnTo>
                    <a:pt x="250" y="411"/>
                  </a:lnTo>
                  <a:lnTo>
                    <a:pt x="80" y="54"/>
                  </a:lnTo>
                  <a:close/>
                  <a:moveTo>
                    <a:pt x="1" y="1"/>
                  </a:moveTo>
                  <a:lnTo>
                    <a:pt x="197" y="436"/>
                  </a:lnTo>
                  <a:lnTo>
                    <a:pt x="408" y="856"/>
                  </a:lnTo>
                  <a:lnTo>
                    <a:pt x="433" y="831"/>
                  </a:lnTo>
                  <a:lnTo>
                    <a:pt x="686" y="462"/>
                  </a:lnTo>
                  <a:lnTo>
                    <a:pt x="948" y="80"/>
                  </a:lnTo>
                  <a:lnTo>
                    <a:pt x="474" y="42"/>
                  </a:lnTo>
                  <a:lnTo>
                    <a:pt x="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6"/>
            <p:cNvSpPr/>
            <p:nvPr/>
          </p:nvSpPr>
          <p:spPr>
            <a:xfrm>
              <a:off x="162863" y="2138653"/>
              <a:ext cx="82353" cy="93897"/>
            </a:xfrm>
            <a:custGeom>
              <a:avLst/>
              <a:gdLst/>
              <a:ahLst/>
              <a:cxnLst/>
              <a:rect l="l" t="t" r="r" b="b"/>
              <a:pathLst>
                <a:path w="749" h="854" extrusionOk="0">
                  <a:moveTo>
                    <a:pt x="748" y="1"/>
                  </a:moveTo>
                  <a:lnTo>
                    <a:pt x="366" y="209"/>
                  </a:lnTo>
                  <a:lnTo>
                    <a:pt x="0" y="433"/>
                  </a:lnTo>
                  <a:lnTo>
                    <a:pt x="366" y="645"/>
                  </a:lnTo>
                  <a:lnTo>
                    <a:pt x="748" y="853"/>
                  </a:lnTo>
                  <a:lnTo>
                    <a:pt x="748" y="433"/>
                  </a:lnTo>
                  <a:lnTo>
                    <a:pt x="748"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6"/>
            <p:cNvSpPr/>
            <p:nvPr/>
          </p:nvSpPr>
          <p:spPr>
            <a:xfrm>
              <a:off x="156926" y="2132826"/>
              <a:ext cx="91368" cy="105552"/>
            </a:xfrm>
            <a:custGeom>
              <a:avLst/>
              <a:gdLst/>
              <a:ahLst/>
              <a:cxnLst/>
              <a:rect l="l" t="t" r="r" b="b"/>
              <a:pathLst>
                <a:path w="831" h="960" extrusionOk="0">
                  <a:moveTo>
                    <a:pt x="777" y="92"/>
                  </a:moveTo>
                  <a:lnTo>
                    <a:pt x="777" y="486"/>
                  </a:lnTo>
                  <a:lnTo>
                    <a:pt x="777" y="868"/>
                  </a:lnTo>
                  <a:lnTo>
                    <a:pt x="436" y="669"/>
                  </a:lnTo>
                  <a:lnTo>
                    <a:pt x="100" y="480"/>
                  </a:lnTo>
                  <a:lnTo>
                    <a:pt x="100" y="480"/>
                  </a:lnTo>
                  <a:lnTo>
                    <a:pt x="436" y="291"/>
                  </a:lnTo>
                  <a:lnTo>
                    <a:pt x="777" y="92"/>
                  </a:lnTo>
                  <a:close/>
                  <a:moveTo>
                    <a:pt x="831" y="0"/>
                  </a:moveTo>
                  <a:lnTo>
                    <a:pt x="408" y="237"/>
                  </a:lnTo>
                  <a:lnTo>
                    <a:pt x="0" y="486"/>
                  </a:lnTo>
                  <a:lnTo>
                    <a:pt x="41" y="499"/>
                  </a:lnTo>
                  <a:lnTo>
                    <a:pt x="408" y="723"/>
                  </a:lnTo>
                  <a:lnTo>
                    <a:pt x="831" y="960"/>
                  </a:lnTo>
                  <a:lnTo>
                    <a:pt x="831" y="486"/>
                  </a:lnTo>
                  <a:lnTo>
                    <a:pt x="83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6"/>
            <p:cNvSpPr/>
            <p:nvPr/>
          </p:nvSpPr>
          <p:spPr>
            <a:xfrm>
              <a:off x="480731" y="4783742"/>
              <a:ext cx="82792" cy="95547"/>
            </a:xfrm>
            <a:custGeom>
              <a:avLst/>
              <a:gdLst/>
              <a:ahLst/>
              <a:cxnLst/>
              <a:rect l="l" t="t" r="r" b="b"/>
              <a:pathLst>
                <a:path w="753" h="869" extrusionOk="0">
                  <a:moveTo>
                    <a:pt x="752" y="0"/>
                  </a:moveTo>
                  <a:lnTo>
                    <a:pt x="383" y="224"/>
                  </a:lnTo>
                  <a:lnTo>
                    <a:pt x="1" y="436"/>
                  </a:lnTo>
                  <a:lnTo>
                    <a:pt x="383" y="647"/>
                  </a:lnTo>
                  <a:lnTo>
                    <a:pt x="752" y="868"/>
                  </a:lnTo>
                  <a:lnTo>
                    <a:pt x="752" y="436"/>
                  </a:lnTo>
                  <a:lnTo>
                    <a:pt x="7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6"/>
            <p:cNvSpPr/>
            <p:nvPr/>
          </p:nvSpPr>
          <p:spPr>
            <a:xfrm>
              <a:off x="475234" y="4779564"/>
              <a:ext cx="91039" cy="104233"/>
            </a:xfrm>
            <a:custGeom>
              <a:avLst/>
              <a:gdLst/>
              <a:ahLst/>
              <a:cxnLst/>
              <a:rect l="l" t="t" r="r" b="b"/>
              <a:pathLst>
                <a:path w="828" h="948" extrusionOk="0">
                  <a:moveTo>
                    <a:pt x="777" y="92"/>
                  </a:moveTo>
                  <a:lnTo>
                    <a:pt x="777" y="474"/>
                  </a:lnTo>
                  <a:lnTo>
                    <a:pt x="777" y="856"/>
                  </a:lnTo>
                  <a:lnTo>
                    <a:pt x="446" y="670"/>
                  </a:lnTo>
                  <a:lnTo>
                    <a:pt x="110" y="474"/>
                  </a:lnTo>
                  <a:lnTo>
                    <a:pt x="110" y="474"/>
                  </a:lnTo>
                  <a:lnTo>
                    <a:pt x="446" y="275"/>
                  </a:lnTo>
                  <a:lnTo>
                    <a:pt x="777" y="92"/>
                  </a:lnTo>
                  <a:close/>
                  <a:moveTo>
                    <a:pt x="828" y="0"/>
                  </a:moveTo>
                  <a:lnTo>
                    <a:pt x="420" y="237"/>
                  </a:lnTo>
                  <a:lnTo>
                    <a:pt x="0" y="474"/>
                  </a:lnTo>
                  <a:lnTo>
                    <a:pt x="38" y="499"/>
                  </a:lnTo>
                  <a:lnTo>
                    <a:pt x="420" y="711"/>
                  </a:lnTo>
                  <a:lnTo>
                    <a:pt x="828" y="947"/>
                  </a:lnTo>
                  <a:lnTo>
                    <a:pt x="828" y="474"/>
                  </a:lnTo>
                  <a:lnTo>
                    <a:pt x="828"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6"/>
            <p:cNvSpPr/>
            <p:nvPr/>
          </p:nvSpPr>
          <p:spPr>
            <a:xfrm>
              <a:off x="773091" y="2416531"/>
              <a:ext cx="95547" cy="85101"/>
            </a:xfrm>
            <a:custGeom>
              <a:avLst/>
              <a:gdLst/>
              <a:ahLst/>
              <a:cxnLst/>
              <a:rect l="l" t="t" r="r" b="b"/>
              <a:pathLst>
                <a:path w="869" h="774" extrusionOk="0">
                  <a:moveTo>
                    <a:pt x="0" y="0"/>
                  </a:moveTo>
                  <a:lnTo>
                    <a:pt x="183" y="395"/>
                  </a:lnTo>
                  <a:lnTo>
                    <a:pt x="369" y="774"/>
                  </a:lnTo>
                  <a:lnTo>
                    <a:pt x="619" y="420"/>
                  </a:lnTo>
                  <a:lnTo>
                    <a:pt x="868" y="64"/>
                  </a:lnTo>
                  <a:lnTo>
                    <a:pt x="436" y="38"/>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6"/>
            <p:cNvSpPr/>
            <p:nvPr/>
          </p:nvSpPr>
          <p:spPr>
            <a:xfrm>
              <a:off x="135376" y="188894"/>
              <a:ext cx="93897" cy="85541"/>
            </a:xfrm>
            <a:custGeom>
              <a:avLst/>
              <a:gdLst/>
              <a:ahLst/>
              <a:cxnLst/>
              <a:rect l="l" t="t" r="r" b="b"/>
              <a:pathLst>
                <a:path w="854" h="778" extrusionOk="0">
                  <a:moveTo>
                    <a:pt x="1" y="1"/>
                  </a:moveTo>
                  <a:lnTo>
                    <a:pt x="184" y="395"/>
                  </a:lnTo>
                  <a:lnTo>
                    <a:pt x="367" y="777"/>
                  </a:lnTo>
                  <a:lnTo>
                    <a:pt x="616" y="421"/>
                  </a:lnTo>
                  <a:lnTo>
                    <a:pt x="853" y="67"/>
                  </a:lnTo>
                  <a:lnTo>
                    <a:pt x="433" y="39"/>
                  </a:lnTo>
                  <a:lnTo>
                    <a:pt x="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6"/>
            <p:cNvSpPr/>
            <p:nvPr/>
          </p:nvSpPr>
          <p:spPr>
            <a:xfrm>
              <a:off x="130868" y="186145"/>
              <a:ext cx="104233" cy="93787"/>
            </a:xfrm>
            <a:custGeom>
              <a:avLst/>
              <a:gdLst/>
              <a:ahLst/>
              <a:cxnLst/>
              <a:rect l="l" t="t" r="r" b="b"/>
              <a:pathLst>
                <a:path w="948" h="853" extrusionOk="0">
                  <a:moveTo>
                    <a:pt x="80" y="51"/>
                  </a:moveTo>
                  <a:lnTo>
                    <a:pt x="462" y="92"/>
                  </a:lnTo>
                  <a:lnTo>
                    <a:pt x="856" y="117"/>
                  </a:lnTo>
                  <a:lnTo>
                    <a:pt x="632" y="433"/>
                  </a:lnTo>
                  <a:lnTo>
                    <a:pt x="416" y="759"/>
                  </a:lnTo>
                  <a:lnTo>
                    <a:pt x="250" y="408"/>
                  </a:lnTo>
                  <a:lnTo>
                    <a:pt x="80" y="51"/>
                  </a:lnTo>
                  <a:close/>
                  <a:moveTo>
                    <a:pt x="1" y="1"/>
                  </a:moveTo>
                  <a:lnTo>
                    <a:pt x="200" y="433"/>
                  </a:lnTo>
                  <a:lnTo>
                    <a:pt x="408" y="853"/>
                  </a:lnTo>
                  <a:lnTo>
                    <a:pt x="436" y="828"/>
                  </a:lnTo>
                  <a:lnTo>
                    <a:pt x="673" y="458"/>
                  </a:lnTo>
                  <a:lnTo>
                    <a:pt x="948" y="79"/>
                  </a:lnTo>
                  <a:lnTo>
                    <a:pt x="474" y="38"/>
                  </a:lnTo>
                  <a:lnTo>
                    <a:pt x="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6"/>
            <p:cNvSpPr/>
            <p:nvPr/>
          </p:nvSpPr>
          <p:spPr>
            <a:xfrm>
              <a:off x="773091" y="4692813"/>
              <a:ext cx="82682" cy="94117"/>
            </a:xfrm>
            <a:custGeom>
              <a:avLst/>
              <a:gdLst/>
              <a:ahLst/>
              <a:cxnLst/>
              <a:rect l="l" t="t" r="r" b="b"/>
              <a:pathLst>
                <a:path w="752" h="856" extrusionOk="0">
                  <a:moveTo>
                    <a:pt x="751" y="0"/>
                  </a:moveTo>
                  <a:lnTo>
                    <a:pt x="382" y="212"/>
                  </a:lnTo>
                  <a:lnTo>
                    <a:pt x="0" y="433"/>
                  </a:lnTo>
                  <a:lnTo>
                    <a:pt x="382" y="644"/>
                  </a:lnTo>
                  <a:lnTo>
                    <a:pt x="751" y="856"/>
                  </a:lnTo>
                  <a:lnTo>
                    <a:pt x="751" y="433"/>
                  </a:lnTo>
                  <a:lnTo>
                    <a:pt x="75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6"/>
            <p:cNvSpPr/>
            <p:nvPr/>
          </p:nvSpPr>
          <p:spPr>
            <a:xfrm>
              <a:off x="767154" y="4686875"/>
              <a:ext cx="91368" cy="105662"/>
            </a:xfrm>
            <a:custGeom>
              <a:avLst/>
              <a:gdLst/>
              <a:ahLst/>
              <a:cxnLst/>
              <a:rect l="l" t="t" r="r" b="b"/>
              <a:pathLst>
                <a:path w="831" h="961" extrusionOk="0">
                  <a:moveTo>
                    <a:pt x="777" y="92"/>
                  </a:moveTo>
                  <a:lnTo>
                    <a:pt x="777" y="487"/>
                  </a:lnTo>
                  <a:lnTo>
                    <a:pt x="777" y="869"/>
                  </a:lnTo>
                  <a:lnTo>
                    <a:pt x="449" y="673"/>
                  </a:lnTo>
                  <a:lnTo>
                    <a:pt x="104" y="482"/>
                  </a:lnTo>
                  <a:lnTo>
                    <a:pt x="104" y="482"/>
                  </a:lnTo>
                  <a:lnTo>
                    <a:pt x="449" y="291"/>
                  </a:lnTo>
                  <a:lnTo>
                    <a:pt x="777" y="92"/>
                  </a:lnTo>
                  <a:close/>
                  <a:moveTo>
                    <a:pt x="831" y="0"/>
                  </a:moveTo>
                  <a:lnTo>
                    <a:pt x="423" y="237"/>
                  </a:lnTo>
                  <a:lnTo>
                    <a:pt x="0" y="487"/>
                  </a:lnTo>
                  <a:lnTo>
                    <a:pt x="41" y="502"/>
                  </a:lnTo>
                  <a:lnTo>
                    <a:pt x="423" y="723"/>
                  </a:lnTo>
                  <a:lnTo>
                    <a:pt x="831" y="960"/>
                  </a:lnTo>
                  <a:lnTo>
                    <a:pt x="831" y="487"/>
                  </a:lnTo>
                  <a:lnTo>
                    <a:pt x="83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6"/>
            <p:cNvSpPr/>
            <p:nvPr/>
          </p:nvSpPr>
          <p:spPr>
            <a:xfrm>
              <a:off x="4365737" y="184386"/>
              <a:ext cx="82682" cy="95547"/>
            </a:xfrm>
            <a:custGeom>
              <a:avLst/>
              <a:gdLst/>
              <a:ahLst/>
              <a:cxnLst/>
              <a:rect l="l" t="t" r="r" b="b"/>
              <a:pathLst>
                <a:path w="752" h="869" extrusionOk="0">
                  <a:moveTo>
                    <a:pt x="751" y="1"/>
                  </a:moveTo>
                  <a:lnTo>
                    <a:pt x="382" y="212"/>
                  </a:lnTo>
                  <a:lnTo>
                    <a:pt x="0" y="436"/>
                  </a:lnTo>
                  <a:lnTo>
                    <a:pt x="382" y="648"/>
                  </a:lnTo>
                  <a:lnTo>
                    <a:pt x="751" y="869"/>
                  </a:lnTo>
                  <a:lnTo>
                    <a:pt x="751" y="436"/>
                  </a:lnTo>
                  <a:lnTo>
                    <a:pt x="75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6"/>
            <p:cNvSpPr/>
            <p:nvPr/>
          </p:nvSpPr>
          <p:spPr>
            <a:xfrm>
              <a:off x="4359800" y="180208"/>
              <a:ext cx="91368" cy="104233"/>
            </a:xfrm>
            <a:custGeom>
              <a:avLst/>
              <a:gdLst/>
              <a:ahLst/>
              <a:cxnLst/>
              <a:rect l="l" t="t" r="r" b="b"/>
              <a:pathLst>
                <a:path w="831" h="948" extrusionOk="0">
                  <a:moveTo>
                    <a:pt x="777" y="80"/>
                  </a:moveTo>
                  <a:lnTo>
                    <a:pt x="777" y="474"/>
                  </a:lnTo>
                  <a:lnTo>
                    <a:pt x="777" y="856"/>
                  </a:lnTo>
                  <a:lnTo>
                    <a:pt x="449" y="658"/>
                  </a:lnTo>
                  <a:lnTo>
                    <a:pt x="111" y="474"/>
                  </a:lnTo>
                  <a:lnTo>
                    <a:pt x="449" y="276"/>
                  </a:lnTo>
                  <a:lnTo>
                    <a:pt x="777" y="80"/>
                  </a:lnTo>
                  <a:close/>
                  <a:moveTo>
                    <a:pt x="831" y="1"/>
                  </a:moveTo>
                  <a:lnTo>
                    <a:pt x="423" y="238"/>
                  </a:lnTo>
                  <a:lnTo>
                    <a:pt x="0" y="474"/>
                  </a:lnTo>
                  <a:lnTo>
                    <a:pt x="41" y="500"/>
                  </a:lnTo>
                  <a:lnTo>
                    <a:pt x="423" y="711"/>
                  </a:lnTo>
                  <a:lnTo>
                    <a:pt x="831" y="948"/>
                  </a:lnTo>
                  <a:lnTo>
                    <a:pt x="831" y="474"/>
                  </a:lnTo>
                  <a:lnTo>
                    <a:pt x="83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6"/>
            <p:cNvSpPr/>
            <p:nvPr/>
          </p:nvSpPr>
          <p:spPr>
            <a:xfrm>
              <a:off x="1383318" y="4848943"/>
              <a:ext cx="95547" cy="85541"/>
            </a:xfrm>
            <a:custGeom>
              <a:avLst/>
              <a:gdLst/>
              <a:ahLst/>
              <a:cxnLst/>
              <a:rect l="l" t="t" r="r" b="b"/>
              <a:pathLst>
                <a:path w="869" h="778" extrusionOk="0">
                  <a:moveTo>
                    <a:pt x="0" y="1"/>
                  </a:moveTo>
                  <a:lnTo>
                    <a:pt x="199" y="395"/>
                  </a:lnTo>
                  <a:lnTo>
                    <a:pt x="382" y="777"/>
                  </a:lnTo>
                  <a:lnTo>
                    <a:pt x="619" y="421"/>
                  </a:lnTo>
                  <a:lnTo>
                    <a:pt x="868" y="67"/>
                  </a:lnTo>
                  <a:lnTo>
                    <a:pt x="436" y="2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6"/>
            <p:cNvSpPr/>
            <p:nvPr/>
          </p:nvSpPr>
          <p:spPr>
            <a:xfrm>
              <a:off x="1702946" y="4885117"/>
              <a:ext cx="95547" cy="86861"/>
            </a:xfrm>
            <a:custGeom>
              <a:avLst/>
              <a:gdLst/>
              <a:ahLst/>
              <a:cxnLst/>
              <a:rect l="l" t="t" r="r" b="b"/>
              <a:pathLst>
                <a:path w="869" h="790" extrusionOk="0">
                  <a:moveTo>
                    <a:pt x="1" y="0"/>
                  </a:moveTo>
                  <a:lnTo>
                    <a:pt x="187" y="395"/>
                  </a:lnTo>
                  <a:lnTo>
                    <a:pt x="370" y="789"/>
                  </a:lnTo>
                  <a:lnTo>
                    <a:pt x="619" y="436"/>
                  </a:lnTo>
                  <a:lnTo>
                    <a:pt x="869" y="66"/>
                  </a:lnTo>
                  <a:lnTo>
                    <a:pt x="436" y="41"/>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6"/>
            <p:cNvSpPr/>
            <p:nvPr/>
          </p:nvSpPr>
          <p:spPr>
            <a:xfrm>
              <a:off x="1698768" y="4882258"/>
              <a:ext cx="104233" cy="95547"/>
            </a:xfrm>
            <a:custGeom>
              <a:avLst/>
              <a:gdLst/>
              <a:ahLst/>
              <a:cxnLst/>
              <a:rect l="l" t="t" r="r" b="b"/>
              <a:pathLst>
                <a:path w="948" h="869" extrusionOk="0">
                  <a:moveTo>
                    <a:pt x="80" y="67"/>
                  </a:moveTo>
                  <a:lnTo>
                    <a:pt x="474" y="92"/>
                  </a:lnTo>
                  <a:lnTo>
                    <a:pt x="856" y="118"/>
                  </a:lnTo>
                  <a:lnTo>
                    <a:pt x="632" y="433"/>
                  </a:lnTo>
                  <a:lnTo>
                    <a:pt x="414" y="762"/>
                  </a:lnTo>
                  <a:lnTo>
                    <a:pt x="414" y="762"/>
                  </a:lnTo>
                  <a:lnTo>
                    <a:pt x="250" y="408"/>
                  </a:lnTo>
                  <a:lnTo>
                    <a:pt x="80" y="67"/>
                  </a:lnTo>
                  <a:close/>
                  <a:moveTo>
                    <a:pt x="1" y="1"/>
                  </a:moveTo>
                  <a:lnTo>
                    <a:pt x="197" y="433"/>
                  </a:lnTo>
                  <a:lnTo>
                    <a:pt x="408" y="869"/>
                  </a:lnTo>
                  <a:lnTo>
                    <a:pt x="433" y="828"/>
                  </a:lnTo>
                  <a:lnTo>
                    <a:pt x="683" y="474"/>
                  </a:lnTo>
                  <a:lnTo>
                    <a:pt x="948" y="80"/>
                  </a:lnTo>
                  <a:lnTo>
                    <a:pt x="474" y="39"/>
                  </a:lnTo>
                  <a:lnTo>
                    <a:pt x="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6"/>
            <p:cNvSpPr/>
            <p:nvPr/>
          </p:nvSpPr>
          <p:spPr>
            <a:xfrm>
              <a:off x="3113286" y="4737563"/>
              <a:ext cx="175040" cy="198240"/>
            </a:xfrm>
            <a:custGeom>
              <a:avLst/>
              <a:gdLst/>
              <a:ahLst/>
              <a:cxnLst/>
              <a:rect l="l" t="t" r="r" b="b"/>
              <a:pathLst>
                <a:path w="1592" h="1803" extrusionOk="0">
                  <a:moveTo>
                    <a:pt x="67" y="0"/>
                  </a:moveTo>
                  <a:lnTo>
                    <a:pt x="26" y="894"/>
                  </a:lnTo>
                  <a:lnTo>
                    <a:pt x="1" y="1803"/>
                  </a:lnTo>
                  <a:lnTo>
                    <a:pt x="790" y="1383"/>
                  </a:lnTo>
                  <a:lnTo>
                    <a:pt x="1592" y="947"/>
                  </a:lnTo>
                  <a:lnTo>
                    <a:pt x="828" y="474"/>
                  </a:lnTo>
                  <a:lnTo>
                    <a:pt x="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6"/>
            <p:cNvSpPr/>
            <p:nvPr/>
          </p:nvSpPr>
          <p:spPr>
            <a:xfrm>
              <a:off x="2547809" y="4737563"/>
              <a:ext cx="81033" cy="94117"/>
            </a:xfrm>
            <a:custGeom>
              <a:avLst/>
              <a:gdLst/>
              <a:ahLst/>
              <a:cxnLst/>
              <a:rect l="l" t="t" r="r" b="b"/>
              <a:pathLst>
                <a:path w="737" h="856" extrusionOk="0">
                  <a:moveTo>
                    <a:pt x="736" y="0"/>
                  </a:moveTo>
                  <a:lnTo>
                    <a:pt x="367" y="212"/>
                  </a:lnTo>
                  <a:lnTo>
                    <a:pt x="1" y="420"/>
                  </a:lnTo>
                  <a:lnTo>
                    <a:pt x="367" y="644"/>
                  </a:lnTo>
                  <a:lnTo>
                    <a:pt x="736" y="856"/>
                  </a:lnTo>
                  <a:lnTo>
                    <a:pt x="736" y="420"/>
                  </a:lnTo>
                  <a:lnTo>
                    <a:pt x="73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6"/>
            <p:cNvSpPr/>
            <p:nvPr/>
          </p:nvSpPr>
          <p:spPr>
            <a:xfrm>
              <a:off x="2541981" y="4731625"/>
              <a:ext cx="89609" cy="105992"/>
            </a:xfrm>
            <a:custGeom>
              <a:avLst/>
              <a:gdLst/>
              <a:ahLst/>
              <a:cxnLst/>
              <a:rect l="l" t="t" r="r" b="b"/>
              <a:pathLst>
                <a:path w="815" h="964" extrusionOk="0">
                  <a:moveTo>
                    <a:pt x="764" y="95"/>
                  </a:moveTo>
                  <a:lnTo>
                    <a:pt x="764" y="474"/>
                  </a:lnTo>
                  <a:lnTo>
                    <a:pt x="764" y="869"/>
                  </a:lnTo>
                  <a:lnTo>
                    <a:pt x="433" y="673"/>
                  </a:lnTo>
                  <a:lnTo>
                    <a:pt x="102" y="482"/>
                  </a:lnTo>
                  <a:lnTo>
                    <a:pt x="102" y="482"/>
                  </a:lnTo>
                  <a:lnTo>
                    <a:pt x="433" y="291"/>
                  </a:lnTo>
                  <a:lnTo>
                    <a:pt x="764" y="95"/>
                  </a:lnTo>
                  <a:close/>
                  <a:moveTo>
                    <a:pt x="815" y="1"/>
                  </a:moveTo>
                  <a:lnTo>
                    <a:pt x="407" y="237"/>
                  </a:lnTo>
                  <a:lnTo>
                    <a:pt x="0" y="474"/>
                  </a:lnTo>
                  <a:lnTo>
                    <a:pt x="38" y="503"/>
                  </a:lnTo>
                  <a:lnTo>
                    <a:pt x="407" y="711"/>
                  </a:lnTo>
                  <a:lnTo>
                    <a:pt x="815" y="964"/>
                  </a:lnTo>
                  <a:lnTo>
                    <a:pt x="815" y="474"/>
                  </a:lnTo>
                  <a:lnTo>
                    <a:pt x="81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6"/>
            <p:cNvSpPr/>
            <p:nvPr/>
          </p:nvSpPr>
          <p:spPr>
            <a:xfrm>
              <a:off x="2965732" y="144144"/>
              <a:ext cx="94227" cy="89719"/>
            </a:xfrm>
            <a:custGeom>
              <a:avLst/>
              <a:gdLst/>
              <a:ahLst/>
              <a:cxnLst/>
              <a:rect l="l" t="t" r="r" b="b"/>
              <a:pathLst>
                <a:path w="857" h="816" extrusionOk="0">
                  <a:moveTo>
                    <a:pt x="579" y="1"/>
                  </a:moveTo>
                  <a:lnTo>
                    <a:pt x="288" y="329"/>
                  </a:lnTo>
                  <a:lnTo>
                    <a:pt x="1" y="645"/>
                  </a:lnTo>
                  <a:lnTo>
                    <a:pt x="421" y="736"/>
                  </a:lnTo>
                  <a:lnTo>
                    <a:pt x="856" y="815"/>
                  </a:lnTo>
                  <a:lnTo>
                    <a:pt x="711" y="408"/>
                  </a:lnTo>
                  <a:lnTo>
                    <a:pt x="57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6"/>
            <p:cNvSpPr/>
            <p:nvPr/>
          </p:nvSpPr>
          <p:spPr>
            <a:xfrm>
              <a:off x="2959905" y="138207"/>
              <a:ext cx="104233" cy="100164"/>
            </a:xfrm>
            <a:custGeom>
              <a:avLst/>
              <a:gdLst/>
              <a:ahLst/>
              <a:cxnLst/>
              <a:rect l="l" t="t" r="r" b="b"/>
              <a:pathLst>
                <a:path w="948" h="911" extrusionOk="0">
                  <a:moveTo>
                    <a:pt x="616" y="99"/>
                  </a:moveTo>
                  <a:lnTo>
                    <a:pt x="736" y="474"/>
                  </a:lnTo>
                  <a:lnTo>
                    <a:pt x="868" y="844"/>
                  </a:lnTo>
                  <a:lnTo>
                    <a:pt x="868" y="844"/>
                  </a:lnTo>
                  <a:lnTo>
                    <a:pt x="486" y="765"/>
                  </a:lnTo>
                  <a:lnTo>
                    <a:pt x="104" y="686"/>
                  </a:lnTo>
                  <a:lnTo>
                    <a:pt x="357" y="396"/>
                  </a:lnTo>
                  <a:lnTo>
                    <a:pt x="616" y="99"/>
                  </a:lnTo>
                  <a:close/>
                  <a:moveTo>
                    <a:pt x="632" y="1"/>
                  </a:moveTo>
                  <a:lnTo>
                    <a:pt x="606" y="42"/>
                  </a:lnTo>
                  <a:lnTo>
                    <a:pt x="316" y="358"/>
                  </a:lnTo>
                  <a:lnTo>
                    <a:pt x="0" y="724"/>
                  </a:lnTo>
                  <a:lnTo>
                    <a:pt x="474" y="815"/>
                  </a:lnTo>
                  <a:lnTo>
                    <a:pt x="947" y="910"/>
                  </a:lnTo>
                  <a:lnTo>
                    <a:pt x="789" y="462"/>
                  </a:lnTo>
                  <a:lnTo>
                    <a:pt x="63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6"/>
            <p:cNvSpPr/>
            <p:nvPr/>
          </p:nvSpPr>
          <p:spPr>
            <a:xfrm>
              <a:off x="2917903" y="4789570"/>
              <a:ext cx="94117" cy="85541"/>
            </a:xfrm>
            <a:custGeom>
              <a:avLst/>
              <a:gdLst/>
              <a:ahLst/>
              <a:cxnLst/>
              <a:rect l="l" t="t" r="r" b="b"/>
              <a:pathLst>
                <a:path w="856" h="778" extrusionOk="0">
                  <a:moveTo>
                    <a:pt x="0" y="1"/>
                  </a:moveTo>
                  <a:lnTo>
                    <a:pt x="186" y="383"/>
                  </a:lnTo>
                  <a:lnTo>
                    <a:pt x="370" y="778"/>
                  </a:lnTo>
                  <a:lnTo>
                    <a:pt x="619" y="421"/>
                  </a:lnTo>
                  <a:lnTo>
                    <a:pt x="856" y="67"/>
                  </a:lnTo>
                  <a:lnTo>
                    <a:pt x="436" y="2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6"/>
            <p:cNvSpPr/>
            <p:nvPr/>
          </p:nvSpPr>
          <p:spPr>
            <a:xfrm>
              <a:off x="3240389" y="32764"/>
              <a:ext cx="95547" cy="86861"/>
            </a:xfrm>
            <a:custGeom>
              <a:avLst/>
              <a:gdLst/>
              <a:ahLst/>
              <a:cxnLst/>
              <a:rect l="l" t="t" r="r" b="b"/>
              <a:pathLst>
                <a:path w="869" h="790" extrusionOk="0">
                  <a:moveTo>
                    <a:pt x="0" y="0"/>
                  </a:moveTo>
                  <a:lnTo>
                    <a:pt x="186" y="395"/>
                  </a:lnTo>
                  <a:lnTo>
                    <a:pt x="382" y="789"/>
                  </a:lnTo>
                  <a:lnTo>
                    <a:pt x="619" y="433"/>
                  </a:lnTo>
                  <a:lnTo>
                    <a:pt x="868" y="79"/>
                  </a:lnTo>
                  <a:lnTo>
                    <a:pt x="436" y="38"/>
                  </a:lnTo>
                  <a:lnTo>
                    <a:pt x="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6"/>
            <p:cNvSpPr/>
            <p:nvPr/>
          </p:nvSpPr>
          <p:spPr>
            <a:xfrm>
              <a:off x="3236211" y="29905"/>
              <a:ext cx="104233" cy="95657"/>
            </a:xfrm>
            <a:custGeom>
              <a:avLst/>
              <a:gdLst/>
              <a:ahLst/>
              <a:cxnLst/>
              <a:rect l="l" t="t" r="r" b="b"/>
              <a:pathLst>
                <a:path w="948" h="870" extrusionOk="0">
                  <a:moveTo>
                    <a:pt x="92" y="64"/>
                  </a:moveTo>
                  <a:lnTo>
                    <a:pt x="474" y="92"/>
                  </a:lnTo>
                  <a:lnTo>
                    <a:pt x="856" y="118"/>
                  </a:lnTo>
                  <a:lnTo>
                    <a:pt x="632" y="433"/>
                  </a:lnTo>
                  <a:lnTo>
                    <a:pt x="414" y="762"/>
                  </a:lnTo>
                  <a:lnTo>
                    <a:pt x="414" y="762"/>
                  </a:lnTo>
                  <a:lnTo>
                    <a:pt x="250" y="408"/>
                  </a:lnTo>
                  <a:lnTo>
                    <a:pt x="92" y="64"/>
                  </a:lnTo>
                  <a:close/>
                  <a:moveTo>
                    <a:pt x="0" y="1"/>
                  </a:moveTo>
                  <a:lnTo>
                    <a:pt x="212" y="433"/>
                  </a:lnTo>
                  <a:lnTo>
                    <a:pt x="407" y="869"/>
                  </a:lnTo>
                  <a:lnTo>
                    <a:pt x="433" y="828"/>
                  </a:lnTo>
                  <a:lnTo>
                    <a:pt x="685" y="474"/>
                  </a:lnTo>
                  <a:lnTo>
                    <a:pt x="947" y="80"/>
                  </a:lnTo>
                  <a:lnTo>
                    <a:pt x="474" y="39"/>
                  </a:lnTo>
                  <a:lnTo>
                    <a:pt x="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6"/>
            <p:cNvSpPr/>
            <p:nvPr/>
          </p:nvSpPr>
          <p:spPr>
            <a:xfrm>
              <a:off x="6357388" y="4668074"/>
              <a:ext cx="198020" cy="176470"/>
            </a:xfrm>
            <a:custGeom>
              <a:avLst/>
              <a:gdLst/>
              <a:ahLst/>
              <a:cxnLst/>
              <a:rect l="l" t="t" r="r" b="b"/>
              <a:pathLst>
                <a:path w="1801" h="1605" extrusionOk="0">
                  <a:moveTo>
                    <a:pt x="1" y="1"/>
                  </a:moveTo>
                  <a:lnTo>
                    <a:pt x="421" y="803"/>
                  </a:lnTo>
                  <a:lnTo>
                    <a:pt x="841" y="1605"/>
                  </a:lnTo>
                  <a:lnTo>
                    <a:pt x="1327" y="844"/>
                  </a:lnTo>
                  <a:lnTo>
                    <a:pt x="1800" y="67"/>
                  </a:lnTo>
                  <a:lnTo>
                    <a:pt x="907" y="4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6"/>
            <p:cNvSpPr/>
            <p:nvPr/>
          </p:nvSpPr>
          <p:spPr>
            <a:xfrm>
              <a:off x="5149467" y="4783742"/>
              <a:ext cx="82682" cy="95547"/>
            </a:xfrm>
            <a:custGeom>
              <a:avLst/>
              <a:gdLst/>
              <a:ahLst/>
              <a:cxnLst/>
              <a:rect l="l" t="t" r="r" b="b"/>
              <a:pathLst>
                <a:path w="752" h="869" extrusionOk="0">
                  <a:moveTo>
                    <a:pt x="752" y="0"/>
                  </a:moveTo>
                  <a:lnTo>
                    <a:pt x="383" y="224"/>
                  </a:lnTo>
                  <a:lnTo>
                    <a:pt x="1" y="436"/>
                  </a:lnTo>
                  <a:lnTo>
                    <a:pt x="383" y="647"/>
                  </a:lnTo>
                  <a:lnTo>
                    <a:pt x="752" y="868"/>
                  </a:lnTo>
                  <a:lnTo>
                    <a:pt x="752" y="436"/>
                  </a:lnTo>
                  <a:lnTo>
                    <a:pt x="7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6"/>
            <p:cNvSpPr/>
            <p:nvPr/>
          </p:nvSpPr>
          <p:spPr>
            <a:xfrm>
              <a:off x="5143969" y="4779564"/>
              <a:ext cx="91039" cy="104233"/>
            </a:xfrm>
            <a:custGeom>
              <a:avLst/>
              <a:gdLst/>
              <a:ahLst/>
              <a:cxnLst/>
              <a:rect l="l" t="t" r="r" b="b"/>
              <a:pathLst>
                <a:path w="828" h="948" extrusionOk="0">
                  <a:moveTo>
                    <a:pt x="777" y="92"/>
                  </a:moveTo>
                  <a:lnTo>
                    <a:pt x="777" y="474"/>
                  </a:lnTo>
                  <a:lnTo>
                    <a:pt x="777" y="856"/>
                  </a:lnTo>
                  <a:lnTo>
                    <a:pt x="445" y="670"/>
                  </a:lnTo>
                  <a:lnTo>
                    <a:pt x="109" y="474"/>
                  </a:lnTo>
                  <a:lnTo>
                    <a:pt x="109" y="474"/>
                  </a:lnTo>
                  <a:lnTo>
                    <a:pt x="445" y="275"/>
                  </a:lnTo>
                  <a:lnTo>
                    <a:pt x="777" y="92"/>
                  </a:lnTo>
                  <a:close/>
                  <a:moveTo>
                    <a:pt x="827" y="0"/>
                  </a:moveTo>
                  <a:lnTo>
                    <a:pt x="420" y="237"/>
                  </a:lnTo>
                  <a:lnTo>
                    <a:pt x="0" y="474"/>
                  </a:lnTo>
                  <a:lnTo>
                    <a:pt x="38" y="499"/>
                  </a:lnTo>
                  <a:lnTo>
                    <a:pt x="420" y="711"/>
                  </a:lnTo>
                  <a:lnTo>
                    <a:pt x="827" y="947"/>
                  </a:lnTo>
                  <a:lnTo>
                    <a:pt x="827" y="474"/>
                  </a:lnTo>
                  <a:lnTo>
                    <a:pt x="827"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6"/>
            <p:cNvSpPr/>
            <p:nvPr/>
          </p:nvSpPr>
          <p:spPr>
            <a:xfrm>
              <a:off x="8131886" y="31334"/>
              <a:ext cx="92798" cy="89719"/>
            </a:xfrm>
            <a:custGeom>
              <a:avLst/>
              <a:gdLst/>
              <a:ahLst/>
              <a:cxnLst/>
              <a:rect l="l" t="t" r="r" b="b"/>
              <a:pathLst>
                <a:path w="844" h="816" extrusionOk="0">
                  <a:moveTo>
                    <a:pt x="566" y="1"/>
                  </a:moveTo>
                  <a:lnTo>
                    <a:pt x="278" y="329"/>
                  </a:lnTo>
                  <a:lnTo>
                    <a:pt x="0" y="645"/>
                  </a:lnTo>
                  <a:lnTo>
                    <a:pt x="420" y="736"/>
                  </a:lnTo>
                  <a:lnTo>
                    <a:pt x="843" y="815"/>
                  </a:lnTo>
                  <a:lnTo>
                    <a:pt x="843" y="815"/>
                  </a:lnTo>
                  <a:lnTo>
                    <a:pt x="698" y="408"/>
                  </a:lnTo>
                  <a:lnTo>
                    <a:pt x="566"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6"/>
            <p:cNvSpPr/>
            <p:nvPr/>
          </p:nvSpPr>
          <p:spPr>
            <a:xfrm>
              <a:off x="8125948" y="25397"/>
              <a:ext cx="102913" cy="100164"/>
            </a:xfrm>
            <a:custGeom>
              <a:avLst/>
              <a:gdLst/>
              <a:ahLst/>
              <a:cxnLst/>
              <a:rect l="l" t="t" r="r" b="b"/>
              <a:pathLst>
                <a:path w="936" h="911" extrusionOk="0">
                  <a:moveTo>
                    <a:pt x="606" y="99"/>
                  </a:moveTo>
                  <a:lnTo>
                    <a:pt x="740" y="474"/>
                  </a:lnTo>
                  <a:lnTo>
                    <a:pt x="856" y="831"/>
                  </a:lnTo>
                  <a:lnTo>
                    <a:pt x="856" y="831"/>
                  </a:lnTo>
                  <a:lnTo>
                    <a:pt x="474" y="765"/>
                  </a:lnTo>
                  <a:lnTo>
                    <a:pt x="95" y="686"/>
                  </a:lnTo>
                  <a:lnTo>
                    <a:pt x="358" y="395"/>
                  </a:lnTo>
                  <a:lnTo>
                    <a:pt x="606" y="99"/>
                  </a:lnTo>
                  <a:close/>
                  <a:moveTo>
                    <a:pt x="632" y="1"/>
                  </a:moveTo>
                  <a:lnTo>
                    <a:pt x="594" y="42"/>
                  </a:lnTo>
                  <a:lnTo>
                    <a:pt x="316" y="358"/>
                  </a:lnTo>
                  <a:lnTo>
                    <a:pt x="1" y="711"/>
                  </a:lnTo>
                  <a:lnTo>
                    <a:pt x="462" y="815"/>
                  </a:lnTo>
                  <a:lnTo>
                    <a:pt x="935" y="910"/>
                  </a:lnTo>
                  <a:lnTo>
                    <a:pt x="777" y="449"/>
                  </a:lnTo>
                  <a:lnTo>
                    <a:pt x="63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6"/>
            <p:cNvSpPr/>
            <p:nvPr/>
          </p:nvSpPr>
          <p:spPr>
            <a:xfrm>
              <a:off x="4896470" y="4905238"/>
              <a:ext cx="94117" cy="85431"/>
            </a:xfrm>
            <a:custGeom>
              <a:avLst/>
              <a:gdLst/>
              <a:ahLst/>
              <a:cxnLst/>
              <a:rect l="l" t="t" r="r" b="b"/>
              <a:pathLst>
                <a:path w="856" h="777" extrusionOk="0">
                  <a:moveTo>
                    <a:pt x="0" y="0"/>
                  </a:moveTo>
                  <a:lnTo>
                    <a:pt x="186" y="382"/>
                  </a:lnTo>
                  <a:lnTo>
                    <a:pt x="369" y="777"/>
                  </a:lnTo>
                  <a:lnTo>
                    <a:pt x="619" y="423"/>
                  </a:lnTo>
                  <a:lnTo>
                    <a:pt x="856" y="66"/>
                  </a:lnTo>
                  <a:lnTo>
                    <a:pt x="423" y="29"/>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6"/>
            <p:cNvSpPr/>
            <p:nvPr/>
          </p:nvSpPr>
          <p:spPr>
            <a:xfrm>
              <a:off x="5949580" y="4843116"/>
              <a:ext cx="95547" cy="85431"/>
            </a:xfrm>
            <a:custGeom>
              <a:avLst/>
              <a:gdLst/>
              <a:ahLst/>
              <a:cxnLst/>
              <a:rect l="l" t="t" r="r" b="b"/>
              <a:pathLst>
                <a:path w="869" h="777" extrusionOk="0">
                  <a:moveTo>
                    <a:pt x="0" y="0"/>
                  </a:moveTo>
                  <a:lnTo>
                    <a:pt x="196" y="382"/>
                  </a:lnTo>
                  <a:lnTo>
                    <a:pt x="379" y="777"/>
                  </a:lnTo>
                  <a:lnTo>
                    <a:pt x="616" y="423"/>
                  </a:lnTo>
                  <a:lnTo>
                    <a:pt x="869" y="66"/>
                  </a:lnTo>
                  <a:lnTo>
                    <a:pt x="433" y="28"/>
                  </a:lnTo>
                  <a:lnTo>
                    <a:pt x="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6"/>
            <p:cNvSpPr/>
            <p:nvPr/>
          </p:nvSpPr>
          <p:spPr>
            <a:xfrm>
              <a:off x="5945072" y="4840257"/>
              <a:ext cx="104233" cy="94227"/>
            </a:xfrm>
            <a:custGeom>
              <a:avLst/>
              <a:gdLst/>
              <a:ahLst/>
              <a:cxnLst/>
              <a:rect l="l" t="t" r="r" b="b"/>
              <a:pathLst>
                <a:path w="948" h="857" extrusionOk="0">
                  <a:moveTo>
                    <a:pt x="92" y="54"/>
                  </a:moveTo>
                  <a:lnTo>
                    <a:pt x="474" y="80"/>
                  </a:lnTo>
                  <a:lnTo>
                    <a:pt x="856" y="118"/>
                  </a:lnTo>
                  <a:lnTo>
                    <a:pt x="644" y="433"/>
                  </a:lnTo>
                  <a:lnTo>
                    <a:pt x="419" y="755"/>
                  </a:lnTo>
                  <a:lnTo>
                    <a:pt x="250" y="408"/>
                  </a:lnTo>
                  <a:lnTo>
                    <a:pt x="92" y="54"/>
                  </a:lnTo>
                  <a:close/>
                  <a:moveTo>
                    <a:pt x="0" y="1"/>
                  </a:moveTo>
                  <a:lnTo>
                    <a:pt x="212" y="421"/>
                  </a:lnTo>
                  <a:lnTo>
                    <a:pt x="408" y="856"/>
                  </a:lnTo>
                  <a:lnTo>
                    <a:pt x="436" y="815"/>
                  </a:lnTo>
                  <a:lnTo>
                    <a:pt x="685" y="462"/>
                  </a:lnTo>
                  <a:lnTo>
                    <a:pt x="947" y="67"/>
                  </a:lnTo>
                  <a:lnTo>
                    <a:pt x="474" y="26"/>
                  </a:lnTo>
                  <a:lnTo>
                    <a:pt x="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6"/>
            <p:cNvSpPr/>
            <p:nvPr/>
          </p:nvSpPr>
          <p:spPr>
            <a:xfrm>
              <a:off x="879963" y="155721"/>
              <a:ext cx="178119" cy="198350"/>
            </a:xfrm>
            <a:custGeom>
              <a:avLst/>
              <a:gdLst/>
              <a:ahLst/>
              <a:cxnLst/>
              <a:rect l="l" t="t" r="r" b="b"/>
              <a:pathLst>
                <a:path w="1620" h="1804" extrusionOk="0">
                  <a:moveTo>
                    <a:pt x="1620" y="1"/>
                  </a:moveTo>
                  <a:lnTo>
                    <a:pt x="818" y="395"/>
                  </a:lnTo>
                  <a:lnTo>
                    <a:pt x="0" y="803"/>
                  </a:lnTo>
                  <a:lnTo>
                    <a:pt x="752" y="1305"/>
                  </a:lnTo>
                  <a:lnTo>
                    <a:pt x="1516" y="1803"/>
                  </a:lnTo>
                  <a:lnTo>
                    <a:pt x="1566" y="894"/>
                  </a:lnTo>
                  <a:lnTo>
                    <a:pt x="16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6"/>
            <p:cNvSpPr/>
            <p:nvPr/>
          </p:nvSpPr>
          <p:spPr>
            <a:xfrm>
              <a:off x="182984" y="2913807"/>
              <a:ext cx="94117" cy="85431"/>
            </a:xfrm>
            <a:custGeom>
              <a:avLst/>
              <a:gdLst/>
              <a:ahLst/>
              <a:cxnLst/>
              <a:rect l="l" t="t" r="r" b="b"/>
              <a:pathLst>
                <a:path w="856" h="777" extrusionOk="0">
                  <a:moveTo>
                    <a:pt x="0" y="0"/>
                  </a:moveTo>
                  <a:lnTo>
                    <a:pt x="183" y="395"/>
                  </a:lnTo>
                  <a:lnTo>
                    <a:pt x="370" y="777"/>
                  </a:lnTo>
                  <a:lnTo>
                    <a:pt x="606" y="420"/>
                  </a:lnTo>
                  <a:lnTo>
                    <a:pt x="856" y="67"/>
                  </a:lnTo>
                  <a:lnTo>
                    <a:pt x="420" y="38"/>
                  </a:lnTo>
                  <a:lnTo>
                    <a:pt x="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6"/>
            <p:cNvSpPr/>
            <p:nvPr/>
          </p:nvSpPr>
          <p:spPr>
            <a:xfrm>
              <a:off x="177047" y="2911058"/>
              <a:ext cx="105992" cy="93787"/>
            </a:xfrm>
            <a:custGeom>
              <a:avLst/>
              <a:gdLst/>
              <a:ahLst/>
              <a:cxnLst/>
              <a:rect l="l" t="t" r="r" b="b"/>
              <a:pathLst>
                <a:path w="964" h="853" extrusionOk="0">
                  <a:moveTo>
                    <a:pt x="95" y="63"/>
                  </a:moveTo>
                  <a:lnTo>
                    <a:pt x="474" y="92"/>
                  </a:lnTo>
                  <a:lnTo>
                    <a:pt x="856" y="117"/>
                  </a:lnTo>
                  <a:lnTo>
                    <a:pt x="648" y="433"/>
                  </a:lnTo>
                  <a:lnTo>
                    <a:pt x="424" y="749"/>
                  </a:lnTo>
                  <a:lnTo>
                    <a:pt x="266" y="407"/>
                  </a:lnTo>
                  <a:lnTo>
                    <a:pt x="95" y="63"/>
                  </a:lnTo>
                  <a:close/>
                  <a:moveTo>
                    <a:pt x="1" y="0"/>
                  </a:moveTo>
                  <a:lnTo>
                    <a:pt x="212" y="433"/>
                  </a:lnTo>
                  <a:lnTo>
                    <a:pt x="424" y="853"/>
                  </a:lnTo>
                  <a:lnTo>
                    <a:pt x="449" y="827"/>
                  </a:lnTo>
                  <a:lnTo>
                    <a:pt x="686" y="474"/>
                  </a:lnTo>
                  <a:lnTo>
                    <a:pt x="963" y="79"/>
                  </a:lnTo>
                  <a:lnTo>
                    <a:pt x="474" y="38"/>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6"/>
            <p:cNvSpPr/>
            <p:nvPr/>
          </p:nvSpPr>
          <p:spPr>
            <a:xfrm>
              <a:off x="255112" y="1257727"/>
              <a:ext cx="95547" cy="85431"/>
            </a:xfrm>
            <a:custGeom>
              <a:avLst/>
              <a:gdLst/>
              <a:ahLst/>
              <a:cxnLst/>
              <a:rect l="l" t="t" r="r" b="b"/>
              <a:pathLst>
                <a:path w="869" h="777" extrusionOk="0">
                  <a:moveTo>
                    <a:pt x="1" y="0"/>
                  </a:moveTo>
                  <a:lnTo>
                    <a:pt x="187" y="382"/>
                  </a:lnTo>
                  <a:lnTo>
                    <a:pt x="383" y="777"/>
                  </a:lnTo>
                  <a:lnTo>
                    <a:pt x="620" y="420"/>
                  </a:lnTo>
                  <a:lnTo>
                    <a:pt x="869" y="67"/>
                  </a:lnTo>
                  <a:lnTo>
                    <a:pt x="436" y="26"/>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6"/>
            <p:cNvSpPr/>
            <p:nvPr/>
          </p:nvSpPr>
          <p:spPr>
            <a:xfrm>
              <a:off x="250934" y="1253549"/>
              <a:ext cx="104343" cy="95547"/>
            </a:xfrm>
            <a:custGeom>
              <a:avLst/>
              <a:gdLst/>
              <a:ahLst/>
              <a:cxnLst/>
              <a:rect l="l" t="t" r="r" b="b"/>
              <a:pathLst>
                <a:path w="949" h="869" extrusionOk="0">
                  <a:moveTo>
                    <a:pt x="93" y="64"/>
                  </a:moveTo>
                  <a:lnTo>
                    <a:pt x="474" y="92"/>
                  </a:lnTo>
                  <a:lnTo>
                    <a:pt x="856" y="130"/>
                  </a:lnTo>
                  <a:lnTo>
                    <a:pt x="632" y="446"/>
                  </a:lnTo>
                  <a:lnTo>
                    <a:pt x="418" y="769"/>
                  </a:lnTo>
                  <a:lnTo>
                    <a:pt x="418" y="769"/>
                  </a:lnTo>
                  <a:lnTo>
                    <a:pt x="250" y="408"/>
                  </a:lnTo>
                  <a:lnTo>
                    <a:pt x="93" y="64"/>
                  </a:lnTo>
                  <a:close/>
                  <a:moveTo>
                    <a:pt x="1" y="0"/>
                  </a:moveTo>
                  <a:lnTo>
                    <a:pt x="212" y="433"/>
                  </a:lnTo>
                  <a:lnTo>
                    <a:pt x="408" y="869"/>
                  </a:lnTo>
                  <a:lnTo>
                    <a:pt x="433" y="828"/>
                  </a:lnTo>
                  <a:lnTo>
                    <a:pt x="686" y="474"/>
                  </a:lnTo>
                  <a:lnTo>
                    <a:pt x="948" y="79"/>
                  </a:lnTo>
                  <a:lnTo>
                    <a:pt x="474" y="38"/>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6"/>
            <p:cNvSpPr/>
            <p:nvPr/>
          </p:nvSpPr>
          <p:spPr>
            <a:xfrm>
              <a:off x="-340492" y="1820487"/>
              <a:ext cx="569761" cy="659700"/>
            </a:xfrm>
            <a:custGeom>
              <a:avLst/>
              <a:gdLst/>
              <a:ahLst/>
              <a:cxnLst/>
              <a:rect l="l" t="t" r="r" b="b"/>
              <a:pathLst>
                <a:path w="5182" h="6000" extrusionOk="0">
                  <a:moveTo>
                    <a:pt x="0" y="1"/>
                  </a:moveTo>
                  <a:lnTo>
                    <a:pt x="0" y="3000"/>
                  </a:lnTo>
                  <a:lnTo>
                    <a:pt x="0" y="5999"/>
                  </a:lnTo>
                  <a:lnTo>
                    <a:pt x="2592" y="4500"/>
                  </a:lnTo>
                  <a:lnTo>
                    <a:pt x="5181" y="3000"/>
                  </a:lnTo>
                  <a:lnTo>
                    <a:pt x="2592" y="150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6"/>
            <p:cNvSpPr/>
            <p:nvPr/>
          </p:nvSpPr>
          <p:spPr>
            <a:xfrm>
              <a:off x="116354" y="4834430"/>
              <a:ext cx="571410" cy="659590"/>
            </a:xfrm>
            <a:custGeom>
              <a:avLst/>
              <a:gdLst/>
              <a:ahLst/>
              <a:cxnLst/>
              <a:rect l="l" t="t" r="r" b="b"/>
              <a:pathLst>
                <a:path w="5197" h="5999" extrusionOk="0">
                  <a:moveTo>
                    <a:pt x="0" y="0"/>
                  </a:moveTo>
                  <a:lnTo>
                    <a:pt x="0" y="2999"/>
                  </a:lnTo>
                  <a:lnTo>
                    <a:pt x="0" y="5998"/>
                  </a:lnTo>
                  <a:lnTo>
                    <a:pt x="2605" y="4499"/>
                  </a:lnTo>
                  <a:lnTo>
                    <a:pt x="5196" y="2999"/>
                  </a:lnTo>
                  <a:lnTo>
                    <a:pt x="2605" y="150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6"/>
            <p:cNvSpPr/>
            <p:nvPr/>
          </p:nvSpPr>
          <p:spPr>
            <a:xfrm>
              <a:off x="4812797" y="-228887"/>
              <a:ext cx="817148" cy="944690"/>
            </a:xfrm>
            <a:custGeom>
              <a:avLst/>
              <a:gdLst/>
              <a:ahLst/>
              <a:cxnLst/>
              <a:rect l="l" t="t" r="r" b="b"/>
              <a:pathLst>
                <a:path w="7432" h="8592" extrusionOk="0">
                  <a:moveTo>
                    <a:pt x="0" y="1"/>
                  </a:moveTo>
                  <a:lnTo>
                    <a:pt x="0" y="4288"/>
                  </a:lnTo>
                  <a:lnTo>
                    <a:pt x="0" y="8591"/>
                  </a:lnTo>
                  <a:lnTo>
                    <a:pt x="3722" y="6432"/>
                  </a:lnTo>
                  <a:lnTo>
                    <a:pt x="7432" y="4288"/>
                  </a:lnTo>
                  <a:lnTo>
                    <a:pt x="3722" y="214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6"/>
            <p:cNvSpPr/>
            <p:nvPr/>
          </p:nvSpPr>
          <p:spPr>
            <a:xfrm>
              <a:off x="-389750" y="3360680"/>
              <a:ext cx="912585" cy="913025"/>
            </a:xfrm>
            <a:custGeom>
              <a:avLst/>
              <a:gdLst/>
              <a:ahLst/>
              <a:cxnLst/>
              <a:rect l="l" t="t" r="r" b="b"/>
              <a:pathLst>
                <a:path w="8300" h="8304" extrusionOk="0">
                  <a:moveTo>
                    <a:pt x="6077" y="1"/>
                  </a:moveTo>
                  <a:lnTo>
                    <a:pt x="3040" y="3041"/>
                  </a:lnTo>
                  <a:lnTo>
                    <a:pt x="0" y="6078"/>
                  </a:lnTo>
                  <a:lnTo>
                    <a:pt x="4145" y="7183"/>
                  </a:lnTo>
                  <a:lnTo>
                    <a:pt x="8300" y="8303"/>
                  </a:lnTo>
                  <a:lnTo>
                    <a:pt x="7182" y="4158"/>
                  </a:lnTo>
                  <a:lnTo>
                    <a:pt x="60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6"/>
            <p:cNvSpPr/>
            <p:nvPr/>
          </p:nvSpPr>
          <p:spPr>
            <a:xfrm>
              <a:off x="8648435" y="135458"/>
              <a:ext cx="656401" cy="656511"/>
            </a:xfrm>
            <a:custGeom>
              <a:avLst/>
              <a:gdLst/>
              <a:ahLst/>
              <a:cxnLst/>
              <a:rect l="l" t="t" r="r" b="b"/>
              <a:pathLst>
                <a:path w="5970" h="5971" extrusionOk="0">
                  <a:moveTo>
                    <a:pt x="5817" y="153"/>
                  </a:moveTo>
                  <a:lnTo>
                    <a:pt x="5064" y="2959"/>
                  </a:lnTo>
                  <a:lnTo>
                    <a:pt x="4313" y="5775"/>
                  </a:lnTo>
                  <a:lnTo>
                    <a:pt x="2260" y="3710"/>
                  </a:lnTo>
                  <a:lnTo>
                    <a:pt x="208" y="1658"/>
                  </a:lnTo>
                  <a:lnTo>
                    <a:pt x="3012" y="907"/>
                  </a:lnTo>
                  <a:lnTo>
                    <a:pt x="5817" y="153"/>
                  </a:lnTo>
                  <a:close/>
                  <a:moveTo>
                    <a:pt x="5970" y="1"/>
                  </a:moveTo>
                  <a:lnTo>
                    <a:pt x="5878" y="26"/>
                  </a:lnTo>
                  <a:lnTo>
                    <a:pt x="2983" y="803"/>
                  </a:lnTo>
                  <a:lnTo>
                    <a:pt x="0" y="1604"/>
                  </a:lnTo>
                  <a:lnTo>
                    <a:pt x="2182" y="3789"/>
                  </a:lnTo>
                  <a:lnTo>
                    <a:pt x="4366" y="5971"/>
                  </a:lnTo>
                  <a:lnTo>
                    <a:pt x="5168" y="2987"/>
                  </a:lnTo>
                  <a:lnTo>
                    <a:pt x="597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6"/>
            <p:cNvSpPr/>
            <p:nvPr/>
          </p:nvSpPr>
          <p:spPr>
            <a:xfrm>
              <a:off x="7514401" y="-204400"/>
              <a:ext cx="409344" cy="408024"/>
            </a:xfrm>
            <a:custGeom>
              <a:avLst/>
              <a:gdLst/>
              <a:ahLst/>
              <a:cxnLst/>
              <a:rect l="l" t="t" r="r" b="b"/>
              <a:pathLst>
                <a:path w="3723" h="3711" extrusionOk="0">
                  <a:moveTo>
                    <a:pt x="3722" y="1"/>
                  </a:moveTo>
                  <a:lnTo>
                    <a:pt x="1853" y="487"/>
                  </a:lnTo>
                  <a:lnTo>
                    <a:pt x="0" y="986"/>
                  </a:lnTo>
                  <a:lnTo>
                    <a:pt x="1367" y="2353"/>
                  </a:lnTo>
                  <a:lnTo>
                    <a:pt x="2721" y="3710"/>
                  </a:lnTo>
                  <a:lnTo>
                    <a:pt x="3223" y="1854"/>
                  </a:lnTo>
                  <a:lnTo>
                    <a:pt x="37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6"/>
            <p:cNvSpPr/>
            <p:nvPr/>
          </p:nvSpPr>
          <p:spPr>
            <a:xfrm>
              <a:off x="7938152" y="4452570"/>
              <a:ext cx="409344" cy="409344"/>
            </a:xfrm>
            <a:custGeom>
              <a:avLst/>
              <a:gdLst/>
              <a:ahLst/>
              <a:cxnLst/>
              <a:rect l="l" t="t" r="r" b="b"/>
              <a:pathLst>
                <a:path w="3723" h="3723" extrusionOk="0">
                  <a:moveTo>
                    <a:pt x="3723" y="0"/>
                  </a:moveTo>
                  <a:lnTo>
                    <a:pt x="1867" y="502"/>
                  </a:lnTo>
                  <a:lnTo>
                    <a:pt x="1" y="1001"/>
                  </a:lnTo>
                  <a:lnTo>
                    <a:pt x="1368" y="2356"/>
                  </a:lnTo>
                  <a:lnTo>
                    <a:pt x="2722" y="3723"/>
                  </a:lnTo>
                  <a:lnTo>
                    <a:pt x="3224" y="1869"/>
                  </a:lnTo>
                  <a:lnTo>
                    <a:pt x="37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6"/>
            <p:cNvSpPr/>
            <p:nvPr/>
          </p:nvSpPr>
          <p:spPr>
            <a:xfrm>
              <a:off x="19487" y="4395098"/>
              <a:ext cx="407914" cy="409344"/>
            </a:xfrm>
            <a:custGeom>
              <a:avLst/>
              <a:gdLst/>
              <a:ahLst/>
              <a:cxnLst/>
              <a:rect l="l" t="t" r="r" b="b"/>
              <a:pathLst>
                <a:path w="3710" h="3723" extrusionOk="0">
                  <a:moveTo>
                    <a:pt x="3710" y="0"/>
                  </a:moveTo>
                  <a:lnTo>
                    <a:pt x="1857" y="499"/>
                  </a:lnTo>
                  <a:lnTo>
                    <a:pt x="0" y="998"/>
                  </a:lnTo>
                  <a:lnTo>
                    <a:pt x="1355" y="2352"/>
                  </a:lnTo>
                  <a:lnTo>
                    <a:pt x="2725" y="3723"/>
                  </a:lnTo>
                  <a:lnTo>
                    <a:pt x="3211" y="1854"/>
                  </a:lnTo>
                  <a:lnTo>
                    <a:pt x="37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6"/>
            <p:cNvSpPr/>
            <p:nvPr/>
          </p:nvSpPr>
          <p:spPr>
            <a:xfrm>
              <a:off x="72923" y="510202"/>
              <a:ext cx="407914" cy="409344"/>
            </a:xfrm>
            <a:custGeom>
              <a:avLst/>
              <a:gdLst/>
              <a:ahLst/>
              <a:cxnLst/>
              <a:rect l="l" t="t" r="r" b="b"/>
              <a:pathLst>
                <a:path w="3710" h="3723" extrusionOk="0">
                  <a:moveTo>
                    <a:pt x="3710" y="0"/>
                  </a:moveTo>
                  <a:lnTo>
                    <a:pt x="1857" y="499"/>
                  </a:lnTo>
                  <a:lnTo>
                    <a:pt x="0" y="1001"/>
                  </a:lnTo>
                  <a:lnTo>
                    <a:pt x="1358" y="2368"/>
                  </a:lnTo>
                  <a:lnTo>
                    <a:pt x="2725" y="3722"/>
                  </a:lnTo>
                  <a:lnTo>
                    <a:pt x="3211" y="1869"/>
                  </a:lnTo>
                  <a:lnTo>
                    <a:pt x="37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6"/>
            <p:cNvSpPr/>
            <p:nvPr/>
          </p:nvSpPr>
          <p:spPr>
            <a:xfrm>
              <a:off x="8565752" y="899177"/>
              <a:ext cx="367343" cy="422098"/>
            </a:xfrm>
            <a:custGeom>
              <a:avLst/>
              <a:gdLst/>
              <a:ahLst/>
              <a:cxnLst/>
              <a:rect l="l" t="t" r="r" b="b"/>
              <a:pathLst>
                <a:path w="3341" h="3839" extrusionOk="0">
                  <a:moveTo>
                    <a:pt x="1" y="0"/>
                  </a:moveTo>
                  <a:lnTo>
                    <a:pt x="13" y="1920"/>
                  </a:lnTo>
                  <a:lnTo>
                    <a:pt x="26" y="3839"/>
                  </a:lnTo>
                  <a:lnTo>
                    <a:pt x="1683" y="2867"/>
                  </a:lnTo>
                  <a:lnTo>
                    <a:pt x="3341" y="1894"/>
                  </a:lnTo>
                  <a:lnTo>
                    <a:pt x="1671" y="947"/>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6"/>
            <p:cNvSpPr/>
            <p:nvPr/>
          </p:nvSpPr>
          <p:spPr>
            <a:xfrm>
              <a:off x="8824686" y="3827719"/>
              <a:ext cx="367343" cy="423967"/>
            </a:xfrm>
            <a:custGeom>
              <a:avLst/>
              <a:gdLst/>
              <a:ahLst/>
              <a:cxnLst/>
              <a:rect l="l" t="t" r="r" b="b"/>
              <a:pathLst>
                <a:path w="3341" h="3856" extrusionOk="0">
                  <a:moveTo>
                    <a:pt x="1" y="1"/>
                  </a:moveTo>
                  <a:lnTo>
                    <a:pt x="13" y="1923"/>
                  </a:lnTo>
                  <a:lnTo>
                    <a:pt x="26" y="3856"/>
                  </a:lnTo>
                  <a:lnTo>
                    <a:pt x="1684" y="2883"/>
                  </a:lnTo>
                  <a:lnTo>
                    <a:pt x="3341" y="1895"/>
                  </a:lnTo>
                  <a:lnTo>
                    <a:pt x="1671" y="948"/>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6"/>
            <p:cNvSpPr/>
            <p:nvPr/>
          </p:nvSpPr>
          <p:spPr>
            <a:xfrm>
              <a:off x="6494497" y="-12096"/>
              <a:ext cx="664208" cy="645077"/>
            </a:xfrm>
            <a:custGeom>
              <a:avLst/>
              <a:gdLst/>
              <a:ahLst/>
              <a:cxnLst/>
              <a:rect l="l" t="t" r="r" b="b"/>
              <a:pathLst>
                <a:path w="6041" h="5867" extrusionOk="0">
                  <a:moveTo>
                    <a:pt x="1961" y="209"/>
                  </a:moveTo>
                  <a:lnTo>
                    <a:pt x="3897" y="2369"/>
                  </a:lnTo>
                  <a:lnTo>
                    <a:pt x="5852" y="4530"/>
                  </a:lnTo>
                  <a:lnTo>
                    <a:pt x="5852" y="4530"/>
                  </a:lnTo>
                  <a:lnTo>
                    <a:pt x="3000" y="5131"/>
                  </a:lnTo>
                  <a:lnTo>
                    <a:pt x="159" y="5734"/>
                  </a:lnTo>
                  <a:lnTo>
                    <a:pt x="1055" y="2972"/>
                  </a:lnTo>
                  <a:lnTo>
                    <a:pt x="1961" y="209"/>
                  </a:lnTo>
                  <a:close/>
                  <a:moveTo>
                    <a:pt x="1911" y="1"/>
                  </a:moveTo>
                  <a:lnTo>
                    <a:pt x="964" y="2934"/>
                  </a:lnTo>
                  <a:lnTo>
                    <a:pt x="1" y="5867"/>
                  </a:lnTo>
                  <a:lnTo>
                    <a:pt x="3028" y="5235"/>
                  </a:lnTo>
                  <a:lnTo>
                    <a:pt x="6040" y="4591"/>
                  </a:lnTo>
                  <a:lnTo>
                    <a:pt x="5987" y="4525"/>
                  </a:lnTo>
                  <a:lnTo>
                    <a:pt x="3976" y="2302"/>
                  </a:lnTo>
                  <a:lnTo>
                    <a:pt x="191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6"/>
            <p:cNvSpPr/>
            <p:nvPr/>
          </p:nvSpPr>
          <p:spPr>
            <a:xfrm>
              <a:off x="7235236" y="4658068"/>
              <a:ext cx="663878" cy="645077"/>
            </a:xfrm>
            <a:custGeom>
              <a:avLst/>
              <a:gdLst/>
              <a:ahLst/>
              <a:cxnLst/>
              <a:rect l="l" t="t" r="r" b="b"/>
              <a:pathLst>
                <a:path w="6038" h="5867" extrusionOk="0">
                  <a:moveTo>
                    <a:pt x="1946" y="196"/>
                  </a:moveTo>
                  <a:lnTo>
                    <a:pt x="3894" y="2368"/>
                  </a:lnTo>
                  <a:lnTo>
                    <a:pt x="5842" y="4519"/>
                  </a:lnTo>
                  <a:lnTo>
                    <a:pt x="5842" y="4519"/>
                  </a:lnTo>
                  <a:lnTo>
                    <a:pt x="3000" y="5131"/>
                  </a:lnTo>
                  <a:lnTo>
                    <a:pt x="159" y="5721"/>
                  </a:lnTo>
                  <a:lnTo>
                    <a:pt x="1052" y="2959"/>
                  </a:lnTo>
                  <a:lnTo>
                    <a:pt x="1946" y="196"/>
                  </a:lnTo>
                  <a:close/>
                  <a:moveTo>
                    <a:pt x="1908" y="0"/>
                  </a:moveTo>
                  <a:lnTo>
                    <a:pt x="948" y="2933"/>
                  </a:lnTo>
                  <a:lnTo>
                    <a:pt x="1" y="5866"/>
                  </a:lnTo>
                  <a:lnTo>
                    <a:pt x="3013" y="5222"/>
                  </a:lnTo>
                  <a:lnTo>
                    <a:pt x="6037" y="4591"/>
                  </a:lnTo>
                  <a:lnTo>
                    <a:pt x="5971" y="4524"/>
                  </a:lnTo>
                  <a:lnTo>
                    <a:pt x="3972" y="2289"/>
                  </a:lnTo>
                  <a:lnTo>
                    <a:pt x="1908"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6"/>
            <p:cNvSpPr/>
            <p:nvPr/>
          </p:nvSpPr>
          <p:spPr>
            <a:xfrm>
              <a:off x="2008060" y="-65532"/>
              <a:ext cx="680151" cy="588452"/>
            </a:xfrm>
            <a:custGeom>
              <a:avLst/>
              <a:gdLst/>
              <a:ahLst/>
              <a:cxnLst/>
              <a:rect l="l" t="t" r="r" b="b"/>
              <a:pathLst>
                <a:path w="6186" h="5352" extrusionOk="0">
                  <a:moveTo>
                    <a:pt x="3087" y="210"/>
                  </a:moveTo>
                  <a:lnTo>
                    <a:pt x="4540" y="2735"/>
                  </a:lnTo>
                  <a:lnTo>
                    <a:pt x="5999" y="5248"/>
                  </a:lnTo>
                  <a:lnTo>
                    <a:pt x="187" y="5248"/>
                  </a:lnTo>
                  <a:lnTo>
                    <a:pt x="1633" y="2735"/>
                  </a:lnTo>
                  <a:lnTo>
                    <a:pt x="3087" y="210"/>
                  </a:lnTo>
                  <a:close/>
                  <a:moveTo>
                    <a:pt x="3095" y="1"/>
                  </a:moveTo>
                  <a:lnTo>
                    <a:pt x="3041" y="80"/>
                  </a:lnTo>
                  <a:lnTo>
                    <a:pt x="1541" y="2684"/>
                  </a:lnTo>
                  <a:lnTo>
                    <a:pt x="1" y="5352"/>
                  </a:lnTo>
                  <a:lnTo>
                    <a:pt x="6185" y="5352"/>
                  </a:lnTo>
                  <a:lnTo>
                    <a:pt x="4632" y="2684"/>
                  </a:lnTo>
                  <a:lnTo>
                    <a:pt x="309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6"/>
            <p:cNvSpPr/>
            <p:nvPr/>
          </p:nvSpPr>
          <p:spPr>
            <a:xfrm>
              <a:off x="106239" y="1408030"/>
              <a:ext cx="970639" cy="846395"/>
            </a:xfrm>
            <a:custGeom>
              <a:avLst/>
              <a:gdLst/>
              <a:ahLst/>
              <a:cxnLst/>
              <a:rect l="l" t="t" r="r" b="b"/>
              <a:pathLst>
                <a:path w="8828" h="7698" extrusionOk="0">
                  <a:moveTo>
                    <a:pt x="8644" y="108"/>
                  </a:moveTo>
                  <a:lnTo>
                    <a:pt x="6580" y="3789"/>
                  </a:lnTo>
                  <a:lnTo>
                    <a:pt x="4512" y="7486"/>
                  </a:lnTo>
                  <a:lnTo>
                    <a:pt x="2356" y="3855"/>
                  </a:lnTo>
                  <a:lnTo>
                    <a:pt x="199" y="223"/>
                  </a:lnTo>
                  <a:lnTo>
                    <a:pt x="199" y="223"/>
                  </a:lnTo>
                  <a:lnTo>
                    <a:pt x="4420" y="158"/>
                  </a:lnTo>
                  <a:lnTo>
                    <a:pt x="8644" y="108"/>
                  </a:lnTo>
                  <a:close/>
                  <a:moveTo>
                    <a:pt x="8827" y="0"/>
                  </a:moveTo>
                  <a:lnTo>
                    <a:pt x="4408" y="54"/>
                  </a:lnTo>
                  <a:lnTo>
                    <a:pt x="0" y="120"/>
                  </a:lnTo>
                  <a:lnTo>
                    <a:pt x="54" y="199"/>
                  </a:lnTo>
                  <a:lnTo>
                    <a:pt x="2264" y="3909"/>
                  </a:lnTo>
                  <a:lnTo>
                    <a:pt x="4512" y="7697"/>
                  </a:lnTo>
                  <a:lnTo>
                    <a:pt x="6671" y="3842"/>
                  </a:lnTo>
                  <a:lnTo>
                    <a:pt x="8827"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6"/>
            <p:cNvSpPr/>
            <p:nvPr/>
          </p:nvSpPr>
          <p:spPr>
            <a:xfrm>
              <a:off x="1739120" y="4425192"/>
              <a:ext cx="784163" cy="760964"/>
            </a:xfrm>
            <a:custGeom>
              <a:avLst/>
              <a:gdLst/>
              <a:ahLst/>
              <a:cxnLst/>
              <a:rect l="l" t="t" r="r" b="b"/>
              <a:pathLst>
                <a:path w="7132" h="6921" extrusionOk="0">
                  <a:moveTo>
                    <a:pt x="6972" y="137"/>
                  </a:moveTo>
                  <a:lnTo>
                    <a:pt x="5907" y="3435"/>
                  </a:lnTo>
                  <a:lnTo>
                    <a:pt x="4843" y="6721"/>
                  </a:lnTo>
                  <a:lnTo>
                    <a:pt x="2526" y="4158"/>
                  </a:lnTo>
                  <a:lnTo>
                    <a:pt x="199" y="1579"/>
                  </a:lnTo>
                  <a:lnTo>
                    <a:pt x="3593" y="856"/>
                  </a:lnTo>
                  <a:lnTo>
                    <a:pt x="6972" y="137"/>
                  </a:lnTo>
                  <a:close/>
                  <a:moveTo>
                    <a:pt x="7132" y="0"/>
                  </a:moveTo>
                  <a:lnTo>
                    <a:pt x="7040" y="13"/>
                  </a:lnTo>
                  <a:lnTo>
                    <a:pt x="3567" y="764"/>
                  </a:lnTo>
                  <a:lnTo>
                    <a:pt x="0" y="1512"/>
                  </a:lnTo>
                  <a:lnTo>
                    <a:pt x="2447" y="4224"/>
                  </a:lnTo>
                  <a:lnTo>
                    <a:pt x="4881" y="6920"/>
                  </a:lnTo>
                  <a:lnTo>
                    <a:pt x="5998" y="3460"/>
                  </a:lnTo>
                  <a:lnTo>
                    <a:pt x="713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6"/>
            <p:cNvSpPr/>
            <p:nvPr/>
          </p:nvSpPr>
          <p:spPr>
            <a:xfrm>
              <a:off x="8143320" y="4407820"/>
              <a:ext cx="911266" cy="1052881"/>
            </a:xfrm>
            <a:custGeom>
              <a:avLst/>
              <a:gdLst/>
              <a:ahLst/>
              <a:cxnLst/>
              <a:rect l="l" t="t" r="r" b="b"/>
              <a:pathLst>
                <a:path w="8288" h="9576" extrusionOk="0">
                  <a:moveTo>
                    <a:pt x="8288" y="0"/>
                  </a:moveTo>
                  <a:lnTo>
                    <a:pt x="4146" y="2393"/>
                  </a:lnTo>
                  <a:lnTo>
                    <a:pt x="1" y="4789"/>
                  </a:lnTo>
                  <a:lnTo>
                    <a:pt x="4146" y="7182"/>
                  </a:lnTo>
                  <a:lnTo>
                    <a:pt x="8288" y="9575"/>
                  </a:lnTo>
                  <a:lnTo>
                    <a:pt x="8288" y="4789"/>
                  </a:lnTo>
                  <a:lnTo>
                    <a:pt x="82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6"/>
            <p:cNvSpPr/>
            <p:nvPr/>
          </p:nvSpPr>
          <p:spPr>
            <a:xfrm>
              <a:off x="4242812" y="4756254"/>
              <a:ext cx="659590" cy="571520"/>
            </a:xfrm>
            <a:custGeom>
              <a:avLst/>
              <a:gdLst/>
              <a:ahLst/>
              <a:cxnLst/>
              <a:rect l="l" t="t" r="r" b="b"/>
              <a:pathLst>
                <a:path w="5999" h="5198" extrusionOk="0">
                  <a:moveTo>
                    <a:pt x="0" y="1"/>
                  </a:moveTo>
                  <a:lnTo>
                    <a:pt x="1500" y="2593"/>
                  </a:lnTo>
                  <a:lnTo>
                    <a:pt x="3000" y="5197"/>
                  </a:lnTo>
                  <a:lnTo>
                    <a:pt x="4499" y="2593"/>
                  </a:lnTo>
                  <a:lnTo>
                    <a:pt x="59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3" name="Google Shape;1763;p26"/>
          <p:cNvSpPr/>
          <p:nvPr/>
        </p:nvSpPr>
        <p:spPr>
          <a:xfrm>
            <a:off x="461838" y="396075"/>
            <a:ext cx="8220300" cy="4332900"/>
          </a:xfrm>
          <a:prstGeom prst="roundRect">
            <a:avLst>
              <a:gd name="adj" fmla="val 2817"/>
            </a:avLst>
          </a:prstGeom>
          <a:solidFill>
            <a:srgbClr val="FFFBF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6"/>
          <p:cNvSpPr txBox="1">
            <a:spLocks noGrp="1"/>
          </p:cNvSpPr>
          <p:nvPr>
            <p:ph type="title"/>
          </p:nvPr>
        </p:nvSpPr>
        <p:spPr>
          <a:xfrm>
            <a:off x="720000" y="367664"/>
            <a:ext cx="7704000" cy="5472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CUSTOM_5_2_1_1_1_1_1">
    <p:spTree>
      <p:nvGrpSpPr>
        <p:cNvPr id="1" name="Shape 1850"/>
        <p:cNvGrpSpPr/>
        <p:nvPr/>
      </p:nvGrpSpPr>
      <p:grpSpPr>
        <a:xfrm>
          <a:off x="0" y="0"/>
          <a:ext cx="0" cy="0"/>
          <a:chOff x="0" y="0"/>
          <a:chExt cx="0" cy="0"/>
        </a:xfrm>
      </p:grpSpPr>
      <p:grpSp>
        <p:nvGrpSpPr>
          <p:cNvPr id="1851" name="Google Shape;1851;p28"/>
          <p:cNvGrpSpPr/>
          <p:nvPr/>
        </p:nvGrpSpPr>
        <p:grpSpPr>
          <a:xfrm>
            <a:off x="-532875" y="-366725"/>
            <a:ext cx="10076919" cy="5936520"/>
            <a:chOff x="-532875" y="-366725"/>
            <a:chExt cx="10076919" cy="5936520"/>
          </a:xfrm>
        </p:grpSpPr>
        <p:sp>
          <p:nvSpPr>
            <p:cNvPr id="1852" name="Google Shape;1852;p28"/>
            <p:cNvSpPr/>
            <p:nvPr/>
          </p:nvSpPr>
          <p:spPr>
            <a:xfrm>
              <a:off x="131610" y="172691"/>
              <a:ext cx="592651" cy="592432"/>
            </a:xfrm>
            <a:custGeom>
              <a:avLst/>
              <a:gdLst/>
              <a:ahLst/>
              <a:cxnLst/>
              <a:rect l="l" t="t" r="r" b="b"/>
              <a:pathLst>
                <a:path w="5421" h="5419" extrusionOk="0">
                  <a:moveTo>
                    <a:pt x="0" y="1"/>
                  </a:moveTo>
                  <a:lnTo>
                    <a:pt x="0" y="5418"/>
                  </a:lnTo>
                  <a:lnTo>
                    <a:pt x="5421" y="5418"/>
                  </a:lnTo>
                  <a:lnTo>
                    <a:pt x="54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8"/>
            <p:cNvSpPr/>
            <p:nvPr/>
          </p:nvSpPr>
          <p:spPr>
            <a:xfrm>
              <a:off x="4552217" y="107861"/>
              <a:ext cx="748002" cy="748002"/>
            </a:xfrm>
            <a:custGeom>
              <a:avLst/>
              <a:gdLst/>
              <a:ahLst/>
              <a:cxnLst/>
              <a:rect l="l" t="t" r="r" b="b"/>
              <a:pathLst>
                <a:path w="6842" h="6842" extrusionOk="0">
                  <a:moveTo>
                    <a:pt x="0" y="0"/>
                  </a:moveTo>
                  <a:lnTo>
                    <a:pt x="0" y="6841"/>
                  </a:lnTo>
                  <a:lnTo>
                    <a:pt x="6841" y="6841"/>
                  </a:lnTo>
                  <a:lnTo>
                    <a:pt x="68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8"/>
            <p:cNvSpPr/>
            <p:nvPr/>
          </p:nvSpPr>
          <p:spPr>
            <a:xfrm>
              <a:off x="5242503" y="4192293"/>
              <a:ext cx="748002" cy="747674"/>
            </a:xfrm>
            <a:custGeom>
              <a:avLst/>
              <a:gdLst/>
              <a:ahLst/>
              <a:cxnLst/>
              <a:rect l="l" t="t" r="r" b="b"/>
              <a:pathLst>
                <a:path w="6842" h="6839" extrusionOk="0">
                  <a:moveTo>
                    <a:pt x="0" y="0"/>
                  </a:moveTo>
                  <a:lnTo>
                    <a:pt x="0" y="6838"/>
                  </a:lnTo>
                  <a:lnTo>
                    <a:pt x="6841" y="6838"/>
                  </a:lnTo>
                  <a:lnTo>
                    <a:pt x="68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8"/>
            <p:cNvSpPr/>
            <p:nvPr/>
          </p:nvSpPr>
          <p:spPr>
            <a:xfrm>
              <a:off x="8186549" y="3625546"/>
              <a:ext cx="747674" cy="748002"/>
            </a:xfrm>
            <a:custGeom>
              <a:avLst/>
              <a:gdLst/>
              <a:ahLst/>
              <a:cxnLst/>
              <a:rect l="l" t="t" r="r" b="b"/>
              <a:pathLst>
                <a:path w="6839" h="6842" extrusionOk="0">
                  <a:moveTo>
                    <a:pt x="0" y="1"/>
                  </a:moveTo>
                  <a:lnTo>
                    <a:pt x="0" y="6842"/>
                  </a:lnTo>
                  <a:lnTo>
                    <a:pt x="6838" y="6842"/>
                  </a:lnTo>
                  <a:lnTo>
                    <a:pt x="68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8"/>
            <p:cNvSpPr/>
            <p:nvPr/>
          </p:nvSpPr>
          <p:spPr>
            <a:xfrm>
              <a:off x="529885" y="4453911"/>
              <a:ext cx="748002" cy="748002"/>
            </a:xfrm>
            <a:custGeom>
              <a:avLst/>
              <a:gdLst/>
              <a:ahLst/>
              <a:cxnLst/>
              <a:rect l="l" t="t" r="r" b="b"/>
              <a:pathLst>
                <a:path w="6842" h="6842" extrusionOk="0">
                  <a:moveTo>
                    <a:pt x="0" y="0"/>
                  </a:moveTo>
                  <a:lnTo>
                    <a:pt x="0" y="6842"/>
                  </a:lnTo>
                  <a:lnTo>
                    <a:pt x="6842" y="6842"/>
                  </a:lnTo>
                  <a:lnTo>
                    <a:pt x="68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8"/>
            <p:cNvSpPr/>
            <p:nvPr/>
          </p:nvSpPr>
          <p:spPr>
            <a:xfrm>
              <a:off x="8820532" y="2221795"/>
              <a:ext cx="592760" cy="592760"/>
            </a:xfrm>
            <a:custGeom>
              <a:avLst/>
              <a:gdLst/>
              <a:ahLst/>
              <a:cxnLst/>
              <a:rect l="l" t="t" r="r" b="b"/>
              <a:pathLst>
                <a:path w="5422" h="5422" extrusionOk="0">
                  <a:moveTo>
                    <a:pt x="1" y="1"/>
                  </a:moveTo>
                  <a:lnTo>
                    <a:pt x="1" y="5422"/>
                  </a:lnTo>
                  <a:lnTo>
                    <a:pt x="5421" y="5422"/>
                  </a:lnTo>
                  <a:lnTo>
                    <a:pt x="54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8"/>
            <p:cNvSpPr/>
            <p:nvPr/>
          </p:nvSpPr>
          <p:spPr>
            <a:xfrm>
              <a:off x="7974894" y="2565626"/>
              <a:ext cx="854375" cy="854266"/>
            </a:xfrm>
            <a:custGeom>
              <a:avLst/>
              <a:gdLst/>
              <a:ahLst/>
              <a:cxnLst/>
              <a:rect l="l" t="t" r="r" b="b"/>
              <a:pathLst>
                <a:path w="7815" h="7814" extrusionOk="0">
                  <a:moveTo>
                    <a:pt x="3909" y="158"/>
                  </a:moveTo>
                  <a:lnTo>
                    <a:pt x="7657" y="3909"/>
                  </a:lnTo>
                  <a:lnTo>
                    <a:pt x="3901" y="7677"/>
                  </a:lnTo>
                  <a:lnTo>
                    <a:pt x="3901" y="7677"/>
                  </a:lnTo>
                  <a:lnTo>
                    <a:pt x="146" y="3909"/>
                  </a:lnTo>
                  <a:lnTo>
                    <a:pt x="3909" y="158"/>
                  </a:lnTo>
                  <a:close/>
                  <a:moveTo>
                    <a:pt x="3909" y="0"/>
                  </a:moveTo>
                  <a:lnTo>
                    <a:pt x="1" y="3909"/>
                  </a:lnTo>
                  <a:lnTo>
                    <a:pt x="3909" y="7814"/>
                  </a:lnTo>
                  <a:lnTo>
                    <a:pt x="3935" y="7789"/>
                  </a:lnTo>
                  <a:lnTo>
                    <a:pt x="7815" y="3909"/>
                  </a:lnTo>
                  <a:lnTo>
                    <a:pt x="390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8"/>
            <p:cNvSpPr/>
            <p:nvPr/>
          </p:nvSpPr>
          <p:spPr>
            <a:xfrm>
              <a:off x="3324155" y="4048311"/>
              <a:ext cx="854266" cy="854375"/>
            </a:xfrm>
            <a:custGeom>
              <a:avLst/>
              <a:gdLst/>
              <a:ahLst/>
              <a:cxnLst/>
              <a:rect l="l" t="t" r="r" b="b"/>
              <a:pathLst>
                <a:path w="7814" h="7815" extrusionOk="0">
                  <a:moveTo>
                    <a:pt x="3909" y="146"/>
                  </a:moveTo>
                  <a:lnTo>
                    <a:pt x="7656" y="3906"/>
                  </a:lnTo>
                  <a:lnTo>
                    <a:pt x="3901" y="7661"/>
                  </a:lnTo>
                  <a:lnTo>
                    <a:pt x="146" y="3906"/>
                  </a:lnTo>
                  <a:lnTo>
                    <a:pt x="3909" y="146"/>
                  </a:lnTo>
                  <a:close/>
                  <a:moveTo>
                    <a:pt x="3909" y="1"/>
                  </a:moveTo>
                  <a:lnTo>
                    <a:pt x="0" y="3906"/>
                  </a:lnTo>
                  <a:lnTo>
                    <a:pt x="3909" y="7814"/>
                  </a:lnTo>
                  <a:lnTo>
                    <a:pt x="3934" y="7773"/>
                  </a:lnTo>
                  <a:lnTo>
                    <a:pt x="7814" y="3906"/>
                  </a:lnTo>
                  <a:lnTo>
                    <a:pt x="390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8"/>
            <p:cNvSpPr/>
            <p:nvPr/>
          </p:nvSpPr>
          <p:spPr>
            <a:xfrm>
              <a:off x="8689778" y="701831"/>
              <a:ext cx="854266" cy="854375"/>
            </a:xfrm>
            <a:custGeom>
              <a:avLst/>
              <a:gdLst/>
              <a:ahLst/>
              <a:cxnLst/>
              <a:rect l="l" t="t" r="r" b="b"/>
              <a:pathLst>
                <a:path w="7814" h="7815" extrusionOk="0">
                  <a:moveTo>
                    <a:pt x="3905" y="146"/>
                  </a:moveTo>
                  <a:lnTo>
                    <a:pt x="7656" y="3909"/>
                  </a:lnTo>
                  <a:lnTo>
                    <a:pt x="3907" y="7670"/>
                  </a:lnTo>
                  <a:lnTo>
                    <a:pt x="3907" y="7670"/>
                  </a:lnTo>
                  <a:lnTo>
                    <a:pt x="145" y="3909"/>
                  </a:lnTo>
                  <a:lnTo>
                    <a:pt x="3905" y="146"/>
                  </a:lnTo>
                  <a:close/>
                  <a:moveTo>
                    <a:pt x="3905" y="0"/>
                  </a:moveTo>
                  <a:lnTo>
                    <a:pt x="0" y="3909"/>
                  </a:lnTo>
                  <a:lnTo>
                    <a:pt x="3905" y="7814"/>
                  </a:lnTo>
                  <a:lnTo>
                    <a:pt x="3946" y="7776"/>
                  </a:lnTo>
                  <a:lnTo>
                    <a:pt x="7814" y="3909"/>
                  </a:lnTo>
                  <a:lnTo>
                    <a:pt x="390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8"/>
            <p:cNvSpPr/>
            <p:nvPr/>
          </p:nvSpPr>
          <p:spPr>
            <a:xfrm>
              <a:off x="6450449" y="4715529"/>
              <a:ext cx="854375" cy="854266"/>
            </a:xfrm>
            <a:custGeom>
              <a:avLst/>
              <a:gdLst/>
              <a:ahLst/>
              <a:cxnLst/>
              <a:rect l="l" t="t" r="r" b="b"/>
              <a:pathLst>
                <a:path w="7815" h="7814" extrusionOk="0">
                  <a:moveTo>
                    <a:pt x="3909" y="146"/>
                  </a:moveTo>
                  <a:lnTo>
                    <a:pt x="7672" y="3909"/>
                  </a:lnTo>
                  <a:lnTo>
                    <a:pt x="3907" y="7658"/>
                  </a:lnTo>
                  <a:lnTo>
                    <a:pt x="3907" y="7658"/>
                  </a:lnTo>
                  <a:lnTo>
                    <a:pt x="158" y="3909"/>
                  </a:lnTo>
                  <a:lnTo>
                    <a:pt x="3909" y="146"/>
                  </a:lnTo>
                  <a:close/>
                  <a:moveTo>
                    <a:pt x="3909" y="0"/>
                  </a:moveTo>
                  <a:lnTo>
                    <a:pt x="1" y="3909"/>
                  </a:lnTo>
                  <a:lnTo>
                    <a:pt x="3909" y="7814"/>
                  </a:lnTo>
                  <a:lnTo>
                    <a:pt x="3947" y="7776"/>
                  </a:lnTo>
                  <a:lnTo>
                    <a:pt x="7814" y="3909"/>
                  </a:lnTo>
                  <a:lnTo>
                    <a:pt x="390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8"/>
            <p:cNvSpPr/>
            <p:nvPr/>
          </p:nvSpPr>
          <p:spPr>
            <a:xfrm>
              <a:off x="1640203" y="-296319"/>
              <a:ext cx="854266" cy="854266"/>
            </a:xfrm>
            <a:custGeom>
              <a:avLst/>
              <a:gdLst/>
              <a:ahLst/>
              <a:cxnLst/>
              <a:rect l="l" t="t" r="r" b="b"/>
              <a:pathLst>
                <a:path w="7814" h="7814" extrusionOk="0">
                  <a:moveTo>
                    <a:pt x="3906" y="146"/>
                  </a:moveTo>
                  <a:lnTo>
                    <a:pt x="7656" y="3909"/>
                  </a:lnTo>
                  <a:lnTo>
                    <a:pt x="3907" y="7670"/>
                  </a:lnTo>
                  <a:lnTo>
                    <a:pt x="3907" y="7670"/>
                  </a:lnTo>
                  <a:lnTo>
                    <a:pt x="146" y="3909"/>
                  </a:lnTo>
                  <a:lnTo>
                    <a:pt x="3906" y="146"/>
                  </a:lnTo>
                  <a:close/>
                  <a:moveTo>
                    <a:pt x="3906" y="0"/>
                  </a:moveTo>
                  <a:lnTo>
                    <a:pt x="0" y="3909"/>
                  </a:lnTo>
                  <a:lnTo>
                    <a:pt x="3906" y="7814"/>
                  </a:lnTo>
                  <a:lnTo>
                    <a:pt x="3947" y="7776"/>
                  </a:lnTo>
                  <a:lnTo>
                    <a:pt x="7814" y="3909"/>
                  </a:lnTo>
                  <a:lnTo>
                    <a:pt x="390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8"/>
            <p:cNvSpPr/>
            <p:nvPr/>
          </p:nvSpPr>
          <p:spPr>
            <a:xfrm>
              <a:off x="-532875" y="2249127"/>
              <a:ext cx="854375" cy="854266"/>
            </a:xfrm>
            <a:custGeom>
              <a:avLst/>
              <a:gdLst/>
              <a:ahLst/>
              <a:cxnLst/>
              <a:rect l="l" t="t" r="r" b="b"/>
              <a:pathLst>
                <a:path w="7815" h="7814" extrusionOk="0">
                  <a:moveTo>
                    <a:pt x="3909" y="146"/>
                  </a:moveTo>
                  <a:lnTo>
                    <a:pt x="7669" y="3909"/>
                  </a:lnTo>
                  <a:lnTo>
                    <a:pt x="3908" y="7658"/>
                  </a:lnTo>
                  <a:lnTo>
                    <a:pt x="146" y="3909"/>
                  </a:lnTo>
                  <a:lnTo>
                    <a:pt x="3909" y="146"/>
                  </a:lnTo>
                  <a:close/>
                  <a:moveTo>
                    <a:pt x="3909" y="0"/>
                  </a:moveTo>
                  <a:lnTo>
                    <a:pt x="1" y="3909"/>
                  </a:lnTo>
                  <a:lnTo>
                    <a:pt x="3909" y="7814"/>
                  </a:lnTo>
                  <a:lnTo>
                    <a:pt x="3947" y="7776"/>
                  </a:lnTo>
                  <a:lnTo>
                    <a:pt x="7815" y="3909"/>
                  </a:lnTo>
                  <a:lnTo>
                    <a:pt x="390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8"/>
            <p:cNvSpPr/>
            <p:nvPr/>
          </p:nvSpPr>
          <p:spPr>
            <a:xfrm>
              <a:off x="6459085" y="4609264"/>
              <a:ext cx="161254" cy="161254"/>
            </a:xfrm>
            <a:custGeom>
              <a:avLst/>
              <a:gdLst/>
              <a:ahLst/>
              <a:cxnLst/>
              <a:rect l="l" t="t" r="r" b="b"/>
              <a:pathLst>
                <a:path w="1475" h="1475" extrusionOk="0">
                  <a:moveTo>
                    <a:pt x="0" y="0"/>
                  </a:moveTo>
                  <a:lnTo>
                    <a:pt x="0" y="1474"/>
                  </a:lnTo>
                  <a:lnTo>
                    <a:pt x="1475" y="1474"/>
                  </a:lnTo>
                  <a:lnTo>
                    <a:pt x="147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8"/>
            <p:cNvSpPr/>
            <p:nvPr/>
          </p:nvSpPr>
          <p:spPr>
            <a:xfrm>
              <a:off x="6456352" y="4606422"/>
              <a:ext cx="166721" cy="166830"/>
            </a:xfrm>
            <a:custGeom>
              <a:avLst/>
              <a:gdLst/>
              <a:ahLst/>
              <a:cxnLst/>
              <a:rect l="l" t="t" r="r" b="b"/>
              <a:pathLst>
                <a:path w="1525" h="1526" extrusionOk="0">
                  <a:moveTo>
                    <a:pt x="1475" y="51"/>
                  </a:moveTo>
                  <a:lnTo>
                    <a:pt x="1475" y="1472"/>
                  </a:lnTo>
                  <a:lnTo>
                    <a:pt x="54" y="1472"/>
                  </a:lnTo>
                  <a:lnTo>
                    <a:pt x="54" y="51"/>
                  </a:lnTo>
                  <a:close/>
                  <a:moveTo>
                    <a:pt x="0" y="1"/>
                  </a:moveTo>
                  <a:lnTo>
                    <a:pt x="0" y="1526"/>
                  </a:lnTo>
                  <a:lnTo>
                    <a:pt x="1525" y="1526"/>
                  </a:lnTo>
                  <a:lnTo>
                    <a:pt x="1525" y="1500"/>
                  </a:lnTo>
                  <a:lnTo>
                    <a:pt x="152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8"/>
            <p:cNvSpPr/>
            <p:nvPr/>
          </p:nvSpPr>
          <p:spPr>
            <a:xfrm>
              <a:off x="8474077" y="66098"/>
              <a:ext cx="503223" cy="503660"/>
            </a:xfrm>
            <a:custGeom>
              <a:avLst/>
              <a:gdLst/>
              <a:ahLst/>
              <a:cxnLst/>
              <a:rect l="l" t="t" r="r" b="b"/>
              <a:pathLst>
                <a:path w="4603" h="4607" extrusionOk="0">
                  <a:moveTo>
                    <a:pt x="2301" y="0"/>
                  </a:moveTo>
                  <a:lnTo>
                    <a:pt x="0" y="2305"/>
                  </a:lnTo>
                  <a:lnTo>
                    <a:pt x="2301" y="4606"/>
                  </a:lnTo>
                  <a:lnTo>
                    <a:pt x="4603" y="2305"/>
                  </a:lnTo>
                  <a:lnTo>
                    <a:pt x="23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8"/>
            <p:cNvSpPr/>
            <p:nvPr/>
          </p:nvSpPr>
          <p:spPr>
            <a:xfrm>
              <a:off x="8764667" y="1902562"/>
              <a:ext cx="96315" cy="96425"/>
            </a:xfrm>
            <a:custGeom>
              <a:avLst/>
              <a:gdLst/>
              <a:ahLst/>
              <a:cxnLst/>
              <a:rect l="l" t="t" r="r" b="b"/>
              <a:pathLst>
                <a:path w="881" h="882" extrusionOk="0">
                  <a:moveTo>
                    <a:pt x="433" y="1"/>
                  </a:moveTo>
                  <a:lnTo>
                    <a:pt x="0" y="449"/>
                  </a:lnTo>
                  <a:lnTo>
                    <a:pt x="433" y="882"/>
                  </a:lnTo>
                  <a:lnTo>
                    <a:pt x="881" y="449"/>
                  </a:lnTo>
                  <a:lnTo>
                    <a:pt x="4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8"/>
            <p:cNvSpPr/>
            <p:nvPr/>
          </p:nvSpPr>
          <p:spPr>
            <a:xfrm>
              <a:off x="8592040" y="2105581"/>
              <a:ext cx="96425" cy="96315"/>
            </a:xfrm>
            <a:custGeom>
              <a:avLst/>
              <a:gdLst/>
              <a:ahLst/>
              <a:cxnLst/>
              <a:rect l="l" t="t" r="r" b="b"/>
              <a:pathLst>
                <a:path w="882" h="881" extrusionOk="0">
                  <a:moveTo>
                    <a:pt x="446" y="0"/>
                  </a:moveTo>
                  <a:lnTo>
                    <a:pt x="1" y="445"/>
                  </a:lnTo>
                  <a:lnTo>
                    <a:pt x="446" y="881"/>
                  </a:lnTo>
                  <a:lnTo>
                    <a:pt x="881" y="445"/>
                  </a:lnTo>
                  <a:lnTo>
                    <a:pt x="4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8"/>
            <p:cNvSpPr/>
            <p:nvPr/>
          </p:nvSpPr>
          <p:spPr>
            <a:xfrm>
              <a:off x="-357516" y="3747772"/>
              <a:ext cx="503660" cy="503332"/>
            </a:xfrm>
            <a:custGeom>
              <a:avLst/>
              <a:gdLst/>
              <a:ahLst/>
              <a:cxnLst/>
              <a:rect l="l" t="t" r="r" b="b"/>
              <a:pathLst>
                <a:path w="4607" h="4604" extrusionOk="0">
                  <a:moveTo>
                    <a:pt x="2305" y="0"/>
                  </a:moveTo>
                  <a:lnTo>
                    <a:pt x="1" y="2302"/>
                  </a:lnTo>
                  <a:lnTo>
                    <a:pt x="2305" y="4603"/>
                  </a:lnTo>
                  <a:lnTo>
                    <a:pt x="4607" y="2302"/>
                  </a:lnTo>
                  <a:lnTo>
                    <a:pt x="23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8"/>
            <p:cNvSpPr/>
            <p:nvPr/>
          </p:nvSpPr>
          <p:spPr>
            <a:xfrm>
              <a:off x="110182" y="1603664"/>
              <a:ext cx="501911" cy="502020"/>
            </a:xfrm>
            <a:custGeom>
              <a:avLst/>
              <a:gdLst/>
              <a:ahLst/>
              <a:cxnLst/>
              <a:rect l="l" t="t" r="r" b="b"/>
              <a:pathLst>
                <a:path w="4591" h="4592" extrusionOk="0">
                  <a:moveTo>
                    <a:pt x="2302" y="1"/>
                  </a:moveTo>
                  <a:lnTo>
                    <a:pt x="0" y="2302"/>
                  </a:lnTo>
                  <a:lnTo>
                    <a:pt x="2302" y="4591"/>
                  </a:lnTo>
                  <a:lnTo>
                    <a:pt x="4591" y="2302"/>
                  </a:lnTo>
                  <a:lnTo>
                    <a:pt x="2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8"/>
            <p:cNvSpPr/>
            <p:nvPr/>
          </p:nvSpPr>
          <p:spPr>
            <a:xfrm>
              <a:off x="7878687" y="4475339"/>
              <a:ext cx="501911" cy="502239"/>
            </a:xfrm>
            <a:custGeom>
              <a:avLst/>
              <a:gdLst/>
              <a:ahLst/>
              <a:cxnLst/>
              <a:rect l="l" t="t" r="r" b="b"/>
              <a:pathLst>
                <a:path w="4591" h="4594" extrusionOk="0">
                  <a:moveTo>
                    <a:pt x="2302" y="0"/>
                  </a:moveTo>
                  <a:lnTo>
                    <a:pt x="0" y="2305"/>
                  </a:lnTo>
                  <a:lnTo>
                    <a:pt x="2302" y="4594"/>
                  </a:lnTo>
                  <a:lnTo>
                    <a:pt x="4590" y="2305"/>
                  </a:lnTo>
                  <a:lnTo>
                    <a:pt x="23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8"/>
            <p:cNvSpPr/>
            <p:nvPr/>
          </p:nvSpPr>
          <p:spPr>
            <a:xfrm>
              <a:off x="4192861" y="4518414"/>
              <a:ext cx="503332" cy="503660"/>
            </a:xfrm>
            <a:custGeom>
              <a:avLst/>
              <a:gdLst/>
              <a:ahLst/>
              <a:cxnLst/>
              <a:rect l="l" t="t" r="r" b="b"/>
              <a:pathLst>
                <a:path w="4604" h="4607" extrusionOk="0">
                  <a:moveTo>
                    <a:pt x="2302" y="1"/>
                  </a:moveTo>
                  <a:lnTo>
                    <a:pt x="1" y="2305"/>
                  </a:lnTo>
                  <a:lnTo>
                    <a:pt x="2302" y="4607"/>
                  </a:lnTo>
                  <a:lnTo>
                    <a:pt x="4603" y="2305"/>
                  </a:lnTo>
                  <a:lnTo>
                    <a:pt x="2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8"/>
            <p:cNvSpPr/>
            <p:nvPr/>
          </p:nvSpPr>
          <p:spPr>
            <a:xfrm>
              <a:off x="2067122" y="4810425"/>
              <a:ext cx="592760" cy="592760"/>
            </a:xfrm>
            <a:custGeom>
              <a:avLst/>
              <a:gdLst/>
              <a:ahLst/>
              <a:cxnLst/>
              <a:rect l="l" t="t" r="r" b="b"/>
              <a:pathLst>
                <a:path w="5422" h="5422" extrusionOk="0">
                  <a:moveTo>
                    <a:pt x="1" y="1"/>
                  </a:moveTo>
                  <a:lnTo>
                    <a:pt x="1" y="5421"/>
                  </a:lnTo>
                  <a:lnTo>
                    <a:pt x="5421" y="5421"/>
                  </a:lnTo>
                  <a:lnTo>
                    <a:pt x="54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8"/>
            <p:cNvSpPr/>
            <p:nvPr/>
          </p:nvSpPr>
          <p:spPr>
            <a:xfrm>
              <a:off x="6674786" y="-366725"/>
              <a:ext cx="592760" cy="592651"/>
            </a:xfrm>
            <a:custGeom>
              <a:avLst/>
              <a:gdLst/>
              <a:ahLst/>
              <a:cxnLst/>
              <a:rect l="l" t="t" r="r" b="b"/>
              <a:pathLst>
                <a:path w="5422" h="5421" extrusionOk="0">
                  <a:moveTo>
                    <a:pt x="1" y="0"/>
                  </a:moveTo>
                  <a:lnTo>
                    <a:pt x="1" y="5421"/>
                  </a:lnTo>
                  <a:lnTo>
                    <a:pt x="5421" y="5421"/>
                  </a:lnTo>
                  <a:lnTo>
                    <a:pt x="54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8"/>
            <p:cNvSpPr/>
            <p:nvPr/>
          </p:nvSpPr>
          <p:spPr>
            <a:xfrm>
              <a:off x="2563463" y="228666"/>
              <a:ext cx="592651" cy="592651"/>
            </a:xfrm>
            <a:custGeom>
              <a:avLst/>
              <a:gdLst/>
              <a:ahLst/>
              <a:cxnLst/>
              <a:rect l="l" t="t" r="r" b="b"/>
              <a:pathLst>
                <a:path w="5421" h="5421" extrusionOk="0">
                  <a:moveTo>
                    <a:pt x="0" y="0"/>
                  </a:moveTo>
                  <a:lnTo>
                    <a:pt x="0" y="5421"/>
                  </a:lnTo>
                  <a:lnTo>
                    <a:pt x="5421" y="5421"/>
                  </a:lnTo>
                  <a:lnTo>
                    <a:pt x="54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8"/>
            <p:cNvSpPr/>
            <p:nvPr/>
          </p:nvSpPr>
          <p:spPr>
            <a:xfrm>
              <a:off x="3738283" y="320828"/>
              <a:ext cx="161364" cy="161254"/>
            </a:xfrm>
            <a:custGeom>
              <a:avLst/>
              <a:gdLst/>
              <a:ahLst/>
              <a:cxnLst/>
              <a:rect l="l" t="t" r="r" b="b"/>
              <a:pathLst>
                <a:path w="1476" h="1475" extrusionOk="0">
                  <a:moveTo>
                    <a:pt x="1" y="0"/>
                  </a:moveTo>
                  <a:lnTo>
                    <a:pt x="1" y="1474"/>
                  </a:lnTo>
                  <a:lnTo>
                    <a:pt x="1475" y="1474"/>
                  </a:lnTo>
                  <a:lnTo>
                    <a:pt x="147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8"/>
            <p:cNvSpPr/>
            <p:nvPr/>
          </p:nvSpPr>
          <p:spPr>
            <a:xfrm>
              <a:off x="3735550" y="317986"/>
              <a:ext cx="166830" cy="166830"/>
            </a:xfrm>
            <a:custGeom>
              <a:avLst/>
              <a:gdLst/>
              <a:ahLst/>
              <a:cxnLst/>
              <a:rect l="l" t="t" r="r" b="b"/>
              <a:pathLst>
                <a:path w="1526" h="1526" extrusionOk="0">
                  <a:moveTo>
                    <a:pt x="1472" y="51"/>
                  </a:moveTo>
                  <a:lnTo>
                    <a:pt x="1472" y="1472"/>
                  </a:lnTo>
                  <a:lnTo>
                    <a:pt x="51" y="1472"/>
                  </a:lnTo>
                  <a:lnTo>
                    <a:pt x="51" y="51"/>
                  </a:lnTo>
                  <a:close/>
                  <a:moveTo>
                    <a:pt x="1" y="1"/>
                  </a:moveTo>
                  <a:lnTo>
                    <a:pt x="1" y="1526"/>
                  </a:lnTo>
                  <a:lnTo>
                    <a:pt x="1525" y="1526"/>
                  </a:lnTo>
                  <a:lnTo>
                    <a:pt x="1525" y="1500"/>
                  </a:lnTo>
                  <a:lnTo>
                    <a:pt x="152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8"/>
            <p:cNvSpPr/>
            <p:nvPr/>
          </p:nvSpPr>
          <p:spPr>
            <a:xfrm>
              <a:off x="7498997" y="237303"/>
              <a:ext cx="161254" cy="161254"/>
            </a:xfrm>
            <a:custGeom>
              <a:avLst/>
              <a:gdLst/>
              <a:ahLst/>
              <a:cxnLst/>
              <a:rect l="l" t="t" r="r" b="b"/>
              <a:pathLst>
                <a:path w="1475" h="1475" extrusionOk="0">
                  <a:moveTo>
                    <a:pt x="0" y="0"/>
                  </a:moveTo>
                  <a:lnTo>
                    <a:pt x="0" y="1474"/>
                  </a:lnTo>
                  <a:lnTo>
                    <a:pt x="1475" y="1474"/>
                  </a:lnTo>
                  <a:lnTo>
                    <a:pt x="147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8"/>
            <p:cNvSpPr/>
            <p:nvPr/>
          </p:nvSpPr>
          <p:spPr>
            <a:xfrm>
              <a:off x="7496263" y="234461"/>
              <a:ext cx="166830" cy="166830"/>
            </a:xfrm>
            <a:custGeom>
              <a:avLst/>
              <a:gdLst/>
              <a:ahLst/>
              <a:cxnLst/>
              <a:rect l="l" t="t" r="r" b="b"/>
              <a:pathLst>
                <a:path w="1526" h="1526" extrusionOk="0">
                  <a:moveTo>
                    <a:pt x="1471" y="55"/>
                  </a:moveTo>
                  <a:lnTo>
                    <a:pt x="1471" y="1475"/>
                  </a:lnTo>
                  <a:lnTo>
                    <a:pt x="51" y="1475"/>
                  </a:lnTo>
                  <a:lnTo>
                    <a:pt x="51" y="55"/>
                  </a:lnTo>
                  <a:close/>
                  <a:moveTo>
                    <a:pt x="0" y="1"/>
                  </a:moveTo>
                  <a:lnTo>
                    <a:pt x="0" y="1526"/>
                  </a:lnTo>
                  <a:lnTo>
                    <a:pt x="1525" y="1526"/>
                  </a:lnTo>
                  <a:lnTo>
                    <a:pt x="1525" y="1500"/>
                  </a:lnTo>
                  <a:lnTo>
                    <a:pt x="152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8"/>
            <p:cNvSpPr/>
            <p:nvPr/>
          </p:nvSpPr>
          <p:spPr>
            <a:xfrm>
              <a:off x="7992167" y="247252"/>
              <a:ext cx="161364" cy="161254"/>
            </a:xfrm>
            <a:custGeom>
              <a:avLst/>
              <a:gdLst/>
              <a:ahLst/>
              <a:cxnLst/>
              <a:rect l="l" t="t" r="r" b="b"/>
              <a:pathLst>
                <a:path w="1476" h="1475" extrusionOk="0">
                  <a:moveTo>
                    <a:pt x="1" y="1"/>
                  </a:moveTo>
                  <a:lnTo>
                    <a:pt x="1" y="1475"/>
                  </a:lnTo>
                  <a:lnTo>
                    <a:pt x="1475" y="1475"/>
                  </a:lnTo>
                  <a:lnTo>
                    <a:pt x="147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8"/>
            <p:cNvSpPr/>
            <p:nvPr/>
          </p:nvSpPr>
          <p:spPr>
            <a:xfrm>
              <a:off x="7989434" y="244519"/>
              <a:ext cx="166830" cy="166830"/>
            </a:xfrm>
            <a:custGeom>
              <a:avLst/>
              <a:gdLst/>
              <a:ahLst/>
              <a:cxnLst/>
              <a:rect l="l" t="t" r="r" b="b"/>
              <a:pathLst>
                <a:path w="1526" h="1526" extrusionOk="0">
                  <a:moveTo>
                    <a:pt x="1472" y="54"/>
                  </a:moveTo>
                  <a:lnTo>
                    <a:pt x="1472" y="1475"/>
                  </a:lnTo>
                  <a:lnTo>
                    <a:pt x="51" y="1475"/>
                  </a:lnTo>
                  <a:lnTo>
                    <a:pt x="51" y="54"/>
                  </a:lnTo>
                  <a:close/>
                  <a:moveTo>
                    <a:pt x="1" y="0"/>
                  </a:moveTo>
                  <a:lnTo>
                    <a:pt x="1" y="1525"/>
                  </a:lnTo>
                  <a:lnTo>
                    <a:pt x="1525" y="1525"/>
                  </a:lnTo>
                  <a:lnTo>
                    <a:pt x="1525" y="1500"/>
                  </a:lnTo>
                  <a:lnTo>
                    <a:pt x="152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8"/>
            <p:cNvSpPr/>
            <p:nvPr/>
          </p:nvSpPr>
          <p:spPr>
            <a:xfrm>
              <a:off x="8422257" y="717683"/>
              <a:ext cx="113698" cy="113698"/>
            </a:xfrm>
            <a:custGeom>
              <a:avLst/>
              <a:gdLst/>
              <a:ahLst/>
              <a:cxnLst/>
              <a:rect l="l" t="t" r="r" b="b"/>
              <a:pathLst>
                <a:path w="1040" h="1040" extrusionOk="0">
                  <a:moveTo>
                    <a:pt x="528" y="1"/>
                  </a:moveTo>
                  <a:lnTo>
                    <a:pt x="0" y="512"/>
                  </a:lnTo>
                  <a:lnTo>
                    <a:pt x="528" y="1039"/>
                  </a:lnTo>
                  <a:lnTo>
                    <a:pt x="1039" y="512"/>
                  </a:lnTo>
                  <a:lnTo>
                    <a:pt x="528"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8"/>
            <p:cNvSpPr/>
            <p:nvPr/>
          </p:nvSpPr>
          <p:spPr>
            <a:xfrm>
              <a:off x="8417774" y="713201"/>
              <a:ext cx="122663" cy="122663"/>
            </a:xfrm>
            <a:custGeom>
              <a:avLst/>
              <a:gdLst/>
              <a:ahLst/>
              <a:cxnLst/>
              <a:rect l="l" t="t" r="r" b="b"/>
              <a:pathLst>
                <a:path w="1122" h="1122" extrusionOk="0">
                  <a:moveTo>
                    <a:pt x="569" y="80"/>
                  </a:moveTo>
                  <a:lnTo>
                    <a:pt x="1055" y="553"/>
                  </a:lnTo>
                  <a:lnTo>
                    <a:pt x="561" y="1047"/>
                  </a:lnTo>
                  <a:lnTo>
                    <a:pt x="79" y="553"/>
                  </a:lnTo>
                  <a:lnTo>
                    <a:pt x="569" y="80"/>
                  </a:lnTo>
                  <a:close/>
                  <a:moveTo>
                    <a:pt x="569" y="1"/>
                  </a:moveTo>
                  <a:lnTo>
                    <a:pt x="0" y="553"/>
                  </a:lnTo>
                  <a:lnTo>
                    <a:pt x="569" y="1121"/>
                  </a:lnTo>
                  <a:lnTo>
                    <a:pt x="581" y="1093"/>
                  </a:lnTo>
                  <a:lnTo>
                    <a:pt x="1121" y="553"/>
                  </a:lnTo>
                  <a:lnTo>
                    <a:pt x="56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8"/>
            <p:cNvSpPr/>
            <p:nvPr/>
          </p:nvSpPr>
          <p:spPr>
            <a:xfrm>
              <a:off x="8711097" y="1399333"/>
              <a:ext cx="115447" cy="115119"/>
            </a:xfrm>
            <a:custGeom>
              <a:avLst/>
              <a:gdLst/>
              <a:ahLst/>
              <a:cxnLst/>
              <a:rect l="l" t="t" r="r" b="b"/>
              <a:pathLst>
                <a:path w="1056" h="1053" extrusionOk="0">
                  <a:moveTo>
                    <a:pt x="528" y="1"/>
                  </a:moveTo>
                  <a:lnTo>
                    <a:pt x="1" y="528"/>
                  </a:lnTo>
                  <a:lnTo>
                    <a:pt x="528" y="1052"/>
                  </a:lnTo>
                  <a:lnTo>
                    <a:pt x="1055" y="528"/>
                  </a:lnTo>
                  <a:lnTo>
                    <a:pt x="528"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8"/>
            <p:cNvSpPr/>
            <p:nvPr/>
          </p:nvSpPr>
          <p:spPr>
            <a:xfrm>
              <a:off x="8708364" y="1396600"/>
              <a:ext cx="122335" cy="120913"/>
            </a:xfrm>
            <a:custGeom>
              <a:avLst/>
              <a:gdLst/>
              <a:ahLst/>
              <a:cxnLst/>
              <a:rect l="l" t="t" r="r" b="b"/>
              <a:pathLst>
                <a:path w="1119" h="1106" extrusionOk="0">
                  <a:moveTo>
                    <a:pt x="553" y="64"/>
                  </a:moveTo>
                  <a:lnTo>
                    <a:pt x="1039" y="553"/>
                  </a:lnTo>
                  <a:lnTo>
                    <a:pt x="553" y="1039"/>
                  </a:lnTo>
                  <a:lnTo>
                    <a:pt x="553" y="1039"/>
                  </a:lnTo>
                  <a:lnTo>
                    <a:pt x="67" y="553"/>
                  </a:lnTo>
                  <a:lnTo>
                    <a:pt x="553" y="64"/>
                  </a:lnTo>
                  <a:close/>
                  <a:moveTo>
                    <a:pt x="553" y="1"/>
                  </a:moveTo>
                  <a:lnTo>
                    <a:pt x="1" y="553"/>
                  </a:lnTo>
                  <a:lnTo>
                    <a:pt x="553" y="1105"/>
                  </a:lnTo>
                  <a:lnTo>
                    <a:pt x="566" y="1090"/>
                  </a:lnTo>
                  <a:lnTo>
                    <a:pt x="1118" y="553"/>
                  </a:lnTo>
                  <a:lnTo>
                    <a:pt x="553"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8"/>
            <p:cNvSpPr/>
            <p:nvPr/>
          </p:nvSpPr>
          <p:spPr>
            <a:xfrm>
              <a:off x="5875392" y="17448"/>
              <a:ext cx="228599" cy="227177"/>
            </a:xfrm>
            <a:custGeom>
              <a:avLst/>
              <a:gdLst/>
              <a:ahLst/>
              <a:cxnLst/>
              <a:rect l="l" t="t" r="r" b="b"/>
              <a:pathLst>
                <a:path w="2091" h="2078" extrusionOk="0">
                  <a:moveTo>
                    <a:pt x="1052" y="0"/>
                  </a:moveTo>
                  <a:lnTo>
                    <a:pt x="1" y="1039"/>
                  </a:lnTo>
                  <a:lnTo>
                    <a:pt x="1052" y="2077"/>
                  </a:lnTo>
                  <a:lnTo>
                    <a:pt x="2091" y="1039"/>
                  </a:lnTo>
                  <a:lnTo>
                    <a:pt x="10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8"/>
            <p:cNvSpPr/>
            <p:nvPr/>
          </p:nvSpPr>
          <p:spPr>
            <a:xfrm>
              <a:off x="5872331" y="12965"/>
              <a:ext cx="236142" cy="236142"/>
            </a:xfrm>
            <a:custGeom>
              <a:avLst/>
              <a:gdLst/>
              <a:ahLst/>
              <a:cxnLst/>
              <a:rect l="l" t="t" r="r" b="b"/>
              <a:pathLst>
                <a:path w="2160" h="2160" extrusionOk="0">
                  <a:moveTo>
                    <a:pt x="1080" y="79"/>
                  </a:moveTo>
                  <a:lnTo>
                    <a:pt x="2081" y="1080"/>
                  </a:lnTo>
                  <a:lnTo>
                    <a:pt x="1074" y="2087"/>
                  </a:lnTo>
                  <a:lnTo>
                    <a:pt x="1074" y="2087"/>
                  </a:lnTo>
                  <a:lnTo>
                    <a:pt x="67" y="1080"/>
                  </a:lnTo>
                  <a:lnTo>
                    <a:pt x="1080" y="79"/>
                  </a:lnTo>
                  <a:close/>
                  <a:moveTo>
                    <a:pt x="1080" y="0"/>
                  </a:moveTo>
                  <a:lnTo>
                    <a:pt x="1" y="1080"/>
                  </a:lnTo>
                  <a:lnTo>
                    <a:pt x="1080" y="2159"/>
                  </a:lnTo>
                  <a:lnTo>
                    <a:pt x="1093" y="2144"/>
                  </a:lnTo>
                  <a:lnTo>
                    <a:pt x="2160" y="1080"/>
                  </a:lnTo>
                  <a:lnTo>
                    <a:pt x="108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8"/>
            <p:cNvSpPr/>
            <p:nvPr/>
          </p:nvSpPr>
          <p:spPr>
            <a:xfrm>
              <a:off x="8476811" y="1603664"/>
              <a:ext cx="228927" cy="227287"/>
            </a:xfrm>
            <a:custGeom>
              <a:avLst/>
              <a:gdLst/>
              <a:ahLst/>
              <a:cxnLst/>
              <a:rect l="l" t="t" r="r" b="b"/>
              <a:pathLst>
                <a:path w="2094" h="2079" extrusionOk="0">
                  <a:moveTo>
                    <a:pt x="1055" y="1"/>
                  </a:moveTo>
                  <a:lnTo>
                    <a:pt x="0" y="1039"/>
                  </a:lnTo>
                  <a:lnTo>
                    <a:pt x="1055" y="2078"/>
                  </a:lnTo>
                  <a:lnTo>
                    <a:pt x="2093" y="1039"/>
                  </a:lnTo>
                  <a:lnTo>
                    <a:pt x="105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8"/>
            <p:cNvSpPr/>
            <p:nvPr/>
          </p:nvSpPr>
          <p:spPr>
            <a:xfrm>
              <a:off x="8474077" y="1599181"/>
              <a:ext cx="235814" cy="235814"/>
            </a:xfrm>
            <a:custGeom>
              <a:avLst/>
              <a:gdLst/>
              <a:ahLst/>
              <a:cxnLst/>
              <a:rect l="l" t="t" r="r" b="b"/>
              <a:pathLst>
                <a:path w="2157" h="2157" extrusionOk="0">
                  <a:moveTo>
                    <a:pt x="1080" y="80"/>
                  </a:moveTo>
                  <a:lnTo>
                    <a:pt x="2077" y="1080"/>
                  </a:lnTo>
                  <a:lnTo>
                    <a:pt x="1072" y="2086"/>
                  </a:lnTo>
                  <a:lnTo>
                    <a:pt x="66" y="1080"/>
                  </a:lnTo>
                  <a:lnTo>
                    <a:pt x="1080" y="80"/>
                  </a:lnTo>
                  <a:close/>
                  <a:moveTo>
                    <a:pt x="1080" y="1"/>
                  </a:moveTo>
                  <a:lnTo>
                    <a:pt x="0" y="1080"/>
                  </a:lnTo>
                  <a:lnTo>
                    <a:pt x="1080" y="2157"/>
                  </a:lnTo>
                  <a:lnTo>
                    <a:pt x="1092" y="2144"/>
                  </a:lnTo>
                  <a:lnTo>
                    <a:pt x="2156" y="1080"/>
                  </a:lnTo>
                  <a:lnTo>
                    <a:pt x="108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8"/>
            <p:cNvSpPr/>
            <p:nvPr/>
          </p:nvSpPr>
          <p:spPr>
            <a:xfrm>
              <a:off x="679662" y="2697802"/>
              <a:ext cx="96425" cy="96753"/>
            </a:xfrm>
            <a:custGeom>
              <a:avLst/>
              <a:gdLst/>
              <a:ahLst/>
              <a:cxnLst/>
              <a:rect l="l" t="t" r="r" b="b"/>
              <a:pathLst>
                <a:path w="882" h="885" extrusionOk="0">
                  <a:moveTo>
                    <a:pt x="446" y="0"/>
                  </a:moveTo>
                  <a:lnTo>
                    <a:pt x="0" y="436"/>
                  </a:lnTo>
                  <a:lnTo>
                    <a:pt x="446" y="884"/>
                  </a:lnTo>
                  <a:lnTo>
                    <a:pt x="881" y="436"/>
                  </a:lnTo>
                  <a:lnTo>
                    <a:pt x="4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8"/>
            <p:cNvSpPr/>
            <p:nvPr/>
          </p:nvSpPr>
          <p:spPr>
            <a:xfrm>
              <a:off x="281059" y="3061968"/>
              <a:ext cx="96753" cy="96315"/>
            </a:xfrm>
            <a:custGeom>
              <a:avLst/>
              <a:gdLst/>
              <a:ahLst/>
              <a:cxnLst/>
              <a:rect l="l" t="t" r="r" b="b"/>
              <a:pathLst>
                <a:path w="885" h="881" extrusionOk="0">
                  <a:moveTo>
                    <a:pt x="436" y="0"/>
                  </a:moveTo>
                  <a:lnTo>
                    <a:pt x="0" y="445"/>
                  </a:lnTo>
                  <a:lnTo>
                    <a:pt x="436" y="881"/>
                  </a:lnTo>
                  <a:lnTo>
                    <a:pt x="884" y="445"/>
                  </a:lnTo>
                  <a:lnTo>
                    <a:pt x="436" y="0"/>
                  </a:ln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8"/>
            <p:cNvSpPr/>
            <p:nvPr/>
          </p:nvSpPr>
          <p:spPr>
            <a:xfrm>
              <a:off x="627842" y="2194573"/>
              <a:ext cx="113698" cy="113698"/>
            </a:xfrm>
            <a:custGeom>
              <a:avLst/>
              <a:gdLst/>
              <a:ahLst/>
              <a:cxnLst/>
              <a:rect l="l" t="t" r="r" b="b"/>
              <a:pathLst>
                <a:path w="1040" h="1040" extrusionOk="0">
                  <a:moveTo>
                    <a:pt x="512" y="1"/>
                  </a:moveTo>
                  <a:lnTo>
                    <a:pt x="1" y="515"/>
                  </a:lnTo>
                  <a:lnTo>
                    <a:pt x="512" y="1039"/>
                  </a:lnTo>
                  <a:lnTo>
                    <a:pt x="1040" y="515"/>
                  </a:lnTo>
                  <a:lnTo>
                    <a:pt x="51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8"/>
            <p:cNvSpPr/>
            <p:nvPr/>
          </p:nvSpPr>
          <p:spPr>
            <a:xfrm>
              <a:off x="623359" y="2190418"/>
              <a:ext cx="122335" cy="122335"/>
            </a:xfrm>
            <a:custGeom>
              <a:avLst/>
              <a:gdLst/>
              <a:ahLst/>
              <a:cxnLst/>
              <a:rect l="l" t="t" r="r" b="b"/>
              <a:pathLst>
                <a:path w="1119" h="1119" extrusionOk="0">
                  <a:moveTo>
                    <a:pt x="553" y="80"/>
                  </a:moveTo>
                  <a:lnTo>
                    <a:pt x="1040" y="553"/>
                  </a:lnTo>
                  <a:lnTo>
                    <a:pt x="559" y="1045"/>
                  </a:lnTo>
                  <a:lnTo>
                    <a:pt x="559" y="1045"/>
                  </a:lnTo>
                  <a:lnTo>
                    <a:pt x="67" y="553"/>
                  </a:lnTo>
                  <a:lnTo>
                    <a:pt x="553" y="80"/>
                  </a:lnTo>
                  <a:close/>
                  <a:moveTo>
                    <a:pt x="553" y="1"/>
                  </a:moveTo>
                  <a:lnTo>
                    <a:pt x="1" y="553"/>
                  </a:lnTo>
                  <a:lnTo>
                    <a:pt x="553" y="1118"/>
                  </a:lnTo>
                  <a:lnTo>
                    <a:pt x="579" y="1090"/>
                  </a:lnTo>
                  <a:lnTo>
                    <a:pt x="1118" y="553"/>
                  </a:lnTo>
                  <a:lnTo>
                    <a:pt x="553"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8"/>
            <p:cNvSpPr/>
            <p:nvPr/>
          </p:nvSpPr>
          <p:spPr>
            <a:xfrm>
              <a:off x="108433" y="1534679"/>
              <a:ext cx="96753" cy="97737"/>
            </a:xfrm>
            <a:custGeom>
              <a:avLst/>
              <a:gdLst/>
              <a:ahLst/>
              <a:cxnLst/>
              <a:rect l="l" t="t" r="r" b="b"/>
              <a:pathLst>
                <a:path w="885" h="894" extrusionOk="0">
                  <a:moveTo>
                    <a:pt x="449" y="0"/>
                  </a:moveTo>
                  <a:lnTo>
                    <a:pt x="1" y="445"/>
                  </a:lnTo>
                  <a:lnTo>
                    <a:pt x="449" y="894"/>
                  </a:lnTo>
                  <a:lnTo>
                    <a:pt x="885" y="445"/>
                  </a:lnTo>
                  <a:lnTo>
                    <a:pt x="4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8"/>
            <p:cNvSpPr/>
            <p:nvPr/>
          </p:nvSpPr>
          <p:spPr>
            <a:xfrm>
              <a:off x="56721" y="1031122"/>
              <a:ext cx="113917" cy="115338"/>
            </a:xfrm>
            <a:custGeom>
              <a:avLst/>
              <a:gdLst/>
              <a:ahLst/>
              <a:cxnLst/>
              <a:rect l="l" t="t" r="r" b="b"/>
              <a:pathLst>
                <a:path w="1042" h="1055" extrusionOk="0">
                  <a:moveTo>
                    <a:pt x="527" y="0"/>
                  </a:moveTo>
                  <a:lnTo>
                    <a:pt x="0" y="527"/>
                  </a:lnTo>
                  <a:lnTo>
                    <a:pt x="527" y="1055"/>
                  </a:lnTo>
                  <a:lnTo>
                    <a:pt x="1042" y="527"/>
                  </a:lnTo>
                  <a:lnTo>
                    <a:pt x="527"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8"/>
            <p:cNvSpPr/>
            <p:nvPr/>
          </p:nvSpPr>
          <p:spPr>
            <a:xfrm>
              <a:off x="52567" y="1028279"/>
              <a:ext cx="122225" cy="120913"/>
            </a:xfrm>
            <a:custGeom>
              <a:avLst/>
              <a:gdLst/>
              <a:ahLst/>
              <a:cxnLst/>
              <a:rect l="l" t="t" r="r" b="b"/>
              <a:pathLst>
                <a:path w="1118" h="1106" extrusionOk="0">
                  <a:moveTo>
                    <a:pt x="565" y="67"/>
                  </a:moveTo>
                  <a:lnTo>
                    <a:pt x="1039" y="553"/>
                  </a:lnTo>
                  <a:lnTo>
                    <a:pt x="559" y="1033"/>
                  </a:lnTo>
                  <a:lnTo>
                    <a:pt x="79" y="553"/>
                  </a:lnTo>
                  <a:lnTo>
                    <a:pt x="565" y="67"/>
                  </a:lnTo>
                  <a:close/>
                  <a:moveTo>
                    <a:pt x="565" y="1"/>
                  </a:moveTo>
                  <a:lnTo>
                    <a:pt x="0" y="553"/>
                  </a:lnTo>
                  <a:lnTo>
                    <a:pt x="565" y="1106"/>
                  </a:lnTo>
                  <a:lnTo>
                    <a:pt x="578" y="1093"/>
                  </a:lnTo>
                  <a:lnTo>
                    <a:pt x="1118" y="553"/>
                  </a:lnTo>
                  <a:lnTo>
                    <a:pt x="56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8"/>
            <p:cNvSpPr/>
            <p:nvPr/>
          </p:nvSpPr>
          <p:spPr>
            <a:xfrm>
              <a:off x="3442227" y="200023"/>
              <a:ext cx="96315" cy="96315"/>
            </a:xfrm>
            <a:custGeom>
              <a:avLst/>
              <a:gdLst/>
              <a:ahLst/>
              <a:cxnLst/>
              <a:rect l="l" t="t" r="r" b="b"/>
              <a:pathLst>
                <a:path w="881" h="881" extrusionOk="0">
                  <a:moveTo>
                    <a:pt x="445" y="0"/>
                  </a:moveTo>
                  <a:lnTo>
                    <a:pt x="0" y="433"/>
                  </a:lnTo>
                  <a:lnTo>
                    <a:pt x="445" y="881"/>
                  </a:lnTo>
                  <a:lnTo>
                    <a:pt x="881" y="433"/>
                  </a:lnTo>
                  <a:lnTo>
                    <a:pt x="4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8"/>
            <p:cNvSpPr/>
            <p:nvPr/>
          </p:nvSpPr>
          <p:spPr>
            <a:xfrm>
              <a:off x="3213408" y="20181"/>
              <a:ext cx="115338" cy="115010"/>
            </a:xfrm>
            <a:custGeom>
              <a:avLst/>
              <a:gdLst/>
              <a:ahLst/>
              <a:cxnLst/>
              <a:rect l="l" t="t" r="r" b="b"/>
              <a:pathLst>
                <a:path w="1055" h="1052" extrusionOk="0">
                  <a:moveTo>
                    <a:pt x="527" y="0"/>
                  </a:moveTo>
                  <a:lnTo>
                    <a:pt x="0" y="528"/>
                  </a:lnTo>
                  <a:lnTo>
                    <a:pt x="527" y="1052"/>
                  </a:lnTo>
                  <a:lnTo>
                    <a:pt x="1054" y="528"/>
                  </a:lnTo>
                  <a:lnTo>
                    <a:pt x="527"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8"/>
            <p:cNvSpPr/>
            <p:nvPr/>
          </p:nvSpPr>
          <p:spPr>
            <a:xfrm>
              <a:off x="3210565" y="17448"/>
              <a:ext cx="120913" cy="120913"/>
            </a:xfrm>
            <a:custGeom>
              <a:avLst/>
              <a:gdLst/>
              <a:ahLst/>
              <a:cxnLst/>
              <a:rect l="l" t="t" r="r" b="b"/>
              <a:pathLst>
                <a:path w="1106" h="1106" extrusionOk="0">
                  <a:moveTo>
                    <a:pt x="553" y="66"/>
                  </a:moveTo>
                  <a:lnTo>
                    <a:pt x="1039" y="553"/>
                  </a:lnTo>
                  <a:lnTo>
                    <a:pt x="553" y="1039"/>
                  </a:lnTo>
                  <a:lnTo>
                    <a:pt x="67" y="553"/>
                  </a:lnTo>
                  <a:lnTo>
                    <a:pt x="553" y="66"/>
                  </a:lnTo>
                  <a:close/>
                  <a:moveTo>
                    <a:pt x="553" y="0"/>
                  </a:moveTo>
                  <a:lnTo>
                    <a:pt x="1" y="553"/>
                  </a:lnTo>
                  <a:lnTo>
                    <a:pt x="553" y="1105"/>
                  </a:lnTo>
                  <a:lnTo>
                    <a:pt x="566" y="1092"/>
                  </a:lnTo>
                  <a:lnTo>
                    <a:pt x="1106" y="553"/>
                  </a:lnTo>
                  <a:lnTo>
                    <a:pt x="553"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8"/>
            <p:cNvSpPr/>
            <p:nvPr/>
          </p:nvSpPr>
          <p:spPr>
            <a:xfrm>
              <a:off x="248261" y="2283674"/>
              <a:ext cx="227177" cy="228927"/>
            </a:xfrm>
            <a:custGeom>
              <a:avLst/>
              <a:gdLst/>
              <a:ahLst/>
              <a:cxnLst/>
              <a:rect l="l" t="t" r="r" b="b"/>
              <a:pathLst>
                <a:path w="2078" h="2094" extrusionOk="0">
                  <a:moveTo>
                    <a:pt x="1039" y="0"/>
                  </a:moveTo>
                  <a:lnTo>
                    <a:pt x="0" y="1042"/>
                  </a:lnTo>
                  <a:lnTo>
                    <a:pt x="1039" y="2093"/>
                  </a:lnTo>
                  <a:lnTo>
                    <a:pt x="2078" y="1042"/>
                  </a:lnTo>
                  <a:lnTo>
                    <a:pt x="103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8"/>
            <p:cNvSpPr/>
            <p:nvPr/>
          </p:nvSpPr>
          <p:spPr>
            <a:xfrm>
              <a:off x="243779" y="2279519"/>
              <a:ext cx="235814" cy="235814"/>
            </a:xfrm>
            <a:custGeom>
              <a:avLst/>
              <a:gdLst/>
              <a:ahLst/>
              <a:cxnLst/>
              <a:rect l="l" t="t" r="r" b="b"/>
              <a:pathLst>
                <a:path w="2157" h="2157" extrusionOk="0">
                  <a:moveTo>
                    <a:pt x="1080" y="79"/>
                  </a:moveTo>
                  <a:lnTo>
                    <a:pt x="2078" y="1080"/>
                  </a:lnTo>
                  <a:lnTo>
                    <a:pt x="1072" y="2085"/>
                  </a:lnTo>
                  <a:lnTo>
                    <a:pt x="1072" y="2085"/>
                  </a:lnTo>
                  <a:lnTo>
                    <a:pt x="66" y="1080"/>
                  </a:lnTo>
                  <a:lnTo>
                    <a:pt x="1080" y="79"/>
                  </a:lnTo>
                  <a:close/>
                  <a:moveTo>
                    <a:pt x="1080" y="0"/>
                  </a:moveTo>
                  <a:lnTo>
                    <a:pt x="0" y="1080"/>
                  </a:lnTo>
                  <a:lnTo>
                    <a:pt x="1080" y="2156"/>
                  </a:lnTo>
                  <a:lnTo>
                    <a:pt x="1093" y="2144"/>
                  </a:lnTo>
                  <a:lnTo>
                    <a:pt x="2156" y="1080"/>
                  </a:lnTo>
                  <a:lnTo>
                    <a:pt x="108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8"/>
            <p:cNvSpPr/>
            <p:nvPr/>
          </p:nvSpPr>
          <p:spPr>
            <a:xfrm>
              <a:off x="1444509" y="60522"/>
              <a:ext cx="96425" cy="96425"/>
            </a:xfrm>
            <a:custGeom>
              <a:avLst/>
              <a:gdLst/>
              <a:ahLst/>
              <a:cxnLst/>
              <a:rect l="l" t="t" r="r" b="b"/>
              <a:pathLst>
                <a:path w="882" h="882" extrusionOk="0">
                  <a:moveTo>
                    <a:pt x="449" y="1"/>
                  </a:moveTo>
                  <a:lnTo>
                    <a:pt x="0" y="433"/>
                  </a:lnTo>
                  <a:lnTo>
                    <a:pt x="449" y="882"/>
                  </a:lnTo>
                  <a:lnTo>
                    <a:pt x="881" y="433"/>
                  </a:lnTo>
                  <a:lnTo>
                    <a:pt x="4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8"/>
            <p:cNvSpPr/>
            <p:nvPr/>
          </p:nvSpPr>
          <p:spPr>
            <a:xfrm>
              <a:off x="7962" y="2057915"/>
              <a:ext cx="97846" cy="96425"/>
            </a:xfrm>
            <a:custGeom>
              <a:avLst/>
              <a:gdLst/>
              <a:ahLst/>
              <a:cxnLst/>
              <a:rect l="l" t="t" r="r" b="b"/>
              <a:pathLst>
                <a:path w="895" h="882" extrusionOk="0">
                  <a:moveTo>
                    <a:pt x="446" y="0"/>
                  </a:moveTo>
                  <a:lnTo>
                    <a:pt x="1" y="436"/>
                  </a:lnTo>
                  <a:lnTo>
                    <a:pt x="446" y="881"/>
                  </a:lnTo>
                  <a:lnTo>
                    <a:pt x="894" y="436"/>
                  </a:lnTo>
                  <a:lnTo>
                    <a:pt x="4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8"/>
            <p:cNvSpPr/>
            <p:nvPr/>
          </p:nvSpPr>
          <p:spPr>
            <a:xfrm>
              <a:off x="1344038" y="349472"/>
              <a:ext cx="113698" cy="113589"/>
            </a:xfrm>
            <a:custGeom>
              <a:avLst/>
              <a:gdLst/>
              <a:ahLst/>
              <a:cxnLst/>
              <a:rect l="l" t="t" r="r" b="b"/>
              <a:pathLst>
                <a:path w="1040" h="1039" extrusionOk="0">
                  <a:moveTo>
                    <a:pt x="525" y="0"/>
                  </a:moveTo>
                  <a:lnTo>
                    <a:pt x="1" y="515"/>
                  </a:lnTo>
                  <a:lnTo>
                    <a:pt x="525" y="1039"/>
                  </a:lnTo>
                  <a:lnTo>
                    <a:pt x="1039" y="515"/>
                  </a:lnTo>
                  <a:lnTo>
                    <a:pt x="52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8"/>
            <p:cNvSpPr/>
            <p:nvPr/>
          </p:nvSpPr>
          <p:spPr>
            <a:xfrm>
              <a:off x="1339556" y="345317"/>
              <a:ext cx="122335" cy="122225"/>
            </a:xfrm>
            <a:custGeom>
              <a:avLst/>
              <a:gdLst/>
              <a:ahLst/>
              <a:cxnLst/>
              <a:rect l="l" t="t" r="r" b="b"/>
              <a:pathLst>
                <a:path w="1119" h="1118" extrusionOk="0">
                  <a:moveTo>
                    <a:pt x="566" y="79"/>
                  </a:moveTo>
                  <a:lnTo>
                    <a:pt x="1052" y="553"/>
                  </a:lnTo>
                  <a:lnTo>
                    <a:pt x="560" y="1045"/>
                  </a:lnTo>
                  <a:lnTo>
                    <a:pt x="80" y="553"/>
                  </a:lnTo>
                  <a:lnTo>
                    <a:pt x="566" y="79"/>
                  </a:lnTo>
                  <a:close/>
                  <a:moveTo>
                    <a:pt x="566" y="0"/>
                  </a:moveTo>
                  <a:lnTo>
                    <a:pt x="1" y="553"/>
                  </a:lnTo>
                  <a:lnTo>
                    <a:pt x="566" y="1118"/>
                  </a:lnTo>
                  <a:lnTo>
                    <a:pt x="578" y="1093"/>
                  </a:lnTo>
                  <a:lnTo>
                    <a:pt x="1118" y="553"/>
                  </a:lnTo>
                  <a:lnTo>
                    <a:pt x="56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8"/>
            <p:cNvSpPr/>
            <p:nvPr/>
          </p:nvSpPr>
          <p:spPr>
            <a:xfrm>
              <a:off x="790082" y="255888"/>
              <a:ext cx="227615" cy="227615"/>
            </a:xfrm>
            <a:custGeom>
              <a:avLst/>
              <a:gdLst/>
              <a:ahLst/>
              <a:cxnLst/>
              <a:rect l="l" t="t" r="r" b="b"/>
              <a:pathLst>
                <a:path w="2082" h="2082" extrusionOk="0">
                  <a:moveTo>
                    <a:pt x="1043" y="1"/>
                  </a:moveTo>
                  <a:lnTo>
                    <a:pt x="1" y="1042"/>
                  </a:lnTo>
                  <a:lnTo>
                    <a:pt x="1043" y="2081"/>
                  </a:lnTo>
                  <a:lnTo>
                    <a:pt x="2081" y="1042"/>
                  </a:lnTo>
                  <a:lnTo>
                    <a:pt x="1043"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8"/>
            <p:cNvSpPr/>
            <p:nvPr/>
          </p:nvSpPr>
          <p:spPr>
            <a:xfrm>
              <a:off x="785927" y="251734"/>
              <a:ext cx="235923" cy="235814"/>
            </a:xfrm>
            <a:custGeom>
              <a:avLst/>
              <a:gdLst/>
              <a:ahLst/>
              <a:cxnLst/>
              <a:rect l="l" t="t" r="r" b="b"/>
              <a:pathLst>
                <a:path w="2158" h="2157" extrusionOk="0">
                  <a:moveTo>
                    <a:pt x="1081" y="80"/>
                  </a:moveTo>
                  <a:lnTo>
                    <a:pt x="2091" y="1080"/>
                  </a:lnTo>
                  <a:lnTo>
                    <a:pt x="1085" y="2086"/>
                  </a:lnTo>
                  <a:lnTo>
                    <a:pt x="1085" y="2086"/>
                  </a:lnTo>
                  <a:lnTo>
                    <a:pt x="80" y="1080"/>
                  </a:lnTo>
                  <a:lnTo>
                    <a:pt x="1081" y="80"/>
                  </a:lnTo>
                  <a:close/>
                  <a:moveTo>
                    <a:pt x="1081" y="1"/>
                  </a:moveTo>
                  <a:lnTo>
                    <a:pt x="1" y="1080"/>
                  </a:lnTo>
                  <a:lnTo>
                    <a:pt x="1081" y="2157"/>
                  </a:lnTo>
                  <a:lnTo>
                    <a:pt x="1106" y="2144"/>
                  </a:lnTo>
                  <a:lnTo>
                    <a:pt x="2157" y="1080"/>
                  </a:lnTo>
                  <a:lnTo>
                    <a:pt x="108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8"/>
            <p:cNvSpPr/>
            <p:nvPr/>
          </p:nvSpPr>
          <p:spPr>
            <a:xfrm>
              <a:off x="5615196" y="269008"/>
              <a:ext cx="97737" cy="96425"/>
            </a:xfrm>
            <a:custGeom>
              <a:avLst/>
              <a:gdLst/>
              <a:ahLst/>
              <a:cxnLst/>
              <a:rect l="l" t="t" r="r" b="b"/>
              <a:pathLst>
                <a:path w="894" h="882" extrusionOk="0">
                  <a:moveTo>
                    <a:pt x="446" y="1"/>
                  </a:moveTo>
                  <a:lnTo>
                    <a:pt x="1" y="449"/>
                  </a:lnTo>
                  <a:lnTo>
                    <a:pt x="446" y="881"/>
                  </a:lnTo>
                  <a:lnTo>
                    <a:pt x="894" y="449"/>
                  </a:lnTo>
                  <a:lnTo>
                    <a:pt x="4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8"/>
            <p:cNvSpPr/>
            <p:nvPr/>
          </p:nvSpPr>
          <p:spPr>
            <a:xfrm>
              <a:off x="6362769" y="60522"/>
              <a:ext cx="98174" cy="96425"/>
            </a:xfrm>
            <a:custGeom>
              <a:avLst/>
              <a:gdLst/>
              <a:ahLst/>
              <a:cxnLst/>
              <a:rect l="l" t="t" r="r" b="b"/>
              <a:pathLst>
                <a:path w="898" h="882" extrusionOk="0">
                  <a:moveTo>
                    <a:pt x="449" y="1"/>
                  </a:moveTo>
                  <a:lnTo>
                    <a:pt x="1" y="433"/>
                  </a:lnTo>
                  <a:lnTo>
                    <a:pt x="449" y="882"/>
                  </a:lnTo>
                  <a:lnTo>
                    <a:pt x="897" y="433"/>
                  </a:lnTo>
                  <a:lnTo>
                    <a:pt x="4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8"/>
            <p:cNvSpPr/>
            <p:nvPr/>
          </p:nvSpPr>
          <p:spPr>
            <a:xfrm>
              <a:off x="6219224" y="350784"/>
              <a:ext cx="113589" cy="114026"/>
            </a:xfrm>
            <a:custGeom>
              <a:avLst/>
              <a:gdLst/>
              <a:ahLst/>
              <a:cxnLst/>
              <a:rect l="l" t="t" r="r" b="b"/>
              <a:pathLst>
                <a:path w="1039" h="1043" extrusionOk="0">
                  <a:moveTo>
                    <a:pt x="524" y="1"/>
                  </a:moveTo>
                  <a:lnTo>
                    <a:pt x="0" y="515"/>
                  </a:lnTo>
                  <a:lnTo>
                    <a:pt x="524" y="1043"/>
                  </a:lnTo>
                  <a:lnTo>
                    <a:pt x="1039" y="515"/>
                  </a:lnTo>
                  <a:lnTo>
                    <a:pt x="524"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8"/>
            <p:cNvSpPr/>
            <p:nvPr/>
          </p:nvSpPr>
          <p:spPr>
            <a:xfrm>
              <a:off x="6214741" y="346629"/>
              <a:ext cx="122225" cy="122335"/>
            </a:xfrm>
            <a:custGeom>
              <a:avLst/>
              <a:gdLst/>
              <a:ahLst/>
              <a:cxnLst/>
              <a:rect l="l" t="t" r="r" b="b"/>
              <a:pathLst>
                <a:path w="1118" h="1119" extrusionOk="0">
                  <a:moveTo>
                    <a:pt x="565" y="80"/>
                  </a:moveTo>
                  <a:lnTo>
                    <a:pt x="1052" y="553"/>
                  </a:lnTo>
                  <a:lnTo>
                    <a:pt x="559" y="1046"/>
                  </a:lnTo>
                  <a:lnTo>
                    <a:pt x="79" y="553"/>
                  </a:lnTo>
                  <a:lnTo>
                    <a:pt x="565" y="80"/>
                  </a:lnTo>
                  <a:close/>
                  <a:moveTo>
                    <a:pt x="565" y="1"/>
                  </a:moveTo>
                  <a:lnTo>
                    <a:pt x="0" y="553"/>
                  </a:lnTo>
                  <a:lnTo>
                    <a:pt x="565" y="1118"/>
                  </a:lnTo>
                  <a:lnTo>
                    <a:pt x="578" y="1093"/>
                  </a:lnTo>
                  <a:lnTo>
                    <a:pt x="1118" y="553"/>
                  </a:lnTo>
                  <a:lnTo>
                    <a:pt x="56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8"/>
            <p:cNvSpPr/>
            <p:nvPr/>
          </p:nvSpPr>
          <p:spPr>
            <a:xfrm>
              <a:off x="4079271" y="57461"/>
              <a:ext cx="228599" cy="228927"/>
            </a:xfrm>
            <a:custGeom>
              <a:avLst/>
              <a:gdLst/>
              <a:ahLst/>
              <a:cxnLst/>
              <a:rect l="l" t="t" r="r" b="b"/>
              <a:pathLst>
                <a:path w="2091" h="2094" extrusionOk="0">
                  <a:moveTo>
                    <a:pt x="1040" y="0"/>
                  </a:moveTo>
                  <a:lnTo>
                    <a:pt x="1" y="1055"/>
                  </a:lnTo>
                  <a:lnTo>
                    <a:pt x="1040" y="2093"/>
                  </a:lnTo>
                  <a:lnTo>
                    <a:pt x="2091" y="1055"/>
                  </a:lnTo>
                  <a:lnTo>
                    <a:pt x="10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8"/>
            <p:cNvSpPr/>
            <p:nvPr/>
          </p:nvSpPr>
          <p:spPr>
            <a:xfrm>
              <a:off x="8402250" y="4410727"/>
              <a:ext cx="96425" cy="96425"/>
            </a:xfrm>
            <a:custGeom>
              <a:avLst/>
              <a:gdLst/>
              <a:ahLst/>
              <a:cxnLst/>
              <a:rect l="l" t="t" r="r" b="b"/>
              <a:pathLst>
                <a:path w="882" h="882" extrusionOk="0">
                  <a:moveTo>
                    <a:pt x="433" y="1"/>
                  </a:moveTo>
                  <a:lnTo>
                    <a:pt x="0" y="433"/>
                  </a:lnTo>
                  <a:lnTo>
                    <a:pt x="433" y="882"/>
                  </a:lnTo>
                  <a:lnTo>
                    <a:pt x="881" y="433"/>
                  </a:lnTo>
                  <a:lnTo>
                    <a:pt x="4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8"/>
            <p:cNvSpPr/>
            <p:nvPr/>
          </p:nvSpPr>
          <p:spPr>
            <a:xfrm>
              <a:off x="7418532" y="4843550"/>
              <a:ext cx="96425" cy="96425"/>
            </a:xfrm>
            <a:custGeom>
              <a:avLst/>
              <a:gdLst/>
              <a:ahLst/>
              <a:cxnLst/>
              <a:rect l="l" t="t" r="r" b="b"/>
              <a:pathLst>
                <a:path w="882" h="882" extrusionOk="0">
                  <a:moveTo>
                    <a:pt x="433" y="1"/>
                  </a:moveTo>
                  <a:lnTo>
                    <a:pt x="1" y="436"/>
                  </a:lnTo>
                  <a:lnTo>
                    <a:pt x="433" y="881"/>
                  </a:lnTo>
                  <a:lnTo>
                    <a:pt x="882" y="436"/>
                  </a:lnTo>
                  <a:lnTo>
                    <a:pt x="4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8"/>
            <p:cNvSpPr/>
            <p:nvPr/>
          </p:nvSpPr>
          <p:spPr>
            <a:xfrm>
              <a:off x="8640691" y="4712796"/>
              <a:ext cx="113698" cy="115010"/>
            </a:xfrm>
            <a:custGeom>
              <a:avLst/>
              <a:gdLst/>
              <a:ahLst/>
              <a:cxnLst/>
              <a:rect l="l" t="t" r="r" b="b"/>
              <a:pathLst>
                <a:path w="1040" h="1052" extrusionOk="0">
                  <a:moveTo>
                    <a:pt x="515" y="0"/>
                  </a:moveTo>
                  <a:lnTo>
                    <a:pt x="1" y="527"/>
                  </a:lnTo>
                  <a:lnTo>
                    <a:pt x="515" y="1051"/>
                  </a:lnTo>
                  <a:lnTo>
                    <a:pt x="1039" y="527"/>
                  </a:lnTo>
                  <a:lnTo>
                    <a:pt x="51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8"/>
            <p:cNvSpPr/>
            <p:nvPr/>
          </p:nvSpPr>
          <p:spPr>
            <a:xfrm>
              <a:off x="8636536" y="4709954"/>
              <a:ext cx="122335" cy="120913"/>
            </a:xfrm>
            <a:custGeom>
              <a:avLst/>
              <a:gdLst/>
              <a:ahLst/>
              <a:cxnLst/>
              <a:rect l="l" t="t" r="r" b="b"/>
              <a:pathLst>
                <a:path w="1119" h="1106" extrusionOk="0">
                  <a:moveTo>
                    <a:pt x="553" y="64"/>
                  </a:moveTo>
                  <a:lnTo>
                    <a:pt x="1040" y="553"/>
                  </a:lnTo>
                  <a:lnTo>
                    <a:pt x="560" y="1033"/>
                  </a:lnTo>
                  <a:lnTo>
                    <a:pt x="80" y="553"/>
                  </a:lnTo>
                  <a:lnTo>
                    <a:pt x="553" y="64"/>
                  </a:lnTo>
                  <a:close/>
                  <a:moveTo>
                    <a:pt x="553" y="1"/>
                  </a:moveTo>
                  <a:lnTo>
                    <a:pt x="1" y="553"/>
                  </a:lnTo>
                  <a:lnTo>
                    <a:pt x="553" y="1106"/>
                  </a:lnTo>
                  <a:lnTo>
                    <a:pt x="579" y="1090"/>
                  </a:lnTo>
                  <a:lnTo>
                    <a:pt x="1119" y="553"/>
                  </a:lnTo>
                  <a:lnTo>
                    <a:pt x="553"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8"/>
            <p:cNvSpPr/>
            <p:nvPr/>
          </p:nvSpPr>
          <p:spPr>
            <a:xfrm>
              <a:off x="8756030" y="3298988"/>
              <a:ext cx="113589" cy="113698"/>
            </a:xfrm>
            <a:custGeom>
              <a:avLst/>
              <a:gdLst/>
              <a:ahLst/>
              <a:cxnLst/>
              <a:rect l="l" t="t" r="r" b="b"/>
              <a:pathLst>
                <a:path w="1039" h="1040" extrusionOk="0">
                  <a:moveTo>
                    <a:pt x="512" y="1"/>
                  </a:moveTo>
                  <a:lnTo>
                    <a:pt x="0" y="516"/>
                  </a:lnTo>
                  <a:lnTo>
                    <a:pt x="512" y="1040"/>
                  </a:lnTo>
                  <a:lnTo>
                    <a:pt x="1039" y="516"/>
                  </a:lnTo>
                  <a:lnTo>
                    <a:pt x="51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8"/>
            <p:cNvSpPr/>
            <p:nvPr/>
          </p:nvSpPr>
          <p:spPr>
            <a:xfrm>
              <a:off x="8751547" y="3294943"/>
              <a:ext cx="122225" cy="122225"/>
            </a:xfrm>
            <a:custGeom>
              <a:avLst/>
              <a:gdLst/>
              <a:ahLst/>
              <a:cxnLst/>
              <a:rect l="l" t="t" r="r" b="b"/>
              <a:pathLst>
                <a:path w="1118" h="1118" extrusionOk="0">
                  <a:moveTo>
                    <a:pt x="553" y="63"/>
                  </a:moveTo>
                  <a:lnTo>
                    <a:pt x="1039" y="553"/>
                  </a:lnTo>
                  <a:lnTo>
                    <a:pt x="559" y="1032"/>
                  </a:lnTo>
                  <a:lnTo>
                    <a:pt x="79" y="553"/>
                  </a:lnTo>
                  <a:lnTo>
                    <a:pt x="553" y="63"/>
                  </a:lnTo>
                  <a:close/>
                  <a:moveTo>
                    <a:pt x="553" y="0"/>
                  </a:moveTo>
                  <a:lnTo>
                    <a:pt x="0" y="553"/>
                  </a:lnTo>
                  <a:lnTo>
                    <a:pt x="553" y="1118"/>
                  </a:lnTo>
                  <a:lnTo>
                    <a:pt x="578" y="1089"/>
                  </a:lnTo>
                  <a:lnTo>
                    <a:pt x="1118" y="553"/>
                  </a:lnTo>
                  <a:lnTo>
                    <a:pt x="553"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8"/>
            <p:cNvSpPr/>
            <p:nvPr/>
          </p:nvSpPr>
          <p:spPr>
            <a:xfrm>
              <a:off x="7352281" y="4321736"/>
              <a:ext cx="227287" cy="227177"/>
            </a:xfrm>
            <a:custGeom>
              <a:avLst/>
              <a:gdLst/>
              <a:ahLst/>
              <a:cxnLst/>
              <a:rect l="l" t="t" r="r" b="b"/>
              <a:pathLst>
                <a:path w="2079" h="2078" extrusionOk="0">
                  <a:moveTo>
                    <a:pt x="1039" y="0"/>
                  </a:moveTo>
                  <a:lnTo>
                    <a:pt x="1" y="1039"/>
                  </a:lnTo>
                  <a:lnTo>
                    <a:pt x="1039" y="2078"/>
                  </a:lnTo>
                  <a:lnTo>
                    <a:pt x="2078" y="1039"/>
                  </a:lnTo>
                  <a:lnTo>
                    <a:pt x="103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8"/>
            <p:cNvSpPr/>
            <p:nvPr/>
          </p:nvSpPr>
          <p:spPr>
            <a:xfrm>
              <a:off x="7347798" y="4317253"/>
              <a:ext cx="236251" cy="235814"/>
            </a:xfrm>
            <a:custGeom>
              <a:avLst/>
              <a:gdLst/>
              <a:ahLst/>
              <a:cxnLst/>
              <a:rect l="l" t="t" r="r" b="b"/>
              <a:pathLst>
                <a:path w="2161" h="2157" extrusionOk="0">
                  <a:moveTo>
                    <a:pt x="1080" y="79"/>
                  </a:moveTo>
                  <a:lnTo>
                    <a:pt x="2094" y="1080"/>
                  </a:lnTo>
                  <a:lnTo>
                    <a:pt x="1087" y="2087"/>
                  </a:lnTo>
                  <a:lnTo>
                    <a:pt x="1087" y="2087"/>
                  </a:lnTo>
                  <a:lnTo>
                    <a:pt x="80" y="1080"/>
                  </a:lnTo>
                  <a:lnTo>
                    <a:pt x="1080" y="79"/>
                  </a:lnTo>
                  <a:close/>
                  <a:moveTo>
                    <a:pt x="1080" y="0"/>
                  </a:moveTo>
                  <a:lnTo>
                    <a:pt x="1" y="1080"/>
                  </a:lnTo>
                  <a:lnTo>
                    <a:pt x="1080" y="2156"/>
                  </a:lnTo>
                  <a:lnTo>
                    <a:pt x="1106" y="2144"/>
                  </a:lnTo>
                  <a:lnTo>
                    <a:pt x="2160" y="1080"/>
                  </a:lnTo>
                  <a:lnTo>
                    <a:pt x="108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8"/>
            <p:cNvSpPr/>
            <p:nvPr/>
          </p:nvSpPr>
          <p:spPr>
            <a:xfrm>
              <a:off x="2763311" y="4811846"/>
              <a:ext cx="96425" cy="96753"/>
            </a:xfrm>
            <a:custGeom>
              <a:avLst/>
              <a:gdLst/>
              <a:ahLst/>
              <a:cxnLst/>
              <a:rect l="l" t="t" r="r" b="b"/>
              <a:pathLst>
                <a:path w="882" h="885" extrusionOk="0">
                  <a:moveTo>
                    <a:pt x="449" y="0"/>
                  </a:moveTo>
                  <a:lnTo>
                    <a:pt x="0" y="448"/>
                  </a:lnTo>
                  <a:lnTo>
                    <a:pt x="449" y="884"/>
                  </a:lnTo>
                  <a:lnTo>
                    <a:pt x="881" y="448"/>
                  </a:lnTo>
                  <a:lnTo>
                    <a:pt x="4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8"/>
            <p:cNvSpPr/>
            <p:nvPr/>
          </p:nvSpPr>
          <p:spPr>
            <a:xfrm>
              <a:off x="2964472" y="4860824"/>
              <a:ext cx="96753" cy="96425"/>
            </a:xfrm>
            <a:custGeom>
              <a:avLst/>
              <a:gdLst/>
              <a:ahLst/>
              <a:cxnLst/>
              <a:rect l="l" t="t" r="r" b="b"/>
              <a:pathLst>
                <a:path w="885" h="882" extrusionOk="0">
                  <a:moveTo>
                    <a:pt x="436" y="0"/>
                  </a:moveTo>
                  <a:lnTo>
                    <a:pt x="1" y="436"/>
                  </a:lnTo>
                  <a:lnTo>
                    <a:pt x="436" y="881"/>
                  </a:lnTo>
                  <a:lnTo>
                    <a:pt x="885" y="436"/>
                  </a:lnTo>
                  <a:lnTo>
                    <a:pt x="4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8"/>
            <p:cNvSpPr/>
            <p:nvPr/>
          </p:nvSpPr>
          <p:spPr>
            <a:xfrm>
              <a:off x="1344038" y="4899854"/>
              <a:ext cx="113698" cy="113589"/>
            </a:xfrm>
            <a:custGeom>
              <a:avLst/>
              <a:gdLst/>
              <a:ahLst/>
              <a:cxnLst/>
              <a:rect l="l" t="t" r="r" b="b"/>
              <a:pathLst>
                <a:path w="1040" h="1039" extrusionOk="0">
                  <a:moveTo>
                    <a:pt x="525" y="0"/>
                  </a:moveTo>
                  <a:lnTo>
                    <a:pt x="1" y="524"/>
                  </a:lnTo>
                  <a:lnTo>
                    <a:pt x="525" y="1039"/>
                  </a:lnTo>
                  <a:lnTo>
                    <a:pt x="1039" y="524"/>
                  </a:lnTo>
                  <a:lnTo>
                    <a:pt x="52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8"/>
            <p:cNvSpPr/>
            <p:nvPr/>
          </p:nvSpPr>
          <p:spPr>
            <a:xfrm>
              <a:off x="1339556" y="4895371"/>
              <a:ext cx="122335" cy="122225"/>
            </a:xfrm>
            <a:custGeom>
              <a:avLst/>
              <a:gdLst/>
              <a:ahLst/>
              <a:cxnLst/>
              <a:rect l="l" t="t" r="r" b="b"/>
              <a:pathLst>
                <a:path w="1119" h="1118" extrusionOk="0">
                  <a:moveTo>
                    <a:pt x="566" y="79"/>
                  </a:moveTo>
                  <a:lnTo>
                    <a:pt x="1052" y="565"/>
                  </a:lnTo>
                  <a:lnTo>
                    <a:pt x="560" y="1048"/>
                  </a:lnTo>
                  <a:lnTo>
                    <a:pt x="560" y="1048"/>
                  </a:lnTo>
                  <a:lnTo>
                    <a:pt x="80" y="565"/>
                  </a:lnTo>
                  <a:lnTo>
                    <a:pt x="566" y="79"/>
                  </a:lnTo>
                  <a:close/>
                  <a:moveTo>
                    <a:pt x="566" y="0"/>
                  </a:moveTo>
                  <a:lnTo>
                    <a:pt x="1" y="565"/>
                  </a:lnTo>
                  <a:lnTo>
                    <a:pt x="566" y="1118"/>
                  </a:lnTo>
                  <a:lnTo>
                    <a:pt x="578" y="1105"/>
                  </a:lnTo>
                  <a:lnTo>
                    <a:pt x="1118" y="565"/>
                  </a:lnTo>
                  <a:lnTo>
                    <a:pt x="56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8"/>
            <p:cNvSpPr/>
            <p:nvPr/>
          </p:nvSpPr>
          <p:spPr>
            <a:xfrm>
              <a:off x="1427235" y="4656493"/>
              <a:ext cx="227615" cy="227505"/>
            </a:xfrm>
            <a:custGeom>
              <a:avLst/>
              <a:gdLst/>
              <a:ahLst/>
              <a:cxnLst/>
              <a:rect l="l" t="t" r="r" b="b"/>
              <a:pathLst>
                <a:path w="2082" h="2081" extrusionOk="0">
                  <a:moveTo>
                    <a:pt x="1039" y="1"/>
                  </a:moveTo>
                  <a:lnTo>
                    <a:pt x="1" y="1042"/>
                  </a:lnTo>
                  <a:lnTo>
                    <a:pt x="1039" y="2081"/>
                  </a:lnTo>
                  <a:lnTo>
                    <a:pt x="2081" y="1042"/>
                  </a:lnTo>
                  <a:lnTo>
                    <a:pt x="103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8"/>
            <p:cNvSpPr/>
            <p:nvPr/>
          </p:nvSpPr>
          <p:spPr>
            <a:xfrm>
              <a:off x="1423081" y="4652339"/>
              <a:ext cx="235814" cy="235814"/>
            </a:xfrm>
            <a:custGeom>
              <a:avLst/>
              <a:gdLst/>
              <a:ahLst/>
              <a:cxnLst/>
              <a:rect l="l" t="t" r="r" b="b"/>
              <a:pathLst>
                <a:path w="2157" h="2157" extrusionOk="0">
                  <a:moveTo>
                    <a:pt x="1077" y="80"/>
                  </a:moveTo>
                  <a:lnTo>
                    <a:pt x="2078" y="1080"/>
                  </a:lnTo>
                  <a:lnTo>
                    <a:pt x="1085" y="2086"/>
                  </a:lnTo>
                  <a:lnTo>
                    <a:pt x="1085" y="2086"/>
                  </a:lnTo>
                  <a:lnTo>
                    <a:pt x="80" y="1080"/>
                  </a:lnTo>
                  <a:lnTo>
                    <a:pt x="1077" y="80"/>
                  </a:lnTo>
                  <a:close/>
                  <a:moveTo>
                    <a:pt x="1077" y="1"/>
                  </a:moveTo>
                  <a:lnTo>
                    <a:pt x="1" y="1080"/>
                  </a:lnTo>
                  <a:lnTo>
                    <a:pt x="1077" y="2157"/>
                  </a:lnTo>
                  <a:lnTo>
                    <a:pt x="1106" y="2144"/>
                  </a:lnTo>
                  <a:lnTo>
                    <a:pt x="2157" y="1080"/>
                  </a:lnTo>
                  <a:lnTo>
                    <a:pt x="1077"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8"/>
            <p:cNvSpPr/>
            <p:nvPr/>
          </p:nvSpPr>
          <p:spPr>
            <a:xfrm>
              <a:off x="3156011" y="4632332"/>
              <a:ext cx="228599" cy="228599"/>
            </a:xfrm>
            <a:custGeom>
              <a:avLst/>
              <a:gdLst/>
              <a:ahLst/>
              <a:cxnLst/>
              <a:rect l="l" t="t" r="r" b="b"/>
              <a:pathLst>
                <a:path w="2091" h="2091" extrusionOk="0">
                  <a:moveTo>
                    <a:pt x="1040" y="1"/>
                  </a:moveTo>
                  <a:lnTo>
                    <a:pt x="1" y="1039"/>
                  </a:lnTo>
                  <a:lnTo>
                    <a:pt x="1040" y="2090"/>
                  </a:lnTo>
                  <a:lnTo>
                    <a:pt x="2091" y="1039"/>
                  </a:lnTo>
                  <a:lnTo>
                    <a:pt x="104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8"/>
            <p:cNvSpPr/>
            <p:nvPr/>
          </p:nvSpPr>
          <p:spPr>
            <a:xfrm>
              <a:off x="3151529" y="4627850"/>
              <a:ext cx="235923" cy="235814"/>
            </a:xfrm>
            <a:custGeom>
              <a:avLst/>
              <a:gdLst/>
              <a:ahLst/>
              <a:cxnLst/>
              <a:rect l="l" t="t" r="r" b="b"/>
              <a:pathLst>
                <a:path w="2158" h="2157" extrusionOk="0">
                  <a:moveTo>
                    <a:pt x="1081" y="79"/>
                  </a:moveTo>
                  <a:lnTo>
                    <a:pt x="2094" y="1080"/>
                  </a:lnTo>
                  <a:lnTo>
                    <a:pt x="1087" y="2087"/>
                  </a:lnTo>
                  <a:lnTo>
                    <a:pt x="1087" y="2087"/>
                  </a:lnTo>
                  <a:lnTo>
                    <a:pt x="80" y="1080"/>
                  </a:lnTo>
                  <a:lnTo>
                    <a:pt x="1081" y="79"/>
                  </a:lnTo>
                  <a:close/>
                  <a:moveTo>
                    <a:pt x="1081" y="1"/>
                  </a:moveTo>
                  <a:lnTo>
                    <a:pt x="1" y="1080"/>
                  </a:lnTo>
                  <a:lnTo>
                    <a:pt x="1081" y="2157"/>
                  </a:lnTo>
                  <a:lnTo>
                    <a:pt x="1106" y="2144"/>
                  </a:lnTo>
                  <a:lnTo>
                    <a:pt x="2157" y="1080"/>
                  </a:lnTo>
                  <a:lnTo>
                    <a:pt x="108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8"/>
            <p:cNvSpPr/>
            <p:nvPr/>
          </p:nvSpPr>
          <p:spPr>
            <a:xfrm>
              <a:off x="16599" y="4745922"/>
              <a:ext cx="228599" cy="228599"/>
            </a:xfrm>
            <a:custGeom>
              <a:avLst/>
              <a:gdLst/>
              <a:ahLst/>
              <a:cxnLst/>
              <a:rect l="l" t="t" r="r" b="b"/>
              <a:pathLst>
                <a:path w="2091" h="2091" extrusionOk="0">
                  <a:moveTo>
                    <a:pt x="1052" y="0"/>
                  </a:moveTo>
                  <a:lnTo>
                    <a:pt x="1" y="1051"/>
                  </a:lnTo>
                  <a:lnTo>
                    <a:pt x="1052" y="2090"/>
                  </a:lnTo>
                  <a:lnTo>
                    <a:pt x="2091" y="1051"/>
                  </a:lnTo>
                  <a:lnTo>
                    <a:pt x="10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8"/>
            <p:cNvSpPr/>
            <p:nvPr/>
          </p:nvSpPr>
          <p:spPr>
            <a:xfrm>
              <a:off x="13537" y="4742752"/>
              <a:ext cx="236142" cy="236251"/>
            </a:xfrm>
            <a:custGeom>
              <a:avLst/>
              <a:gdLst/>
              <a:ahLst/>
              <a:cxnLst/>
              <a:rect l="l" t="t" r="r" b="b"/>
              <a:pathLst>
                <a:path w="2160" h="2161" extrusionOk="0">
                  <a:moveTo>
                    <a:pt x="1080" y="67"/>
                  </a:moveTo>
                  <a:lnTo>
                    <a:pt x="2081" y="1080"/>
                  </a:lnTo>
                  <a:lnTo>
                    <a:pt x="1074" y="2075"/>
                  </a:lnTo>
                  <a:lnTo>
                    <a:pt x="1074" y="2075"/>
                  </a:lnTo>
                  <a:lnTo>
                    <a:pt x="67" y="1080"/>
                  </a:lnTo>
                  <a:lnTo>
                    <a:pt x="1080" y="67"/>
                  </a:lnTo>
                  <a:close/>
                  <a:moveTo>
                    <a:pt x="1080" y="1"/>
                  </a:moveTo>
                  <a:lnTo>
                    <a:pt x="0" y="1080"/>
                  </a:lnTo>
                  <a:lnTo>
                    <a:pt x="1080" y="2160"/>
                  </a:lnTo>
                  <a:lnTo>
                    <a:pt x="1093" y="2132"/>
                  </a:lnTo>
                  <a:lnTo>
                    <a:pt x="2160" y="1080"/>
                  </a:lnTo>
                  <a:lnTo>
                    <a:pt x="108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8"/>
            <p:cNvSpPr/>
            <p:nvPr/>
          </p:nvSpPr>
          <p:spPr>
            <a:xfrm>
              <a:off x="1000316" y="-184150"/>
              <a:ext cx="228599" cy="227505"/>
            </a:xfrm>
            <a:custGeom>
              <a:avLst/>
              <a:gdLst/>
              <a:ahLst/>
              <a:cxnLst/>
              <a:rect l="l" t="t" r="r" b="b"/>
              <a:pathLst>
                <a:path w="2091" h="2081" extrusionOk="0">
                  <a:moveTo>
                    <a:pt x="1052" y="0"/>
                  </a:moveTo>
                  <a:lnTo>
                    <a:pt x="0" y="1042"/>
                  </a:lnTo>
                  <a:lnTo>
                    <a:pt x="1052" y="2081"/>
                  </a:lnTo>
                  <a:lnTo>
                    <a:pt x="2090" y="1042"/>
                  </a:lnTo>
                  <a:lnTo>
                    <a:pt x="10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8"/>
            <p:cNvSpPr/>
            <p:nvPr/>
          </p:nvSpPr>
          <p:spPr>
            <a:xfrm>
              <a:off x="997146" y="-188305"/>
              <a:ext cx="236251" cy="235814"/>
            </a:xfrm>
            <a:custGeom>
              <a:avLst/>
              <a:gdLst/>
              <a:ahLst/>
              <a:cxnLst/>
              <a:rect l="l" t="t" r="r" b="b"/>
              <a:pathLst>
                <a:path w="2161" h="2157" extrusionOk="0">
                  <a:moveTo>
                    <a:pt x="1081" y="67"/>
                  </a:moveTo>
                  <a:lnTo>
                    <a:pt x="2081" y="1080"/>
                  </a:lnTo>
                  <a:lnTo>
                    <a:pt x="1074" y="2087"/>
                  </a:lnTo>
                  <a:lnTo>
                    <a:pt x="1074" y="2087"/>
                  </a:lnTo>
                  <a:lnTo>
                    <a:pt x="67" y="1080"/>
                  </a:lnTo>
                  <a:lnTo>
                    <a:pt x="1081" y="67"/>
                  </a:lnTo>
                  <a:close/>
                  <a:moveTo>
                    <a:pt x="1081" y="1"/>
                  </a:moveTo>
                  <a:lnTo>
                    <a:pt x="1" y="1080"/>
                  </a:lnTo>
                  <a:lnTo>
                    <a:pt x="1081" y="2157"/>
                  </a:lnTo>
                  <a:lnTo>
                    <a:pt x="1093" y="2132"/>
                  </a:lnTo>
                  <a:lnTo>
                    <a:pt x="2160" y="1080"/>
                  </a:lnTo>
                  <a:lnTo>
                    <a:pt x="108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3" name="Google Shape;1933;p28"/>
          <p:cNvSpPr/>
          <p:nvPr/>
        </p:nvSpPr>
        <p:spPr>
          <a:xfrm>
            <a:off x="461838" y="396075"/>
            <a:ext cx="8220300" cy="4332900"/>
          </a:xfrm>
          <a:prstGeom prst="roundRect">
            <a:avLst>
              <a:gd name="adj" fmla="val 2817"/>
            </a:avLst>
          </a:prstGeom>
          <a:solidFill>
            <a:srgbClr val="FFFBF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8"/>
          <p:cNvSpPr txBox="1">
            <a:spLocks noGrp="1"/>
          </p:cNvSpPr>
          <p:nvPr>
            <p:ph type="title"/>
          </p:nvPr>
        </p:nvSpPr>
        <p:spPr>
          <a:xfrm>
            <a:off x="1020700" y="2664747"/>
            <a:ext cx="2808000" cy="747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35" name="Google Shape;1935;p28"/>
          <p:cNvSpPr txBox="1">
            <a:spLocks noGrp="1"/>
          </p:cNvSpPr>
          <p:nvPr>
            <p:ph type="body" idx="1"/>
          </p:nvPr>
        </p:nvSpPr>
        <p:spPr>
          <a:xfrm>
            <a:off x="1020700" y="3540874"/>
            <a:ext cx="2808000" cy="561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36" name="Google Shape;1936;p28"/>
          <p:cNvSpPr txBox="1">
            <a:spLocks noGrp="1"/>
          </p:cNvSpPr>
          <p:nvPr>
            <p:ph type="title" idx="2" hasCustomPrompt="1"/>
          </p:nvPr>
        </p:nvSpPr>
        <p:spPr>
          <a:xfrm>
            <a:off x="1027600" y="1590750"/>
            <a:ext cx="1101600" cy="8406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72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CUSTOM_12">
    <p:bg>
      <p:bgPr>
        <a:solidFill>
          <a:schemeClr val="accent1"/>
        </a:solidFill>
        <a:effectLst/>
      </p:bgPr>
    </p:bg>
    <p:spTree>
      <p:nvGrpSpPr>
        <p:cNvPr id="1" name="Shape 2476"/>
        <p:cNvGrpSpPr/>
        <p:nvPr/>
      </p:nvGrpSpPr>
      <p:grpSpPr>
        <a:xfrm>
          <a:off x="0" y="0"/>
          <a:ext cx="0" cy="0"/>
          <a:chOff x="0" y="0"/>
          <a:chExt cx="0" cy="0"/>
        </a:xfrm>
      </p:grpSpPr>
      <p:grpSp>
        <p:nvGrpSpPr>
          <p:cNvPr id="2477" name="Google Shape;2477;p36"/>
          <p:cNvGrpSpPr/>
          <p:nvPr/>
        </p:nvGrpSpPr>
        <p:grpSpPr>
          <a:xfrm>
            <a:off x="-389750" y="-228887"/>
            <a:ext cx="9822020" cy="5722907"/>
            <a:chOff x="-389750" y="-228887"/>
            <a:chExt cx="9822020" cy="5722907"/>
          </a:xfrm>
        </p:grpSpPr>
        <p:sp>
          <p:nvSpPr>
            <p:cNvPr id="2478" name="Google Shape;2478;p36"/>
            <p:cNvSpPr/>
            <p:nvPr/>
          </p:nvSpPr>
          <p:spPr>
            <a:xfrm>
              <a:off x="310307" y="708334"/>
              <a:ext cx="659700" cy="569761"/>
            </a:xfrm>
            <a:custGeom>
              <a:avLst/>
              <a:gdLst/>
              <a:ahLst/>
              <a:cxnLst/>
              <a:rect l="l" t="t" r="r" b="b"/>
              <a:pathLst>
                <a:path w="6000" h="5182" extrusionOk="0">
                  <a:moveTo>
                    <a:pt x="3000" y="1"/>
                  </a:moveTo>
                  <a:lnTo>
                    <a:pt x="1500" y="2593"/>
                  </a:lnTo>
                  <a:lnTo>
                    <a:pt x="1" y="5181"/>
                  </a:lnTo>
                  <a:lnTo>
                    <a:pt x="5999" y="5181"/>
                  </a:lnTo>
                  <a:lnTo>
                    <a:pt x="4500" y="2593"/>
                  </a:lnTo>
                  <a:lnTo>
                    <a:pt x="30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6"/>
            <p:cNvSpPr/>
            <p:nvPr/>
          </p:nvSpPr>
          <p:spPr>
            <a:xfrm>
              <a:off x="492606" y="2903834"/>
              <a:ext cx="198240" cy="175150"/>
            </a:xfrm>
            <a:custGeom>
              <a:avLst/>
              <a:gdLst/>
              <a:ahLst/>
              <a:cxnLst/>
              <a:rect l="l" t="t" r="r" b="b"/>
              <a:pathLst>
                <a:path w="1803" h="1593" extrusionOk="0">
                  <a:moveTo>
                    <a:pt x="0" y="1"/>
                  </a:moveTo>
                  <a:lnTo>
                    <a:pt x="420" y="790"/>
                  </a:lnTo>
                  <a:lnTo>
                    <a:pt x="840" y="1592"/>
                  </a:lnTo>
                  <a:lnTo>
                    <a:pt x="1329" y="828"/>
                  </a:lnTo>
                  <a:lnTo>
                    <a:pt x="1803" y="67"/>
                  </a:lnTo>
                  <a:lnTo>
                    <a:pt x="906" y="2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6"/>
            <p:cNvSpPr/>
            <p:nvPr/>
          </p:nvSpPr>
          <p:spPr>
            <a:xfrm>
              <a:off x="1379140" y="110971"/>
              <a:ext cx="198240" cy="175040"/>
            </a:xfrm>
            <a:custGeom>
              <a:avLst/>
              <a:gdLst/>
              <a:ahLst/>
              <a:cxnLst/>
              <a:rect l="l" t="t" r="r" b="b"/>
              <a:pathLst>
                <a:path w="1803" h="1592" extrusionOk="0">
                  <a:moveTo>
                    <a:pt x="0" y="1"/>
                  </a:moveTo>
                  <a:lnTo>
                    <a:pt x="420" y="790"/>
                  </a:lnTo>
                  <a:lnTo>
                    <a:pt x="856" y="1592"/>
                  </a:lnTo>
                  <a:lnTo>
                    <a:pt x="1329" y="828"/>
                  </a:lnTo>
                  <a:lnTo>
                    <a:pt x="1803" y="67"/>
                  </a:lnTo>
                  <a:lnTo>
                    <a:pt x="906" y="2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6"/>
            <p:cNvSpPr/>
            <p:nvPr/>
          </p:nvSpPr>
          <p:spPr>
            <a:xfrm>
              <a:off x="966714" y="4954496"/>
              <a:ext cx="198350" cy="175040"/>
            </a:xfrm>
            <a:custGeom>
              <a:avLst/>
              <a:gdLst/>
              <a:ahLst/>
              <a:cxnLst/>
              <a:rect l="l" t="t" r="r" b="b"/>
              <a:pathLst>
                <a:path w="1804" h="1592" extrusionOk="0">
                  <a:moveTo>
                    <a:pt x="1" y="0"/>
                  </a:moveTo>
                  <a:lnTo>
                    <a:pt x="424" y="790"/>
                  </a:lnTo>
                  <a:lnTo>
                    <a:pt x="844" y="1592"/>
                  </a:lnTo>
                  <a:lnTo>
                    <a:pt x="1330" y="831"/>
                  </a:lnTo>
                  <a:lnTo>
                    <a:pt x="1803" y="67"/>
                  </a:lnTo>
                  <a:lnTo>
                    <a:pt x="910" y="2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6"/>
            <p:cNvSpPr/>
            <p:nvPr/>
          </p:nvSpPr>
          <p:spPr>
            <a:xfrm>
              <a:off x="3888440" y="4702818"/>
              <a:ext cx="198240" cy="175040"/>
            </a:xfrm>
            <a:custGeom>
              <a:avLst/>
              <a:gdLst/>
              <a:ahLst/>
              <a:cxnLst/>
              <a:rect l="l" t="t" r="r" b="b"/>
              <a:pathLst>
                <a:path w="1803" h="1592" extrusionOk="0">
                  <a:moveTo>
                    <a:pt x="0" y="1"/>
                  </a:moveTo>
                  <a:lnTo>
                    <a:pt x="420" y="790"/>
                  </a:lnTo>
                  <a:lnTo>
                    <a:pt x="843" y="1592"/>
                  </a:lnTo>
                  <a:lnTo>
                    <a:pt x="1329" y="831"/>
                  </a:lnTo>
                  <a:lnTo>
                    <a:pt x="1803" y="67"/>
                  </a:lnTo>
                  <a:lnTo>
                    <a:pt x="909" y="2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6"/>
            <p:cNvSpPr/>
            <p:nvPr/>
          </p:nvSpPr>
          <p:spPr>
            <a:xfrm>
              <a:off x="5438968" y="4779564"/>
              <a:ext cx="176470" cy="198240"/>
            </a:xfrm>
            <a:custGeom>
              <a:avLst/>
              <a:gdLst/>
              <a:ahLst/>
              <a:cxnLst/>
              <a:rect l="l" t="t" r="r" b="b"/>
              <a:pathLst>
                <a:path w="1605" h="1803" extrusionOk="0">
                  <a:moveTo>
                    <a:pt x="1604" y="0"/>
                  </a:moveTo>
                  <a:lnTo>
                    <a:pt x="802" y="408"/>
                  </a:lnTo>
                  <a:lnTo>
                    <a:pt x="0" y="815"/>
                  </a:lnTo>
                  <a:lnTo>
                    <a:pt x="749" y="1317"/>
                  </a:lnTo>
                  <a:lnTo>
                    <a:pt x="1500" y="1803"/>
                  </a:lnTo>
                  <a:lnTo>
                    <a:pt x="1551" y="906"/>
                  </a:lnTo>
                  <a:lnTo>
                    <a:pt x="16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6"/>
            <p:cNvSpPr/>
            <p:nvPr/>
          </p:nvSpPr>
          <p:spPr>
            <a:xfrm>
              <a:off x="8830624" y="2281700"/>
              <a:ext cx="177789" cy="198350"/>
            </a:xfrm>
            <a:custGeom>
              <a:avLst/>
              <a:gdLst/>
              <a:ahLst/>
              <a:cxnLst/>
              <a:rect l="l" t="t" r="r" b="b"/>
              <a:pathLst>
                <a:path w="1617" h="1804" extrusionOk="0">
                  <a:moveTo>
                    <a:pt x="1617" y="0"/>
                  </a:moveTo>
                  <a:lnTo>
                    <a:pt x="815" y="395"/>
                  </a:lnTo>
                  <a:lnTo>
                    <a:pt x="0" y="802"/>
                  </a:lnTo>
                  <a:lnTo>
                    <a:pt x="761" y="1304"/>
                  </a:lnTo>
                  <a:lnTo>
                    <a:pt x="1513" y="1803"/>
                  </a:lnTo>
                  <a:lnTo>
                    <a:pt x="1563" y="894"/>
                  </a:lnTo>
                  <a:lnTo>
                    <a:pt x="16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6"/>
            <p:cNvSpPr/>
            <p:nvPr/>
          </p:nvSpPr>
          <p:spPr>
            <a:xfrm>
              <a:off x="6140455" y="132379"/>
              <a:ext cx="177899" cy="198240"/>
            </a:xfrm>
            <a:custGeom>
              <a:avLst/>
              <a:gdLst/>
              <a:ahLst/>
              <a:cxnLst/>
              <a:rect l="l" t="t" r="r" b="b"/>
              <a:pathLst>
                <a:path w="1618" h="1803" extrusionOk="0">
                  <a:moveTo>
                    <a:pt x="1617" y="0"/>
                  </a:moveTo>
                  <a:lnTo>
                    <a:pt x="803" y="411"/>
                  </a:lnTo>
                  <a:lnTo>
                    <a:pt x="1" y="818"/>
                  </a:lnTo>
                  <a:lnTo>
                    <a:pt x="749" y="1317"/>
                  </a:lnTo>
                  <a:lnTo>
                    <a:pt x="1513" y="1803"/>
                  </a:lnTo>
                  <a:lnTo>
                    <a:pt x="1563" y="909"/>
                  </a:lnTo>
                  <a:lnTo>
                    <a:pt x="16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6"/>
            <p:cNvSpPr/>
            <p:nvPr/>
          </p:nvSpPr>
          <p:spPr>
            <a:xfrm>
              <a:off x="8695934" y="-65532"/>
              <a:ext cx="178229" cy="198020"/>
            </a:xfrm>
            <a:custGeom>
              <a:avLst/>
              <a:gdLst/>
              <a:ahLst/>
              <a:cxnLst/>
              <a:rect l="l" t="t" r="r" b="b"/>
              <a:pathLst>
                <a:path w="1621" h="1801" extrusionOk="0">
                  <a:moveTo>
                    <a:pt x="1620" y="1"/>
                  </a:moveTo>
                  <a:lnTo>
                    <a:pt x="802" y="408"/>
                  </a:lnTo>
                  <a:lnTo>
                    <a:pt x="1" y="815"/>
                  </a:lnTo>
                  <a:lnTo>
                    <a:pt x="752" y="1301"/>
                  </a:lnTo>
                  <a:lnTo>
                    <a:pt x="1500" y="1800"/>
                  </a:lnTo>
                  <a:lnTo>
                    <a:pt x="1566" y="907"/>
                  </a:lnTo>
                  <a:lnTo>
                    <a:pt x="16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6"/>
            <p:cNvSpPr/>
            <p:nvPr/>
          </p:nvSpPr>
          <p:spPr>
            <a:xfrm>
              <a:off x="8772679" y="1257727"/>
              <a:ext cx="659590" cy="570091"/>
            </a:xfrm>
            <a:custGeom>
              <a:avLst/>
              <a:gdLst/>
              <a:ahLst/>
              <a:cxnLst/>
              <a:rect l="l" t="t" r="r" b="b"/>
              <a:pathLst>
                <a:path w="5999" h="5185" extrusionOk="0">
                  <a:moveTo>
                    <a:pt x="2999" y="0"/>
                  </a:moveTo>
                  <a:lnTo>
                    <a:pt x="1500" y="2592"/>
                  </a:lnTo>
                  <a:lnTo>
                    <a:pt x="0" y="5184"/>
                  </a:lnTo>
                  <a:lnTo>
                    <a:pt x="5999" y="5184"/>
                  </a:lnTo>
                  <a:lnTo>
                    <a:pt x="4499" y="2592"/>
                  </a:lnTo>
                  <a:lnTo>
                    <a:pt x="29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6"/>
            <p:cNvSpPr/>
            <p:nvPr/>
          </p:nvSpPr>
          <p:spPr>
            <a:xfrm>
              <a:off x="6707362" y="4426512"/>
              <a:ext cx="477293" cy="551289"/>
            </a:xfrm>
            <a:custGeom>
              <a:avLst/>
              <a:gdLst/>
              <a:ahLst/>
              <a:cxnLst/>
              <a:rect l="l" t="t" r="r" b="b"/>
              <a:pathLst>
                <a:path w="4341" h="5014" extrusionOk="0">
                  <a:moveTo>
                    <a:pt x="4341" y="1"/>
                  </a:moveTo>
                  <a:lnTo>
                    <a:pt x="2169" y="1251"/>
                  </a:lnTo>
                  <a:lnTo>
                    <a:pt x="0" y="2514"/>
                  </a:lnTo>
                  <a:lnTo>
                    <a:pt x="2169" y="3764"/>
                  </a:lnTo>
                  <a:lnTo>
                    <a:pt x="4341" y="5014"/>
                  </a:lnTo>
                  <a:lnTo>
                    <a:pt x="4341" y="2514"/>
                  </a:lnTo>
                  <a:lnTo>
                    <a:pt x="43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6"/>
            <p:cNvSpPr/>
            <p:nvPr/>
          </p:nvSpPr>
          <p:spPr>
            <a:xfrm>
              <a:off x="3343083" y="197722"/>
              <a:ext cx="545462" cy="510718"/>
            </a:xfrm>
            <a:custGeom>
              <a:avLst/>
              <a:gdLst/>
              <a:ahLst/>
              <a:cxnLst/>
              <a:rect l="l" t="t" r="r" b="b"/>
              <a:pathLst>
                <a:path w="4961" h="4645" extrusionOk="0">
                  <a:moveTo>
                    <a:pt x="3066" y="1"/>
                  </a:moveTo>
                  <a:lnTo>
                    <a:pt x="1528" y="1987"/>
                  </a:lnTo>
                  <a:lnTo>
                    <a:pt x="0" y="3960"/>
                  </a:lnTo>
                  <a:lnTo>
                    <a:pt x="2476" y="4301"/>
                  </a:lnTo>
                  <a:lnTo>
                    <a:pt x="4960" y="4645"/>
                  </a:lnTo>
                  <a:lnTo>
                    <a:pt x="4013" y="2315"/>
                  </a:lnTo>
                  <a:lnTo>
                    <a:pt x="3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6"/>
            <p:cNvSpPr/>
            <p:nvPr/>
          </p:nvSpPr>
          <p:spPr>
            <a:xfrm>
              <a:off x="7834029" y="4624753"/>
              <a:ext cx="82353" cy="95547"/>
            </a:xfrm>
            <a:custGeom>
              <a:avLst/>
              <a:gdLst/>
              <a:ahLst/>
              <a:cxnLst/>
              <a:rect l="l" t="t" r="r" b="b"/>
              <a:pathLst>
                <a:path w="749" h="869" extrusionOk="0">
                  <a:moveTo>
                    <a:pt x="749" y="0"/>
                  </a:moveTo>
                  <a:lnTo>
                    <a:pt x="383" y="212"/>
                  </a:lnTo>
                  <a:lnTo>
                    <a:pt x="1" y="436"/>
                  </a:lnTo>
                  <a:lnTo>
                    <a:pt x="383" y="644"/>
                  </a:lnTo>
                  <a:lnTo>
                    <a:pt x="749" y="868"/>
                  </a:lnTo>
                  <a:lnTo>
                    <a:pt x="749" y="436"/>
                  </a:lnTo>
                  <a:lnTo>
                    <a:pt x="74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6"/>
            <p:cNvSpPr/>
            <p:nvPr/>
          </p:nvSpPr>
          <p:spPr>
            <a:xfrm>
              <a:off x="7828201" y="4620575"/>
              <a:ext cx="91368" cy="104233"/>
            </a:xfrm>
            <a:custGeom>
              <a:avLst/>
              <a:gdLst/>
              <a:ahLst/>
              <a:cxnLst/>
              <a:rect l="l" t="t" r="r" b="b"/>
              <a:pathLst>
                <a:path w="831" h="948" extrusionOk="0">
                  <a:moveTo>
                    <a:pt x="777" y="79"/>
                  </a:moveTo>
                  <a:lnTo>
                    <a:pt x="777" y="474"/>
                  </a:lnTo>
                  <a:lnTo>
                    <a:pt x="777" y="853"/>
                  </a:lnTo>
                  <a:lnTo>
                    <a:pt x="448" y="657"/>
                  </a:lnTo>
                  <a:lnTo>
                    <a:pt x="113" y="472"/>
                  </a:lnTo>
                  <a:lnTo>
                    <a:pt x="113" y="472"/>
                  </a:lnTo>
                  <a:lnTo>
                    <a:pt x="448" y="275"/>
                  </a:lnTo>
                  <a:lnTo>
                    <a:pt x="777" y="79"/>
                  </a:lnTo>
                  <a:close/>
                  <a:moveTo>
                    <a:pt x="830" y="0"/>
                  </a:moveTo>
                  <a:lnTo>
                    <a:pt x="420" y="237"/>
                  </a:lnTo>
                  <a:lnTo>
                    <a:pt x="0" y="474"/>
                  </a:lnTo>
                  <a:lnTo>
                    <a:pt x="41" y="499"/>
                  </a:lnTo>
                  <a:lnTo>
                    <a:pt x="420" y="711"/>
                  </a:lnTo>
                  <a:lnTo>
                    <a:pt x="830" y="948"/>
                  </a:lnTo>
                  <a:lnTo>
                    <a:pt x="830" y="474"/>
                  </a:lnTo>
                  <a:lnTo>
                    <a:pt x="83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6"/>
            <p:cNvSpPr/>
            <p:nvPr/>
          </p:nvSpPr>
          <p:spPr>
            <a:xfrm>
              <a:off x="8830624" y="3127992"/>
              <a:ext cx="82353" cy="93787"/>
            </a:xfrm>
            <a:custGeom>
              <a:avLst/>
              <a:gdLst/>
              <a:ahLst/>
              <a:cxnLst/>
              <a:rect l="l" t="t" r="r" b="b"/>
              <a:pathLst>
                <a:path w="749" h="853" extrusionOk="0">
                  <a:moveTo>
                    <a:pt x="749" y="0"/>
                  </a:moveTo>
                  <a:lnTo>
                    <a:pt x="379" y="209"/>
                  </a:lnTo>
                  <a:lnTo>
                    <a:pt x="0" y="420"/>
                  </a:lnTo>
                  <a:lnTo>
                    <a:pt x="379" y="644"/>
                  </a:lnTo>
                  <a:lnTo>
                    <a:pt x="749" y="853"/>
                  </a:lnTo>
                  <a:lnTo>
                    <a:pt x="749" y="420"/>
                  </a:lnTo>
                  <a:lnTo>
                    <a:pt x="74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6"/>
            <p:cNvSpPr/>
            <p:nvPr/>
          </p:nvSpPr>
          <p:spPr>
            <a:xfrm>
              <a:off x="8824686" y="3122054"/>
              <a:ext cx="91039" cy="105662"/>
            </a:xfrm>
            <a:custGeom>
              <a:avLst/>
              <a:gdLst/>
              <a:ahLst/>
              <a:cxnLst/>
              <a:rect l="l" t="t" r="r" b="b"/>
              <a:pathLst>
                <a:path w="828" h="961" extrusionOk="0">
                  <a:moveTo>
                    <a:pt x="777" y="92"/>
                  </a:moveTo>
                  <a:lnTo>
                    <a:pt x="777" y="474"/>
                  </a:lnTo>
                  <a:lnTo>
                    <a:pt x="777" y="869"/>
                  </a:lnTo>
                  <a:lnTo>
                    <a:pt x="449" y="670"/>
                  </a:lnTo>
                  <a:lnTo>
                    <a:pt x="102" y="480"/>
                  </a:lnTo>
                  <a:lnTo>
                    <a:pt x="102" y="480"/>
                  </a:lnTo>
                  <a:lnTo>
                    <a:pt x="449" y="291"/>
                  </a:lnTo>
                  <a:lnTo>
                    <a:pt x="777" y="92"/>
                  </a:lnTo>
                  <a:close/>
                  <a:moveTo>
                    <a:pt x="828" y="1"/>
                  </a:moveTo>
                  <a:lnTo>
                    <a:pt x="421" y="237"/>
                  </a:lnTo>
                  <a:lnTo>
                    <a:pt x="1" y="474"/>
                  </a:lnTo>
                  <a:lnTo>
                    <a:pt x="39" y="499"/>
                  </a:lnTo>
                  <a:lnTo>
                    <a:pt x="421" y="724"/>
                  </a:lnTo>
                  <a:lnTo>
                    <a:pt x="828" y="960"/>
                  </a:lnTo>
                  <a:lnTo>
                    <a:pt x="828" y="474"/>
                  </a:lnTo>
                  <a:lnTo>
                    <a:pt x="828"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6"/>
            <p:cNvSpPr/>
            <p:nvPr/>
          </p:nvSpPr>
          <p:spPr>
            <a:xfrm>
              <a:off x="8790052" y="1321278"/>
              <a:ext cx="82353" cy="95547"/>
            </a:xfrm>
            <a:custGeom>
              <a:avLst/>
              <a:gdLst/>
              <a:ahLst/>
              <a:cxnLst/>
              <a:rect l="l" t="t" r="r" b="b"/>
              <a:pathLst>
                <a:path w="749" h="869" extrusionOk="0">
                  <a:moveTo>
                    <a:pt x="748" y="0"/>
                  </a:moveTo>
                  <a:lnTo>
                    <a:pt x="369" y="224"/>
                  </a:lnTo>
                  <a:lnTo>
                    <a:pt x="0" y="436"/>
                  </a:lnTo>
                  <a:lnTo>
                    <a:pt x="369" y="647"/>
                  </a:lnTo>
                  <a:lnTo>
                    <a:pt x="748" y="868"/>
                  </a:lnTo>
                  <a:lnTo>
                    <a:pt x="748" y="436"/>
                  </a:lnTo>
                  <a:lnTo>
                    <a:pt x="748"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6"/>
            <p:cNvSpPr/>
            <p:nvPr/>
          </p:nvSpPr>
          <p:spPr>
            <a:xfrm>
              <a:off x="8784114" y="1317100"/>
              <a:ext cx="91368" cy="104233"/>
            </a:xfrm>
            <a:custGeom>
              <a:avLst/>
              <a:gdLst/>
              <a:ahLst/>
              <a:cxnLst/>
              <a:rect l="l" t="t" r="r" b="b"/>
              <a:pathLst>
                <a:path w="831" h="948" extrusionOk="0">
                  <a:moveTo>
                    <a:pt x="777" y="92"/>
                  </a:moveTo>
                  <a:lnTo>
                    <a:pt x="777" y="474"/>
                  </a:lnTo>
                  <a:lnTo>
                    <a:pt x="777" y="856"/>
                  </a:lnTo>
                  <a:lnTo>
                    <a:pt x="436" y="669"/>
                  </a:lnTo>
                  <a:lnTo>
                    <a:pt x="109" y="473"/>
                  </a:lnTo>
                  <a:lnTo>
                    <a:pt x="109" y="473"/>
                  </a:lnTo>
                  <a:lnTo>
                    <a:pt x="436" y="275"/>
                  </a:lnTo>
                  <a:lnTo>
                    <a:pt x="777" y="92"/>
                  </a:lnTo>
                  <a:close/>
                  <a:moveTo>
                    <a:pt x="831" y="0"/>
                  </a:moveTo>
                  <a:lnTo>
                    <a:pt x="408" y="237"/>
                  </a:lnTo>
                  <a:lnTo>
                    <a:pt x="0" y="474"/>
                  </a:lnTo>
                  <a:lnTo>
                    <a:pt x="41" y="499"/>
                  </a:lnTo>
                  <a:lnTo>
                    <a:pt x="408" y="710"/>
                  </a:lnTo>
                  <a:lnTo>
                    <a:pt x="831" y="947"/>
                  </a:lnTo>
                  <a:lnTo>
                    <a:pt x="831" y="474"/>
                  </a:lnTo>
                  <a:lnTo>
                    <a:pt x="83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6"/>
            <p:cNvSpPr/>
            <p:nvPr/>
          </p:nvSpPr>
          <p:spPr>
            <a:xfrm>
              <a:off x="8872295" y="698187"/>
              <a:ext cx="94117" cy="85101"/>
            </a:xfrm>
            <a:custGeom>
              <a:avLst/>
              <a:gdLst/>
              <a:ahLst/>
              <a:cxnLst/>
              <a:rect l="l" t="t" r="r" b="b"/>
              <a:pathLst>
                <a:path w="856" h="774" extrusionOk="0">
                  <a:moveTo>
                    <a:pt x="0" y="0"/>
                  </a:moveTo>
                  <a:lnTo>
                    <a:pt x="187" y="395"/>
                  </a:lnTo>
                  <a:lnTo>
                    <a:pt x="370" y="774"/>
                  </a:lnTo>
                  <a:lnTo>
                    <a:pt x="619" y="420"/>
                  </a:lnTo>
                  <a:lnTo>
                    <a:pt x="856" y="63"/>
                  </a:lnTo>
                  <a:lnTo>
                    <a:pt x="436" y="25"/>
                  </a:lnTo>
                  <a:lnTo>
                    <a:pt x="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6"/>
            <p:cNvSpPr/>
            <p:nvPr/>
          </p:nvSpPr>
          <p:spPr>
            <a:xfrm>
              <a:off x="8868117" y="694998"/>
              <a:ext cx="104233" cy="94227"/>
            </a:xfrm>
            <a:custGeom>
              <a:avLst/>
              <a:gdLst/>
              <a:ahLst/>
              <a:cxnLst/>
              <a:rect l="l" t="t" r="r" b="b"/>
              <a:pathLst>
                <a:path w="948" h="857" extrusionOk="0">
                  <a:moveTo>
                    <a:pt x="79" y="54"/>
                  </a:moveTo>
                  <a:lnTo>
                    <a:pt x="461" y="80"/>
                  </a:lnTo>
                  <a:lnTo>
                    <a:pt x="856" y="121"/>
                  </a:lnTo>
                  <a:lnTo>
                    <a:pt x="632" y="436"/>
                  </a:lnTo>
                  <a:lnTo>
                    <a:pt x="417" y="757"/>
                  </a:lnTo>
                  <a:lnTo>
                    <a:pt x="417" y="757"/>
                  </a:lnTo>
                  <a:lnTo>
                    <a:pt x="250" y="408"/>
                  </a:lnTo>
                  <a:lnTo>
                    <a:pt x="79" y="54"/>
                  </a:lnTo>
                  <a:close/>
                  <a:moveTo>
                    <a:pt x="0" y="1"/>
                  </a:moveTo>
                  <a:lnTo>
                    <a:pt x="196" y="424"/>
                  </a:lnTo>
                  <a:lnTo>
                    <a:pt x="408" y="856"/>
                  </a:lnTo>
                  <a:lnTo>
                    <a:pt x="433" y="818"/>
                  </a:lnTo>
                  <a:lnTo>
                    <a:pt x="670" y="462"/>
                  </a:lnTo>
                  <a:lnTo>
                    <a:pt x="948" y="67"/>
                  </a:lnTo>
                  <a:lnTo>
                    <a:pt x="474" y="29"/>
                  </a:lnTo>
                  <a:lnTo>
                    <a:pt x="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6"/>
            <p:cNvSpPr/>
            <p:nvPr/>
          </p:nvSpPr>
          <p:spPr>
            <a:xfrm>
              <a:off x="5798947" y="-9237"/>
              <a:ext cx="94117" cy="85431"/>
            </a:xfrm>
            <a:custGeom>
              <a:avLst/>
              <a:gdLst/>
              <a:ahLst/>
              <a:cxnLst/>
              <a:rect l="l" t="t" r="r" b="b"/>
              <a:pathLst>
                <a:path w="856" h="777" extrusionOk="0">
                  <a:moveTo>
                    <a:pt x="0" y="0"/>
                  </a:moveTo>
                  <a:lnTo>
                    <a:pt x="187" y="395"/>
                  </a:lnTo>
                  <a:lnTo>
                    <a:pt x="370" y="777"/>
                  </a:lnTo>
                  <a:lnTo>
                    <a:pt x="619" y="420"/>
                  </a:lnTo>
                  <a:lnTo>
                    <a:pt x="856" y="66"/>
                  </a:lnTo>
                  <a:lnTo>
                    <a:pt x="436" y="41"/>
                  </a:lnTo>
                  <a:lnTo>
                    <a:pt x="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6"/>
            <p:cNvSpPr/>
            <p:nvPr/>
          </p:nvSpPr>
          <p:spPr>
            <a:xfrm>
              <a:off x="5794769" y="-12096"/>
              <a:ext cx="104233" cy="94227"/>
            </a:xfrm>
            <a:custGeom>
              <a:avLst/>
              <a:gdLst/>
              <a:ahLst/>
              <a:cxnLst/>
              <a:rect l="l" t="t" r="r" b="b"/>
              <a:pathLst>
                <a:path w="948" h="857" extrusionOk="0">
                  <a:moveTo>
                    <a:pt x="79" y="51"/>
                  </a:moveTo>
                  <a:lnTo>
                    <a:pt x="461" y="92"/>
                  </a:lnTo>
                  <a:lnTo>
                    <a:pt x="856" y="118"/>
                  </a:lnTo>
                  <a:lnTo>
                    <a:pt x="632" y="433"/>
                  </a:lnTo>
                  <a:lnTo>
                    <a:pt x="417" y="757"/>
                  </a:lnTo>
                  <a:lnTo>
                    <a:pt x="250" y="408"/>
                  </a:lnTo>
                  <a:lnTo>
                    <a:pt x="79" y="51"/>
                  </a:lnTo>
                  <a:close/>
                  <a:moveTo>
                    <a:pt x="0" y="1"/>
                  </a:moveTo>
                  <a:lnTo>
                    <a:pt x="196" y="433"/>
                  </a:lnTo>
                  <a:lnTo>
                    <a:pt x="408" y="856"/>
                  </a:lnTo>
                  <a:lnTo>
                    <a:pt x="433" y="815"/>
                  </a:lnTo>
                  <a:lnTo>
                    <a:pt x="670" y="462"/>
                  </a:lnTo>
                  <a:lnTo>
                    <a:pt x="947" y="80"/>
                  </a:lnTo>
                  <a:lnTo>
                    <a:pt x="474" y="39"/>
                  </a:lnTo>
                  <a:lnTo>
                    <a:pt x="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6"/>
            <p:cNvSpPr/>
            <p:nvPr/>
          </p:nvSpPr>
          <p:spPr>
            <a:xfrm>
              <a:off x="7327595" y="232325"/>
              <a:ext cx="95547" cy="85541"/>
            </a:xfrm>
            <a:custGeom>
              <a:avLst/>
              <a:gdLst/>
              <a:ahLst/>
              <a:cxnLst/>
              <a:rect l="l" t="t" r="r" b="b"/>
              <a:pathLst>
                <a:path w="869" h="778" extrusionOk="0">
                  <a:moveTo>
                    <a:pt x="1" y="0"/>
                  </a:moveTo>
                  <a:lnTo>
                    <a:pt x="187" y="382"/>
                  </a:lnTo>
                  <a:lnTo>
                    <a:pt x="370" y="777"/>
                  </a:lnTo>
                  <a:lnTo>
                    <a:pt x="619" y="420"/>
                  </a:lnTo>
                  <a:lnTo>
                    <a:pt x="869" y="67"/>
                  </a:lnTo>
                  <a:lnTo>
                    <a:pt x="436" y="26"/>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6"/>
            <p:cNvSpPr/>
            <p:nvPr/>
          </p:nvSpPr>
          <p:spPr>
            <a:xfrm>
              <a:off x="7323416" y="229576"/>
              <a:ext cx="104233" cy="93787"/>
            </a:xfrm>
            <a:custGeom>
              <a:avLst/>
              <a:gdLst/>
              <a:ahLst/>
              <a:cxnLst/>
              <a:rect l="l" t="t" r="r" b="b"/>
              <a:pathLst>
                <a:path w="948" h="853" extrusionOk="0">
                  <a:moveTo>
                    <a:pt x="80" y="51"/>
                  </a:moveTo>
                  <a:lnTo>
                    <a:pt x="474" y="79"/>
                  </a:lnTo>
                  <a:lnTo>
                    <a:pt x="856" y="117"/>
                  </a:lnTo>
                  <a:lnTo>
                    <a:pt x="632" y="433"/>
                  </a:lnTo>
                  <a:lnTo>
                    <a:pt x="417" y="756"/>
                  </a:lnTo>
                  <a:lnTo>
                    <a:pt x="250" y="407"/>
                  </a:lnTo>
                  <a:lnTo>
                    <a:pt x="80" y="51"/>
                  </a:lnTo>
                  <a:close/>
                  <a:moveTo>
                    <a:pt x="1" y="0"/>
                  </a:moveTo>
                  <a:lnTo>
                    <a:pt x="212" y="420"/>
                  </a:lnTo>
                  <a:lnTo>
                    <a:pt x="408" y="853"/>
                  </a:lnTo>
                  <a:lnTo>
                    <a:pt x="433" y="815"/>
                  </a:lnTo>
                  <a:lnTo>
                    <a:pt x="686" y="458"/>
                  </a:lnTo>
                  <a:lnTo>
                    <a:pt x="948" y="63"/>
                  </a:lnTo>
                  <a:lnTo>
                    <a:pt x="474" y="25"/>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6"/>
            <p:cNvSpPr/>
            <p:nvPr/>
          </p:nvSpPr>
          <p:spPr>
            <a:xfrm>
              <a:off x="9014242" y="3375161"/>
              <a:ext cx="81033" cy="94117"/>
            </a:xfrm>
            <a:custGeom>
              <a:avLst/>
              <a:gdLst/>
              <a:ahLst/>
              <a:cxnLst/>
              <a:rect l="l" t="t" r="r" b="b"/>
              <a:pathLst>
                <a:path w="737" h="856" extrusionOk="0">
                  <a:moveTo>
                    <a:pt x="736" y="0"/>
                  </a:moveTo>
                  <a:lnTo>
                    <a:pt x="367" y="212"/>
                  </a:lnTo>
                  <a:lnTo>
                    <a:pt x="1" y="436"/>
                  </a:lnTo>
                  <a:lnTo>
                    <a:pt x="367" y="644"/>
                  </a:lnTo>
                  <a:lnTo>
                    <a:pt x="736" y="856"/>
                  </a:lnTo>
                  <a:lnTo>
                    <a:pt x="736" y="436"/>
                  </a:lnTo>
                  <a:lnTo>
                    <a:pt x="73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6"/>
            <p:cNvSpPr/>
            <p:nvPr/>
          </p:nvSpPr>
          <p:spPr>
            <a:xfrm>
              <a:off x="9008304" y="3369224"/>
              <a:ext cx="89719" cy="105992"/>
            </a:xfrm>
            <a:custGeom>
              <a:avLst/>
              <a:gdLst/>
              <a:ahLst/>
              <a:cxnLst/>
              <a:rect l="l" t="t" r="r" b="b"/>
              <a:pathLst>
                <a:path w="816" h="964" extrusionOk="0">
                  <a:moveTo>
                    <a:pt x="765" y="95"/>
                  </a:moveTo>
                  <a:lnTo>
                    <a:pt x="765" y="490"/>
                  </a:lnTo>
                  <a:lnTo>
                    <a:pt x="765" y="869"/>
                  </a:lnTo>
                  <a:lnTo>
                    <a:pt x="437" y="673"/>
                  </a:lnTo>
                  <a:lnTo>
                    <a:pt x="103" y="482"/>
                  </a:lnTo>
                  <a:lnTo>
                    <a:pt x="103" y="482"/>
                  </a:lnTo>
                  <a:lnTo>
                    <a:pt x="437" y="291"/>
                  </a:lnTo>
                  <a:lnTo>
                    <a:pt x="765" y="95"/>
                  </a:lnTo>
                  <a:close/>
                  <a:moveTo>
                    <a:pt x="815" y="0"/>
                  </a:moveTo>
                  <a:lnTo>
                    <a:pt x="408" y="237"/>
                  </a:lnTo>
                  <a:lnTo>
                    <a:pt x="1" y="490"/>
                  </a:lnTo>
                  <a:lnTo>
                    <a:pt x="42" y="502"/>
                  </a:lnTo>
                  <a:lnTo>
                    <a:pt x="408" y="727"/>
                  </a:lnTo>
                  <a:lnTo>
                    <a:pt x="815" y="963"/>
                  </a:lnTo>
                  <a:lnTo>
                    <a:pt x="815" y="490"/>
                  </a:lnTo>
                  <a:lnTo>
                    <a:pt x="81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6"/>
            <p:cNvSpPr/>
            <p:nvPr/>
          </p:nvSpPr>
          <p:spPr>
            <a:xfrm>
              <a:off x="8824686" y="3613975"/>
              <a:ext cx="95547" cy="85101"/>
            </a:xfrm>
            <a:custGeom>
              <a:avLst/>
              <a:gdLst/>
              <a:ahLst/>
              <a:cxnLst/>
              <a:rect l="l" t="t" r="r" b="b"/>
              <a:pathLst>
                <a:path w="869" h="774" extrusionOk="0">
                  <a:moveTo>
                    <a:pt x="1" y="0"/>
                  </a:moveTo>
                  <a:lnTo>
                    <a:pt x="184" y="379"/>
                  </a:lnTo>
                  <a:lnTo>
                    <a:pt x="383" y="774"/>
                  </a:lnTo>
                  <a:lnTo>
                    <a:pt x="620" y="420"/>
                  </a:lnTo>
                  <a:lnTo>
                    <a:pt x="869" y="63"/>
                  </a:lnTo>
                  <a:lnTo>
                    <a:pt x="433" y="2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6"/>
            <p:cNvSpPr/>
            <p:nvPr/>
          </p:nvSpPr>
          <p:spPr>
            <a:xfrm>
              <a:off x="1850500" y="154401"/>
              <a:ext cx="94117" cy="86860"/>
            </a:xfrm>
            <a:custGeom>
              <a:avLst/>
              <a:gdLst/>
              <a:ahLst/>
              <a:cxnLst/>
              <a:rect l="l" t="t" r="r" b="b"/>
              <a:pathLst>
                <a:path w="856" h="790" extrusionOk="0">
                  <a:moveTo>
                    <a:pt x="0" y="0"/>
                  </a:moveTo>
                  <a:lnTo>
                    <a:pt x="187" y="395"/>
                  </a:lnTo>
                  <a:lnTo>
                    <a:pt x="370" y="789"/>
                  </a:lnTo>
                  <a:lnTo>
                    <a:pt x="619" y="433"/>
                  </a:lnTo>
                  <a:lnTo>
                    <a:pt x="856" y="79"/>
                  </a:lnTo>
                  <a:lnTo>
                    <a:pt x="436" y="38"/>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6"/>
            <p:cNvSpPr/>
            <p:nvPr/>
          </p:nvSpPr>
          <p:spPr>
            <a:xfrm>
              <a:off x="9054484" y="2990553"/>
              <a:ext cx="94227" cy="85431"/>
            </a:xfrm>
            <a:custGeom>
              <a:avLst/>
              <a:gdLst/>
              <a:ahLst/>
              <a:cxnLst/>
              <a:rect l="l" t="t" r="r" b="b"/>
              <a:pathLst>
                <a:path w="857" h="777" extrusionOk="0">
                  <a:moveTo>
                    <a:pt x="1" y="0"/>
                  </a:moveTo>
                  <a:lnTo>
                    <a:pt x="187" y="395"/>
                  </a:lnTo>
                  <a:lnTo>
                    <a:pt x="370" y="777"/>
                  </a:lnTo>
                  <a:lnTo>
                    <a:pt x="620" y="420"/>
                  </a:lnTo>
                  <a:lnTo>
                    <a:pt x="856" y="66"/>
                  </a:lnTo>
                  <a:lnTo>
                    <a:pt x="436" y="38"/>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6"/>
            <p:cNvSpPr/>
            <p:nvPr/>
          </p:nvSpPr>
          <p:spPr>
            <a:xfrm>
              <a:off x="9050306" y="2987364"/>
              <a:ext cx="104233" cy="94227"/>
            </a:xfrm>
            <a:custGeom>
              <a:avLst/>
              <a:gdLst/>
              <a:ahLst/>
              <a:cxnLst/>
              <a:rect l="l" t="t" r="r" b="b"/>
              <a:pathLst>
                <a:path w="948" h="857" extrusionOk="0">
                  <a:moveTo>
                    <a:pt x="80" y="54"/>
                  </a:moveTo>
                  <a:lnTo>
                    <a:pt x="474" y="95"/>
                  </a:lnTo>
                  <a:lnTo>
                    <a:pt x="856" y="121"/>
                  </a:lnTo>
                  <a:lnTo>
                    <a:pt x="632" y="436"/>
                  </a:lnTo>
                  <a:lnTo>
                    <a:pt x="414" y="763"/>
                  </a:lnTo>
                  <a:lnTo>
                    <a:pt x="414" y="763"/>
                  </a:lnTo>
                  <a:lnTo>
                    <a:pt x="250" y="411"/>
                  </a:lnTo>
                  <a:lnTo>
                    <a:pt x="80" y="54"/>
                  </a:lnTo>
                  <a:close/>
                  <a:moveTo>
                    <a:pt x="1" y="1"/>
                  </a:moveTo>
                  <a:lnTo>
                    <a:pt x="197" y="436"/>
                  </a:lnTo>
                  <a:lnTo>
                    <a:pt x="408" y="856"/>
                  </a:lnTo>
                  <a:lnTo>
                    <a:pt x="433" y="831"/>
                  </a:lnTo>
                  <a:lnTo>
                    <a:pt x="686" y="462"/>
                  </a:lnTo>
                  <a:lnTo>
                    <a:pt x="948" y="80"/>
                  </a:lnTo>
                  <a:lnTo>
                    <a:pt x="474" y="42"/>
                  </a:lnTo>
                  <a:lnTo>
                    <a:pt x="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6"/>
            <p:cNvSpPr/>
            <p:nvPr/>
          </p:nvSpPr>
          <p:spPr>
            <a:xfrm>
              <a:off x="162863" y="2138653"/>
              <a:ext cx="82353" cy="93897"/>
            </a:xfrm>
            <a:custGeom>
              <a:avLst/>
              <a:gdLst/>
              <a:ahLst/>
              <a:cxnLst/>
              <a:rect l="l" t="t" r="r" b="b"/>
              <a:pathLst>
                <a:path w="749" h="854" extrusionOk="0">
                  <a:moveTo>
                    <a:pt x="748" y="1"/>
                  </a:moveTo>
                  <a:lnTo>
                    <a:pt x="366" y="209"/>
                  </a:lnTo>
                  <a:lnTo>
                    <a:pt x="0" y="433"/>
                  </a:lnTo>
                  <a:lnTo>
                    <a:pt x="366" y="645"/>
                  </a:lnTo>
                  <a:lnTo>
                    <a:pt x="748" y="853"/>
                  </a:lnTo>
                  <a:lnTo>
                    <a:pt x="748" y="433"/>
                  </a:lnTo>
                  <a:lnTo>
                    <a:pt x="748"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6"/>
            <p:cNvSpPr/>
            <p:nvPr/>
          </p:nvSpPr>
          <p:spPr>
            <a:xfrm>
              <a:off x="156926" y="2132826"/>
              <a:ext cx="91368" cy="105552"/>
            </a:xfrm>
            <a:custGeom>
              <a:avLst/>
              <a:gdLst/>
              <a:ahLst/>
              <a:cxnLst/>
              <a:rect l="l" t="t" r="r" b="b"/>
              <a:pathLst>
                <a:path w="831" h="960" extrusionOk="0">
                  <a:moveTo>
                    <a:pt x="777" y="92"/>
                  </a:moveTo>
                  <a:lnTo>
                    <a:pt x="777" y="486"/>
                  </a:lnTo>
                  <a:lnTo>
                    <a:pt x="777" y="868"/>
                  </a:lnTo>
                  <a:lnTo>
                    <a:pt x="436" y="669"/>
                  </a:lnTo>
                  <a:lnTo>
                    <a:pt x="100" y="480"/>
                  </a:lnTo>
                  <a:lnTo>
                    <a:pt x="100" y="480"/>
                  </a:lnTo>
                  <a:lnTo>
                    <a:pt x="436" y="291"/>
                  </a:lnTo>
                  <a:lnTo>
                    <a:pt x="777" y="92"/>
                  </a:lnTo>
                  <a:close/>
                  <a:moveTo>
                    <a:pt x="831" y="0"/>
                  </a:moveTo>
                  <a:lnTo>
                    <a:pt x="408" y="237"/>
                  </a:lnTo>
                  <a:lnTo>
                    <a:pt x="0" y="486"/>
                  </a:lnTo>
                  <a:lnTo>
                    <a:pt x="41" y="499"/>
                  </a:lnTo>
                  <a:lnTo>
                    <a:pt x="408" y="723"/>
                  </a:lnTo>
                  <a:lnTo>
                    <a:pt x="831" y="960"/>
                  </a:lnTo>
                  <a:lnTo>
                    <a:pt x="831" y="486"/>
                  </a:lnTo>
                  <a:lnTo>
                    <a:pt x="83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6"/>
            <p:cNvSpPr/>
            <p:nvPr/>
          </p:nvSpPr>
          <p:spPr>
            <a:xfrm>
              <a:off x="480731" y="4783742"/>
              <a:ext cx="82792" cy="95547"/>
            </a:xfrm>
            <a:custGeom>
              <a:avLst/>
              <a:gdLst/>
              <a:ahLst/>
              <a:cxnLst/>
              <a:rect l="l" t="t" r="r" b="b"/>
              <a:pathLst>
                <a:path w="753" h="869" extrusionOk="0">
                  <a:moveTo>
                    <a:pt x="752" y="0"/>
                  </a:moveTo>
                  <a:lnTo>
                    <a:pt x="383" y="224"/>
                  </a:lnTo>
                  <a:lnTo>
                    <a:pt x="1" y="436"/>
                  </a:lnTo>
                  <a:lnTo>
                    <a:pt x="383" y="647"/>
                  </a:lnTo>
                  <a:lnTo>
                    <a:pt x="752" y="868"/>
                  </a:lnTo>
                  <a:lnTo>
                    <a:pt x="752" y="436"/>
                  </a:lnTo>
                  <a:lnTo>
                    <a:pt x="7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6"/>
            <p:cNvSpPr/>
            <p:nvPr/>
          </p:nvSpPr>
          <p:spPr>
            <a:xfrm>
              <a:off x="475234" y="4779564"/>
              <a:ext cx="91039" cy="104233"/>
            </a:xfrm>
            <a:custGeom>
              <a:avLst/>
              <a:gdLst/>
              <a:ahLst/>
              <a:cxnLst/>
              <a:rect l="l" t="t" r="r" b="b"/>
              <a:pathLst>
                <a:path w="828" h="948" extrusionOk="0">
                  <a:moveTo>
                    <a:pt x="777" y="92"/>
                  </a:moveTo>
                  <a:lnTo>
                    <a:pt x="777" y="474"/>
                  </a:lnTo>
                  <a:lnTo>
                    <a:pt x="777" y="856"/>
                  </a:lnTo>
                  <a:lnTo>
                    <a:pt x="446" y="670"/>
                  </a:lnTo>
                  <a:lnTo>
                    <a:pt x="110" y="474"/>
                  </a:lnTo>
                  <a:lnTo>
                    <a:pt x="110" y="474"/>
                  </a:lnTo>
                  <a:lnTo>
                    <a:pt x="446" y="275"/>
                  </a:lnTo>
                  <a:lnTo>
                    <a:pt x="777" y="92"/>
                  </a:lnTo>
                  <a:close/>
                  <a:moveTo>
                    <a:pt x="828" y="0"/>
                  </a:moveTo>
                  <a:lnTo>
                    <a:pt x="420" y="237"/>
                  </a:lnTo>
                  <a:lnTo>
                    <a:pt x="0" y="474"/>
                  </a:lnTo>
                  <a:lnTo>
                    <a:pt x="38" y="499"/>
                  </a:lnTo>
                  <a:lnTo>
                    <a:pt x="420" y="711"/>
                  </a:lnTo>
                  <a:lnTo>
                    <a:pt x="828" y="947"/>
                  </a:lnTo>
                  <a:lnTo>
                    <a:pt x="828" y="474"/>
                  </a:lnTo>
                  <a:lnTo>
                    <a:pt x="828"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6"/>
            <p:cNvSpPr/>
            <p:nvPr/>
          </p:nvSpPr>
          <p:spPr>
            <a:xfrm>
              <a:off x="773091" y="2416531"/>
              <a:ext cx="95547" cy="85101"/>
            </a:xfrm>
            <a:custGeom>
              <a:avLst/>
              <a:gdLst/>
              <a:ahLst/>
              <a:cxnLst/>
              <a:rect l="l" t="t" r="r" b="b"/>
              <a:pathLst>
                <a:path w="869" h="774" extrusionOk="0">
                  <a:moveTo>
                    <a:pt x="0" y="0"/>
                  </a:moveTo>
                  <a:lnTo>
                    <a:pt x="183" y="395"/>
                  </a:lnTo>
                  <a:lnTo>
                    <a:pt x="369" y="774"/>
                  </a:lnTo>
                  <a:lnTo>
                    <a:pt x="619" y="420"/>
                  </a:lnTo>
                  <a:lnTo>
                    <a:pt x="868" y="64"/>
                  </a:lnTo>
                  <a:lnTo>
                    <a:pt x="436" y="38"/>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6"/>
            <p:cNvSpPr/>
            <p:nvPr/>
          </p:nvSpPr>
          <p:spPr>
            <a:xfrm>
              <a:off x="135376" y="188894"/>
              <a:ext cx="93897" cy="85541"/>
            </a:xfrm>
            <a:custGeom>
              <a:avLst/>
              <a:gdLst/>
              <a:ahLst/>
              <a:cxnLst/>
              <a:rect l="l" t="t" r="r" b="b"/>
              <a:pathLst>
                <a:path w="854" h="778" extrusionOk="0">
                  <a:moveTo>
                    <a:pt x="1" y="1"/>
                  </a:moveTo>
                  <a:lnTo>
                    <a:pt x="184" y="395"/>
                  </a:lnTo>
                  <a:lnTo>
                    <a:pt x="367" y="777"/>
                  </a:lnTo>
                  <a:lnTo>
                    <a:pt x="616" y="421"/>
                  </a:lnTo>
                  <a:lnTo>
                    <a:pt x="853" y="67"/>
                  </a:lnTo>
                  <a:lnTo>
                    <a:pt x="433" y="39"/>
                  </a:lnTo>
                  <a:lnTo>
                    <a:pt x="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6"/>
            <p:cNvSpPr/>
            <p:nvPr/>
          </p:nvSpPr>
          <p:spPr>
            <a:xfrm>
              <a:off x="130868" y="186145"/>
              <a:ext cx="104233" cy="93787"/>
            </a:xfrm>
            <a:custGeom>
              <a:avLst/>
              <a:gdLst/>
              <a:ahLst/>
              <a:cxnLst/>
              <a:rect l="l" t="t" r="r" b="b"/>
              <a:pathLst>
                <a:path w="948" h="853" extrusionOk="0">
                  <a:moveTo>
                    <a:pt x="80" y="51"/>
                  </a:moveTo>
                  <a:lnTo>
                    <a:pt x="462" y="92"/>
                  </a:lnTo>
                  <a:lnTo>
                    <a:pt x="856" y="117"/>
                  </a:lnTo>
                  <a:lnTo>
                    <a:pt x="632" y="433"/>
                  </a:lnTo>
                  <a:lnTo>
                    <a:pt x="416" y="759"/>
                  </a:lnTo>
                  <a:lnTo>
                    <a:pt x="250" y="408"/>
                  </a:lnTo>
                  <a:lnTo>
                    <a:pt x="80" y="51"/>
                  </a:lnTo>
                  <a:close/>
                  <a:moveTo>
                    <a:pt x="1" y="1"/>
                  </a:moveTo>
                  <a:lnTo>
                    <a:pt x="200" y="433"/>
                  </a:lnTo>
                  <a:lnTo>
                    <a:pt x="408" y="853"/>
                  </a:lnTo>
                  <a:lnTo>
                    <a:pt x="436" y="828"/>
                  </a:lnTo>
                  <a:lnTo>
                    <a:pt x="673" y="458"/>
                  </a:lnTo>
                  <a:lnTo>
                    <a:pt x="948" y="79"/>
                  </a:lnTo>
                  <a:lnTo>
                    <a:pt x="474" y="38"/>
                  </a:lnTo>
                  <a:lnTo>
                    <a:pt x="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6"/>
            <p:cNvSpPr/>
            <p:nvPr/>
          </p:nvSpPr>
          <p:spPr>
            <a:xfrm>
              <a:off x="773091" y="4692813"/>
              <a:ext cx="82682" cy="94117"/>
            </a:xfrm>
            <a:custGeom>
              <a:avLst/>
              <a:gdLst/>
              <a:ahLst/>
              <a:cxnLst/>
              <a:rect l="l" t="t" r="r" b="b"/>
              <a:pathLst>
                <a:path w="752" h="856" extrusionOk="0">
                  <a:moveTo>
                    <a:pt x="751" y="0"/>
                  </a:moveTo>
                  <a:lnTo>
                    <a:pt x="382" y="212"/>
                  </a:lnTo>
                  <a:lnTo>
                    <a:pt x="0" y="433"/>
                  </a:lnTo>
                  <a:lnTo>
                    <a:pt x="382" y="644"/>
                  </a:lnTo>
                  <a:lnTo>
                    <a:pt x="751" y="856"/>
                  </a:lnTo>
                  <a:lnTo>
                    <a:pt x="751" y="433"/>
                  </a:lnTo>
                  <a:lnTo>
                    <a:pt x="75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6"/>
            <p:cNvSpPr/>
            <p:nvPr/>
          </p:nvSpPr>
          <p:spPr>
            <a:xfrm>
              <a:off x="767154" y="4686875"/>
              <a:ext cx="91368" cy="105662"/>
            </a:xfrm>
            <a:custGeom>
              <a:avLst/>
              <a:gdLst/>
              <a:ahLst/>
              <a:cxnLst/>
              <a:rect l="l" t="t" r="r" b="b"/>
              <a:pathLst>
                <a:path w="831" h="961" extrusionOk="0">
                  <a:moveTo>
                    <a:pt x="777" y="92"/>
                  </a:moveTo>
                  <a:lnTo>
                    <a:pt x="777" y="487"/>
                  </a:lnTo>
                  <a:lnTo>
                    <a:pt x="777" y="869"/>
                  </a:lnTo>
                  <a:lnTo>
                    <a:pt x="449" y="673"/>
                  </a:lnTo>
                  <a:lnTo>
                    <a:pt x="104" y="482"/>
                  </a:lnTo>
                  <a:lnTo>
                    <a:pt x="104" y="482"/>
                  </a:lnTo>
                  <a:lnTo>
                    <a:pt x="449" y="291"/>
                  </a:lnTo>
                  <a:lnTo>
                    <a:pt x="777" y="92"/>
                  </a:lnTo>
                  <a:close/>
                  <a:moveTo>
                    <a:pt x="831" y="0"/>
                  </a:moveTo>
                  <a:lnTo>
                    <a:pt x="423" y="237"/>
                  </a:lnTo>
                  <a:lnTo>
                    <a:pt x="0" y="487"/>
                  </a:lnTo>
                  <a:lnTo>
                    <a:pt x="41" y="502"/>
                  </a:lnTo>
                  <a:lnTo>
                    <a:pt x="423" y="723"/>
                  </a:lnTo>
                  <a:lnTo>
                    <a:pt x="831" y="960"/>
                  </a:lnTo>
                  <a:lnTo>
                    <a:pt x="831" y="487"/>
                  </a:lnTo>
                  <a:lnTo>
                    <a:pt x="83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6"/>
            <p:cNvSpPr/>
            <p:nvPr/>
          </p:nvSpPr>
          <p:spPr>
            <a:xfrm>
              <a:off x="4365737" y="184386"/>
              <a:ext cx="82682" cy="95547"/>
            </a:xfrm>
            <a:custGeom>
              <a:avLst/>
              <a:gdLst/>
              <a:ahLst/>
              <a:cxnLst/>
              <a:rect l="l" t="t" r="r" b="b"/>
              <a:pathLst>
                <a:path w="752" h="869" extrusionOk="0">
                  <a:moveTo>
                    <a:pt x="751" y="1"/>
                  </a:moveTo>
                  <a:lnTo>
                    <a:pt x="382" y="212"/>
                  </a:lnTo>
                  <a:lnTo>
                    <a:pt x="0" y="436"/>
                  </a:lnTo>
                  <a:lnTo>
                    <a:pt x="382" y="648"/>
                  </a:lnTo>
                  <a:lnTo>
                    <a:pt x="751" y="869"/>
                  </a:lnTo>
                  <a:lnTo>
                    <a:pt x="751" y="436"/>
                  </a:lnTo>
                  <a:lnTo>
                    <a:pt x="75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6"/>
            <p:cNvSpPr/>
            <p:nvPr/>
          </p:nvSpPr>
          <p:spPr>
            <a:xfrm>
              <a:off x="4359800" y="180208"/>
              <a:ext cx="91368" cy="104233"/>
            </a:xfrm>
            <a:custGeom>
              <a:avLst/>
              <a:gdLst/>
              <a:ahLst/>
              <a:cxnLst/>
              <a:rect l="l" t="t" r="r" b="b"/>
              <a:pathLst>
                <a:path w="831" h="948" extrusionOk="0">
                  <a:moveTo>
                    <a:pt x="777" y="80"/>
                  </a:moveTo>
                  <a:lnTo>
                    <a:pt x="777" y="474"/>
                  </a:lnTo>
                  <a:lnTo>
                    <a:pt x="777" y="856"/>
                  </a:lnTo>
                  <a:lnTo>
                    <a:pt x="449" y="658"/>
                  </a:lnTo>
                  <a:lnTo>
                    <a:pt x="111" y="474"/>
                  </a:lnTo>
                  <a:lnTo>
                    <a:pt x="449" y="276"/>
                  </a:lnTo>
                  <a:lnTo>
                    <a:pt x="777" y="80"/>
                  </a:lnTo>
                  <a:close/>
                  <a:moveTo>
                    <a:pt x="831" y="1"/>
                  </a:moveTo>
                  <a:lnTo>
                    <a:pt x="423" y="238"/>
                  </a:lnTo>
                  <a:lnTo>
                    <a:pt x="0" y="474"/>
                  </a:lnTo>
                  <a:lnTo>
                    <a:pt x="41" y="500"/>
                  </a:lnTo>
                  <a:lnTo>
                    <a:pt x="423" y="711"/>
                  </a:lnTo>
                  <a:lnTo>
                    <a:pt x="831" y="948"/>
                  </a:lnTo>
                  <a:lnTo>
                    <a:pt x="831" y="474"/>
                  </a:lnTo>
                  <a:lnTo>
                    <a:pt x="83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6"/>
            <p:cNvSpPr/>
            <p:nvPr/>
          </p:nvSpPr>
          <p:spPr>
            <a:xfrm>
              <a:off x="1383318" y="4848943"/>
              <a:ext cx="95547" cy="85541"/>
            </a:xfrm>
            <a:custGeom>
              <a:avLst/>
              <a:gdLst/>
              <a:ahLst/>
              <a:cxnLst/>
              <a:rect l="l" t="t" r="r" b="b"/>
              <a:pathLst>
                <a:path w="869" h="778" extrusionOk="0">
                  <a:moveTo>
                    <a:pt x="0" y="1"/>
                  </a:moveTo>
                  <a:lnTo>
                    <a:pt x="199" y="395"/>
                  </a:lnTo>
                  <a:lnTo>
                    <a:pt x="382" y="777"/>
                  </a:lnTo>
                  <a:lnTo>
                    <a:pt x="619" y="421"/>
                  </a:lnTo>
                  <a:lnTo>
                    <a:pt x="868" y="67"/>
                  </a:lnTo>
                  <a:lnTo>
                    <a:pt x="436" y="2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6"/>
            <p:cNvSpPr/>
            <p:nvPr/>
          </p:nvSpPr>
          <p:spPr>
            <a:xfrm>
              <a:off x="1702946" y="4885117"/>
              <a:ext cx="95547" cy="86861"/>
            </a:xfrm>
            <a:custGeom>
              <a:avLst/>
              <a:gdLst/>
              <a:ahLst/>
              <a:cxnLst/>
              <a:rect l="l" t="t" r="r" b="b"/>
              <a:pathLst>
                <a:path w="869" h="790" extrusionOk="0">
                  <a:moveTo>
                    <a:pt x="1" y="0"/>
                  </a:moveTo>
                  <a:lnTo>
                    <a:pt x="187" y="395"/>
                  </a:lnTo>
                  <a:lnTo>
                    <a:pt x="370" y="789"/>
                  </a:lnTo>
                  <a:lnTo>
                    <a:pt x="619" y="436"/>
                  </a:lnTo>
                  <a:lnTo>
                    <a:pt x="869" y="66"/>
                  </a:lnTo>
                  <a:lnTo>
                    <a:pt x="436" y="41"/>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6"/>
            <p:cNvSpPr/>
            <p:nvPr/>
          </p:nvSpPr>
          <p:spPr>
            <a:xfrm>
              <a:off x="1698768" y="4882258"/>
              <a:ext cx="104233" cy="95547"/>
            </a:xfrm>
            <a:custGeom>
              <a:avLst/>
              <a:gdLst/>
              <a:ahLst/>
              <a:cxnLst/>
              <a:rect l="l" t="t" r="r" b="b"/>
              <a:pathLst>
                <a:path w="948" h="869" extrusionOk="0">
                  <a:moveTo>
                    <a:pt x="80" y="67"/>
                  </a:moveTo>
                  <a:lnTo>
                    <a:pt x="474" y="92"/>
                  </a:lnTo>
                  <a:lnTo>
                    <a:pt x="856" y="118"/>
                  </a:lnTo>
                  <a:lnTo>
                    <a:pt x="632" y="433"/>
                  </a:lnTo>
                  <a:lnTo>
                    <a:pt x="414" y="762"/>
                  </a:lnTo>
                  <a:lnTo>
                    <a:pt x="414" y="762"/>
                  </a:lnTo>
                  <a:lnTo>
                    <a:pt x="250" y="408"/>
                  </a:lnTo>
                  <a:lnTo>
                    <a:pt x="80" y="67"/>
                  </a:lnTo>
                  <a:close/>
                  <a:moveTo>
                    <a:pt x="1" y="1"/>
                  </a:moveTo>
                  <a:lnTo>
                    <a:pt x="197" y="433"/>
                  </a:lnTo>
                  <a:lnTo>
                    <a:pt x="408" y="869"/>
                  </a:lnTo>
                  <a:lnTo>
                    <a:pt x="433" y="828"/>
                  </a:lnTo>
                  <a:lnTo>
                    <a:pt x="683" y="474"/>
                  </a:lnTo>
                  <a:lnTo>
                    <a:pt x="948" y="80"/>
                  </a:lnTo>
                  <a:lnTo>
                    <a:pt x="474" y="39"/>
                  </a:lnTo>
                  <a:lnTo>
                    <a:pt x="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6"/>
            <p:cNvSpPr/>
            <p:nvPr/>
          </p:nvSpPr>
          <p:spPr>
            <a:xfrm>
              <a:off x="3113286" y="4737563"/>
              <a:ext cx="175040" cy="198240"/>
            </a:xfrm>
            <a:custGeom>
              <a:avLst/>
              <a:gdLst/>
              <a:ahLst/>
              <a:cxnLst/>
              <a:rect l="l" t="t" r="r" b="b"/>
              <a:pathLst>
                <a:path w="1592" h="1803" extrusionOk="0">
                  <a:moveTo>
                    <a:pt x="67" y="0"/>
                  </a:moveTo>
                  <a:lnTo>
                    <a:pt x="26" y="894"/>
                  </a:lnTo>
                  <a:lnTo>
                    <a:pt x="1" y="1803"/>
                  </a:lnTo>
                  <a:lnTo>
                    <a:pt x="790" y="1383"/>
                  </a:lnTo>
                  <a:lnTo>
                    <a:pt x="1592" y="947"/>
                  </a:lnTo>
                  <a:lnTo>
                    <a:pt x="828" y="474"/>
                  </a:lnTo>
                  <a:lnTo>
                    <a:pt x="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6"/>
            <p:cNvSpPr/>
            <p:nvPr/>
          </p:nvSpPr>
          <p:spPr>
            <a:xfrm>
              <a:off x="2547809" y="4737563"/>
              <a:ext cx="81033" cy="94117"/>
            </a:xfrm>
            <a:custGeom>
              <a:avLst/>
              <a:gdLst/>
              <a:ahLst/>
              <a:cxnLst/>
              <a:rect l="l" t="t" r="r" b="b"/>
              <a:pathLst>
                <a:path w="737" h="856" extrusionOk="0">
                  <a:moveTo>
                    <a:pt x="736" y="0"/>
                  </a:moveTo>
                  <a:lnTo>
                    <a:pt x="367" y="212"/>
                  </a:lnTo>
                  <a:lnTo>
                    <a:pt x="1" y="420"/>
                  </a:lnTo>
                  <a:lnTo>
                    <a:pt x="367" y="644"/>
                  </a:lnTo>
                  <a:lnTo>
                    <a:pt x="736" y="856"/>
                  </a:lnTo>
                  <a:lnTo>
                    <a:pt x="736" y="420"/>
                  </a:lnTo>
                  <a:lnTo>
                    <a:pt x="73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6"/>
            <p:cNvSpPr/>
            <p:nvPr/>
          </p:nvSpPr>
          <p:spPr>
            <a:xfrm>
              <a:off x="2541981" y="4731625"/>
              <a:ext cx="89609" cy="105992"/>
            </a:xfrm>
            <a:custGeom>
              <a:avLst/>
              <a:gdLst/>
              <a:ahLst/>
              <a:cxnLst/>
              <a:rect l="l" t="t" r="r" b="b"/>
              <a:pathLst>
                <a:path w="815" h="964" extrusionOk="0">
                  <a:moveTo>
                    <a:pt x="764" y="95"/>
                  </a:moveTo>
                  <a:lnTo>
                    <a:pt x="764" y="474"/>
                  </a:lnTo>
                  <a:lnTo>
                    <a:pt x="764" y="869"/>
                  </a:lnTo>
                  <a:lnTo>
                    <a:pt x="433" y="673"/>
                  </a:lnTo>
                  <a:lnTo>
                    <a:pt x="102" y="482"/>
                  </a:lnTo>
                  <a:lnTo>
                    <a:pt x="102" y="482"/>
                  </a:lnTo>
                  <a:lnTo>
                    <a:pt x="433" y="291"/>
                  </a:lnTo>
                  <a:lnTo>
                    <a:pt x="764" y="95"/>
                  </a:lnTo>
                  <a:close/>
                  <a:moveTo>
                    <a:pt x="815" y="1"/>
                  </a:moveTo>
                  <a:lnTo>
                    <a:pt x="407" y="237"/>
                  </a:lnTo>
                  <a:lnTo>
                    <a:pt x="0" y="474"/>
                  </a:lnTo>
                  <a:lnTo>
                    <a:pt x="38" y="503"/>
                  </a:lnTo>
                  <a:lnTo>
                    <a:pt x="407" y="711"/>
                  </a:lnTo>
                  <a:lnTo>
                    <a:pt x="815" y="964"/>
                  </a:lnTo>
                  <a:lnTo>
                    <a:pt x="815" y="474"/>
                  </a:lnTo>
                  <a:lnTo>
                    <a:pt x="81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6"/>
            <p:cNvSpPr/>
            <p:nvPr/>
          </p:nvSpPr>
          <p:spPr>
            <a:xfrm>
              <a:off x="2965732" y="144144"/>
              <a:ext cx="94227" cy="89719"/>
            </a:xfrm>
            <a:custGeom>
              <a:avLst/>
              <a:gdLst/>
              <a:ahLst/>
              <a:cxnLst/>
              <a:rect l="l" t="t" r="r" b="b"/>
              <a:pathLst>
                <a:path w="857" h="816" extrusionOk="0">
                  <a:moveTo>
                    <a:pt x="579" y="1"/>
                  </a:moveTo>
                  <a:lnTo>
                    <a:pt x="288" y="329"/>
                  </a:lnTo>
                  <a:lnTo>
                    <a:pt x="1" y="645"/>
                  </a:lnTo>
                  <a:lnTo>
                    <a:pt x="421" y="736"/>
                  </a:lnTo>
                  <a:lnTo>
                    <a:pt x="856" y="815"/>
                  </a:lnTo>
                  <a:lnTo>
                    <a:pt x="711" y="408"/>
                  </a:lnTo>
                  <a:lnTo>
                    <a:pt x="57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6"/>
            <p:cNvSpPr/>
            <p:nvPr/>
          </p:nvSpPr>
          <p:spPr>
            <a:xfrm>
              <a:off x="2959905" y="138207"/>
              <a:ext cx="104233" cy="100164"/>
            </a:xfrm>
            <a:custGeom>
              <a:avLst/>
              <a:gdLst/>
              <a:ahLst/>
              <a:cxnLst/>
              <a:rect l="l" t="t" r="r" b="b"/>
              <a:pathLst>
                <a:path w="948" h="911" extrusionOk="0">
                  <a:moveTo>
                    <a:pt x="616" y="99"/>
                  </a:moveTo>
                  <a:lnTo>
                    <a:pt x="736" y="474"/>
                  </a:lnTo>
                  <a:lnTo>
                    <a:pt x="868" y="844"/>
                  </a:lnTo>
                  <a:lnTo>
                    <a:pt x="868" y="844"/>
                  </a:lnTo>
                  <a:lnTo>
                    <a:pt x="486" y="765"/>
                  </a:lnTo>
                  <a:lnTo>
                    <a:pt x="104" y="686"/>
                  </a:lnTo>
                  <a:lnTo>
                    <a:pt x="357" y="396"/>
                  </a:lnTo>
                  <a:lnTo>
                    <a:pt x="616" y="99"/>
                  </a:lnTo>
                  <a:close/>
                  <a:moveTo>
                    <a:pt x="632" y="1"/>
                  </a:moveTo>
                  <a:lnTo>
                    <a:pt x="606" y="42"/>
                  </a:lnTo>
                  <a:lnTo>
                    <a:pt x="316" y="358"/>
                  </a:lnTo>
                  <a:lnTo>
                    <a:pt x="0" y="724"/>
                  </a:lnTo>
                  <a:lnTo>
                    <a:pt x="474" y="815"/>
                  </a:lnTo>
                  <a:lnTo>
                    <a:pt x="947" y="910"/>
                  </a:lnTo>
                  <a:lnTo>
                    <a:pt x="789" y="462"/>
                  </a:lnTo>
                  <a:lnTo>
                    <a:pt x="63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6"/>
            <p:cNvSpPr/>
            <p:nvPr/>
          </p:nvSpPr>
          <p:spPr>
            <a:xfrm>
              <a:off x="2917903" y="4789570"/>
              <a:ext cx="94117" cy="85541"/>
            </a:xfrm>
            <a:custGeom>
              <a:avLst/>
              <a:gdLst/>
              <a:ahLst/>
              <a:cxnLst/>
              <a:rect l="l" t="t" r="r" b="b"/>
              <a:pathLst>
                <a:path w="856" h="778" extrusionOk="0">
                  <a:moveTo>
                    <a:pt x="0" y="1"/>
                  </a:moveTo>
                  <a:lnTo>
                    <a:pt x="186" y="383"/>
                  </a:lnTo>
                  <a:lnTo>
                    <a:pt x="370" y="778"/>
                  </a:lnTo>
                  <a:lnTo>
                    <a:pt x="619" y="421"/>
                  </a:lnTo>
                  <a:lnTo>
                    <a:pt x="856" y="67"/>
                  </a:lnTo>
                  <a:lnTo>
                    <a:pt x="436" y="2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6"/>
            <p:cNvSpPr/>
            <p:nvPr/>
          </p:nvSpPr>
          <p:spPr>
            <a:xfrm>
              <a:off x="3240389" y="32764"/>
              <a:ext cx="95547" cy="86861"/>
            </a:xfrm>
            <a:custGeom>
              <a:avLst/>
              <a:gdLst/>
              <a:ahLst/>
              <a:cxnLst/>
              <a:rect l="l" t="t" r="r" b="b"/>
              <a:pathLst>
                <a:path w="869" h="790" extrusionOk="0">
                  <a:moveTo>
                    <a:pt x="0" y="0"/>
                  </a:moveTo>
                  <a:lnTo>
                    <a:pt x="186" y="395"/>
                  </a:lnTo>
                  <a:lnTo>
                    <a:pt x="382" y="789"/>
                  </a:lnTo>
                  <a:lnTo>
                    <a:pt x="619" y="433"/>
                  </a:lnTo>
                  <a:lnTo>
                    <a:pt x="868" y="79"/>
                  </a:lnTo>
                  <a:lnTo>
                    <a:pt x="436" y="38"/>
                  </a:lnTo>
                  <a:lnTo>
                    <a:pt x="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6"/>
            <p:cNvSpPr/>
            <p:nvPr/>
          </p:nvSpPr>
          <p:spPr>
            <a:xfrm>
              <a:off x="3236211" y="29905"/>
              <a:ext cx="104233" cy="95657"/>
            </a:xfrm>
            <a:custGeom>
              <a:avLst/>
              <a:gdLst/>
              <a:ahLst/>
              <a:cxnLst/>
              <a:rect l="l" t="t" r="r" b="b"/>
              <a:pathLst>
                <a:path w="948" h="870" extrusionOk="0">
                  <a:moveTo>
                    <a:pt x="92" y="64"/>
                  </a:moveTo>
                  <a:lnTo>
                    <a:pt x="474" y="92"/>
                  </a:lnTo>
                  <a:lnTo>
                    <a:pt x="856" y="118"/>
                  </a:lnTo>
                  <a:lnTo>
                    <a:pt x="632" y="433"/>
                  </a:lnTo>
                  <a:lnTo>
                    <a:pt x="414" y="762"/>
                  </a:lnTo>
                  <a:lnTo>
                    <a:pt x="414" y="762"/>
                  </a:lnTo>
                  <a:lnTo>
                    <a:pt x="250" y="408"/>
                  </a:lnTo>
                  <a:lnTo>
                    <a:pt x="92" y="64"/>
                  </a:lnTo>
                  <a:close/>
                  <a:moveTo>
                    <a:pt x="0" y="1"/>
                  </a:moveTo>
                  <a:lnTo>
                    <a:pt x="212" y="433"/>
                  </a:lnTo>
                  <a:lnTo>
                    <a:pt x="407" y="869"/>
                  </a:lnTo>
                  <a:lnTo>
                    <a:pt x="433" y="828"/>
                  </a:lnTo>
                  <a:lnTo>
                    <a:pt x="685" y="474"/>
                  </a:lnTo>
                  <a:lnTo>
                    <a:pt x="947" y="80"/>
                  </a:lnTo>
                  <a:lnTo>
                    <a:pt x="474" y="39"/>
                  </a:lnTo>
                  <a:lnTo>
                    <a:pt x="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6"/>
            <p:cNvSpPr/>
            <p:nvPr/>
          </p:nvSpPr>
          <p:spPr>
            <a:xfrm>
              <a:off x="6357388" y="4668074"/>
              <a:ext cx="198020" cy="176470"/>
            </a:xfrm>
            <a:custGeom>
              <a:avLst/>
              <a:gdLst/>
              <a:ahLst/>
              <a:cxnLst/>
              <a:rect l="l" t="t" r="r" b="b"/>
              <a:pathLst>
                <a:path w="1801" h="1605" extrusionOk="0">
                  <a:moveTo>
                    <a:pt x="1" y="1"/>
                  </a:moveTo>
                  <a:lnTo>
                    <a:pt x="421" y="803"/>
                  </a:lnTo>
                  <a:lnTo>
                    <a:pt x="841" y="1605"/>
                  </a:lnTo>
                  <a:lnTo>
                    <a:pt x="1327" y="844"/>
                  </a:lnTo>
                  <a:lnTo>
                    <a:pt x="1800" y="67"/>
                  </a:lnTo>
                  <a:lnTo>
                    <a:pt x="907" y="4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6"/>
            <p:cNvSpPr/>
            <p:nvPr/>
          </p:nvSpPr>
          <p:spPr>
            <a:xfrm>
              <a:off x="5149467" y="4783742"/>
              <a:ext cx="82682" cy="95547"/>
            </a:xfrm>
            <a:custGeom>
              <a:avLst/>
              <a:gdLst/>
              <a:ahLst/>
              <a:cxnLst/>
              <a:rect l="l" t="t" r="r" b="b"/>
              <a:pathLst>
                <a:path w="752" h="869" extrusionOk="0">
                  <a:moveTo>
                    <a:pt x="752" y="0"/>
                  </a:moveTo>
                  <a:lnTo>
                    <a:pt x="383" y="224"/>
                  </a:lnTo>
                  <a:lnTo>
                    <a:pt x="1" y="436"/>
                  </a:lnTo>
                  <a:lnTo>
                    <a:pt x="383" y="647"/>
                  </a:lnTo>
                  <a:lnTo>
                    <a:pt x="752" y="868"/>
                  </a:lnTo>
                  <a:lnTo>
                    <a:pt x="752" y="436"/>
                  </a:lnTo>
                  <a:lnTo>
                    <a:pt x="7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6"/>
            <p:cNvSpPr/>
            <p:nvPr/>
          </p:nvSpPr>
          <p:spPr>
            <a:xfrm>
              <a:off x="5143969" y="4779564"/>
              <a:ext cx="91039" cy="104233"/>
            </a:xfrm>
            <a:custGeom>
              <a:avLst/>
              <a:gdLst/>
              <a:ahLst/>
              <a:cxnLst/>
              <a:rect l="l" t="t" r="r" b="b"/>
              <a:pathLst>
                <a:path w="828" h="948" extrusionOk="0">
                  <a:moveTo>
                    <a:pt x="777" y="92"/>
                  </a:moveTo>
                  <a:lnTo>
                    <a:pt x="777" y="474"/>
                  </a:lnTo>
                  <a:lnTo>
                    <a:pt x="777" y="856"/>
                  </a:lnTo>
                  <a:lnTo>
                    <a:pt x="445" y="670"/>
                  </a:lnTo>
                  <a:lnTo>
                    <a:pt x="109" y="474"/>
                  </a:lnTo>
                  <a:lnTo>
                    <a:pt x="109" y="474"/>
                  </a:lnTo>
                  <a:lnTo>
                    <a:pt x="445" y="275"/>
                  </a:lnTo>
                  <a:lnTo>
                    <a:pt x="777" y="92"/>
                  </a:lnTo>
                  <a:close/>
                  <a:moveTo>
                    <a:pt x="827" y="0"/>
                  </a:moveTo>
                  <a:lnTo>
                    <a:pt x="420" y="237"/>
                  </a:lnTo>
                  <a:lnTo>
                    <a:pt x="0" y="474"/>
                  </a:lnTo>
                  <a:lnTo>
                    <a:pt x="38" y="499"/>
                  </a:lnTo>
                  <a:lnTo>
                    <a:pt x="420" y="711"/>
                  </a:lnTo>
                  <a:lnTo>
                    <a:pt x="827" y="947"/>
                  </a:lnTo>
                  <a:lnTo>
                    <a:pt x="827" y="474"/>
                  </a:lnTo>
                  <a:lnTo>
                    <a:pt x="827"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6"/>
            <p:cNvSpPr/>
            <p:nvPr/>
          </p:nvSpPr>
          <p:spPr>
            <a:xfrm>
              <a:off x="8131886" y="31334"/>
              <a:ext cx="92798" cy="89719"/>
            </a:xfrm>
            <a:custGeom>
              <a:avLst/>
              <a:gdLst/>
              <a:ahLst/>
              <a:cxnLst/>
              <a:rect l="l" t="t" r="r" b="b"/>
              <a:pathLst>
                <a:path w="844" h="816" extrusionOk="0">
                  <a:moveTo>
                    <a:pt x="566" y="1"/>
                  </a:moveTo>
                  <a:lnTo>
                    <a:pt x="278" y="329"/>
                  </a:lnTo>
                  <a:lnTo>
                    <a:pt x="0" y="645"/>
                  </a:lnTo>
                  <a:lnTo>
                    <a:pt x="420" y="736"/>
                  </a:lnTo>
                  <a:lnTo>
                    <a:pt x="843" y="815"/>
                  </a:lnTo>
                  <a:lnTo>
                    <a:pt x="843" y="815"/>
                  </a:lnTo>
                  <a:lnTo>
                    <a:pt x="698" y="408"/>
                  </a:lnTo>
                  <a:lnTo>
                    <a:pt x="566"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6"/>
            <p:cNvSpPr/>
            <p:nvPr/>
          </p:nvSpPr>
          <p:spPr>
            <a:xfrm>
              <a:off x="8125948" y="25397"/>
              <a:ext cx="102913" cy="100164"/>
            </a:xfrm>
            <a:custGeom>
              <a:avLst/>
              <a:gdLst/>
              <a:ahLst/>
              <a:cxnLst/>
              <a:rect l="l" t="t" r="r" b="b"/>
              <a:pathLst>
                <a:path w="936" h="911" extrusionOk="0">
                  <a:moveTo>
                    <a:pt x="606" y="99"/>
                  </a:moveTo>
                  <a:lnTo>
                    <a:pt x="740" y="474"/>
                  </a:lnTo>
                  <a:lnTo>
                    <a:pt x="856" y="831"/>
                  </a:lnTo>
                  <a:lnTo>
                    <a:pt x="856" y="831"/>
                  </a:lnTo>
                  <a:lnTo>
                    <a:pt x="474" y="765"/>
                  </a:lnTo>
                  <a:lnTo>
                    <a:pt x="95" y="686"/>
                  </a:lnTo>
                  <a:lnTo>
                    <a:pt x="358" y="395"/>
                  </a:lnTo>
                  <a:lnTo>
                    <a:pt x="606" y="99"/>
                  </a:lnTo>
                  <a:close/>
                  <a:moveTo>
                    <a:pt x="632" y="1"/>
                  </a:moveTo>
                  <a:lnTo>
                    <a:pt x="594" y="42"/>
                  </a:lnTo>
                  <a:lnTo>
                    <a:pt x="316" y="358"/>
                  </a:lnTo>
                  <a:lnTo>
                    <a:pt x="1" y="711"/>
                  </a:lnTo>
                  <a:lnTo>
                    <a:pt x="462" y="815"/>
                  </a:lnTo>
                  <a:lnTo>
                    <a:pt x="935" y="910"/>
                  </a:lnTo>
                  <a:lnTo>
                    <a:pt x="777" y="449"/>
                  </a:lnTo>
                  <a:lnTo>
                    <a:pt x="63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6"/>
            <p:cNvSpPr/>
            <p:nvPr/>
          </p:nvSpPr>
          <p:spPr>
            <a:xfrm>
              <a:off x="4896470" y="4905238"/>
              <a:ext cx="94117" cy="85431"/>
            </a:xfrm>
            <a:custGeom>
              <a:avLst/>
              <a:gdLst/>
              <a:ahLst/>
              <a:cxnLst/>
              <a:rect l="l" t="t" r="r" b="b"/>
              <a:pathLst>
                <a:path w="856" h="777" extrusionOk="0">
                  <a:moveTo>
                    <a:pt x="0" y="0"/>
                  </a:moveTo>
                  <a:lnTo>
                    <a:pt x="186" y="382"/>
                  </a:lnTo>
                  <a:lnTo>
                    <a:pt x="369" y="777"/>
                  </a:lnTo>
                  <a:lnTo>
                    <a:pt x="619" y="423"/>
                  </a:lnTo>
                  <a:lnTo>
                    <a:pt x="856" y="66"/>
                  </a:lnTo>
                  <a:lnTo>
                    <a:pt x="423" y="29"/>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6"/>
            <p:cNvSpPr/>
            <p:nvPr/>
          </p:nvSpPr>
          <p:spPr>
            <a:xfrm>
              <a:off x="5949580" y="4843116"/>
              <a:ext cx="95547" cy="85431"/>
            </a:xfrm>
            <a:custGeom>
              <a:avLst/>
              <a:gdLst/>
              <a:ahLst/>
              <a:cxnLst/>
              <a:rect l="l" t="t" r="r" b="b"/>
              <a:pathLst>
                <a:path w="869" h="777" extrusionOk="0">
                  <a:moveTo>
                    <a:pt x="0" y="0"/>
                  </a:moveTo>
                  <a:lnTo>
                    <a:pt x="196" y="382"/>
                  </a:lnTo>
                  <a:lnTo>
                    <a:pt x="379" y="777"/>
                  </a:lnTo>
                  <a:lnTo>
                    <a:pt x="616" y="423"/>
                  </a:lnTo>
                  <a:lnTo>
                    <a:pt x="869" y="66"/>
                  </a:lnTo>
                  <a:lnTo>
                    <a:pt x="433" y="28"/>
                  </a:lnTo>
                  <a:lnTo>
                    <a:pt x="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6"/>
            <p:cNvSpPr/>
            <p:nvPr/>
          </p:nvSpPr>
          <p:spPr>
            <a:xfrm>
              <a:off x="5945072" y="4840257"/>
              <a:ext cx="104233" cy="94227"/>
            </a:xfrm>
            <a:custGeom>
              <a:avLst/>
              <a:gdLst/>
              <a:ahLst/>
              <a:cxnLst/>
              <a:rect l="l" t="t" r="r" b="b"/>
              <a:pathLst>
                <a:path w="948" h="857" extrusionOk="0">
                  <a:moveTo>
                    <a:pt x="92" y="54"/>
                  </a:moveTo>
                  <a:lnTo>
                    <a:pt x="474" y="80"/>
                  </a:lnTo>
                  <a:lnTo>
                    <a:pt x="856" y="118"/>
                  </a:lnTo>
                  <a:lnTo>
                    <a:pt x="644" y="433"/>
                  </a:lnTo>
                  <a:lnTo>
                    <a:pt x="419" y="755"/>
                  </a:lnTo>
                  <a:lnTo>
                    <a:pt x="250" y="408"/>
                  </a:lnTo>
                  <a:lnTo>
                    <a:pt x="92" y="54"/>
                  </a:lnTo>
                  <a:close/>
                  <a:moveTo>
                    <a:pt x="0" y="1"/>
                  </a:moveTo>
                  <a:lnTo>
                    <a:pt x="212" y="421"/>
                  </a:lnTo>
                  <a:lnTo>
                    <a:pt x="408" y="856"/>
                  </a:lnTo>
                  <a:lnTo>
                    <a:pt x="436" y="815"/>
                  </a:lnTo>
                  <a:lnTo>
                    <a:pt x="685" y="462"/>
                  </a:lnTo>
                  <a:lnTo>
                    <a:pt x="947" y="67"/>
                  </a:lnTo>
                  <a:lnTo>
                    <a:pt x="474" y="26"/>
                  </a:lnTo>
                  <a:lnTo>
                    <a:pt x="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6"/>
            <p:cNvSpPr/>
            <p:nvPr/>
          </p:nvSpPr>
          <p:spPr>
            <a:xfrm>
              <a:off x="879963" y="155721"/>
              <a:ext cx="178119" cy="198350"/>
            </a:xfrm>
            <a:custGeom>
              <a:avLst/>
              <a:gdLst/>
              <a:ahLst/>
              <a:cxnLst/>
              <a:rect l="l" t="t" r="r" b="b"/>
              <a:pathLst>
                <a:path w="1620" h="1804" extrusionOk="0">
                  <a:moveTo>
                    <a:pt x="1620" y="1"/>
                  </a:moveTo>
                  <a:lnTo>
                    <a:pt x="818" y="395"/>
                  </a:lnTo>
                  <a:lnTo>
                    <a:pt x="0" y="803"/>
                  </a:lnTo>
                  <a:lnTo>
                    <a:pt x="752" y="1305"/>
                  </a:lnTo>
                  <a:lnTo>
                    <a:pt x="1516" y="1803"/>
                  </a:lnTo>
                  <a:lnTo>
                    <a:pt x="1566" y="894"/>
                  </a:lnTo>
                  <a:lnTo>
                    <a:pt x="16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6"/>
            <p:cNvSpPr/>
            <p:nvPr/>
          </p:nvSpPr>
          <p:spPr>
            <a:xfrm>
              <a:off x="182984" y="2913807"/>
              <a:ext cx="94117" cy="85431"/>
            </a:xfrm>
            <a:custGeom>
              <a:avLst/>
              <a:gdLst/>
              <a:ahLst/>
              <a:cxnLst/>
              <a:rect l="l" t="t" r="r" b="b"/>
              <a:pathLst>
                <a:path w="856" h="777" extrusionOk="0">
                  <a:moveTo>
                    <a:pt x="0" y="0"/>
                  </a:moveTo>
                  <a:lnTo>
                    <a:pt x="183" y="395"/>
                  </a:lnTo>
                  <a:lnTo>
                    <a:pt x="370" y="777"/>
                  </a:lnTo>
                  <a:lnTo>
                    <a:pt x="606" y="420"/>
                  </a:lnTo>
                  <a:lnTo>
                    <a:pt x="856" y="67"/>
                  </a:lnTo>
                  <a:lnTo>
                    <a:pt x="420" y="38"/>
                  </a:lnTo>
                  <a:lnTo>
                    <a:pt x="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6"/>
            <p:cNvSpPr/>
            <p:nvPr/>
          </p:nvSpPr>
          <p:spPr>
            <a:xfrm>
              <a:off x="177047" y="2911058"/>
              <a:ext cx="105992" cy="93787"/>
            </a:xfrm>
            <a:custGeom>
              <a:avLst/>
              <a:gdLst/>
              <a:ahLst/>
              <a:cxnLst/>
              <a:rect l="l" t="t" r="r" b="b"/>
              <a:pathLst>
                <a:path w="964" h="853" extrusionOk="0">
                  <a:moveTo>
                    <a:pt x="95" y="63"/>
                  </a:moveTo>
                  <a:lnTo>
                    <a:pt x="474" y="92"/>
                  </a:lnTo>
                  <a:lnTo>
                    <a:pt x="856" y="117"/>
                  </a:lnTo>
                  <a:lnTo>
                    <a:pt x="648" y="433"/>
                  </a:lnTo>
                  <a:lnTo>
                    <a:pt x="424" y="749"/>
                  </a:lnTo>
                  <a:lnTo>
                    <a:pt x="266" y="407"/>
                  </a:lnTo>
                  <a:lnTo>
                    <a:pt x="95" y="63"/>
                  </a:lnTo>
                  <a:close/>
                  <a:moveTo>
                    <a:pt x="1" y="0"/>
                  </a:moveTo>
                  <a:lnTo>
                    <a:pt x="212" y="433"/>
                  </a:lnTo>
                  <a:lnTo>
                    <a:pt x="424" y="853"/>
                  </a:lnTo>
                  <a:lnTo>
                    <a:pt x="449" y="827"/>
                  </a:lnTo>
                  <a:lnTo>
                    <a:pt x="686" y="474"/>
                  </a:lnTo>
                  <a:lnTo>
                    <a:pt x="963" y="79"/>
                  </a:lnTo>
                  <a:lnTo>
                    <a:pt x="474" y="38"/>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6"/>
            <p:cNvSpPr/>
            <p:nvPr/>
          </p:nvSpPr>
          <p:spPr>
            <a:xfrm>
              <a:off x="255112" y="1257727"/>
              <a:ext cx="95547" cy="85431"/>
            </a:xfrm>
            <a:custGeom>
              <a:avLst/>
              <a:gdLst/>
              <a:ahLst/>
              <a:cxnLst/>
              <a:rect l="l" t="t" r="r" b="b"/>
              <a:pathLst>
                <a:path w="869" h="777" extrusionOk="0">
                  <a:moveTo>
                    <a:pt x="1" y="0"/>
                  </a:moveTo>
                  <a:lnTo>
                    <a:pt x="187" y="382"/>
                  </a:lnTo>
                  <a:lnTo>
                    <a:pt x="383" y="777"/>
                  </a:lnTo>
                  <a:lnTo>
                    <a:pt x="620" y="420"/>
                  </a:lnTo>
                  <a:lnTo>
                    <a:pt x="869" y="67"/>
                  </a:lnTo>
                  <a:lnTo>
                    <a:pt x="436" y="26"/>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6"/>
            <p:cNvSpPr/>
            <p:nvPr/>
          </p:nvSpPr>
          <p:spPr>
            <a:xfrm>
              <a:off x="250934" y="1253549"/>
              <a:ext cx="104343" cy="95547"/>
            </a:xfrm>
            <a:custGeom>
              <a:avLst/>
              <a:gdLst/>
              <a:ahLst/>
              <a:cxnLst/>
              <a:rect l="l" t="t" r="r" b="b"/>
              <a:pathLst>
                <a:path w="949" h="869" extrusionOk="0">
                  <a:moveTo>
                    <a:pt x="93" y="64"/>
                  </a:moveTo>
                  <a:lnTo>
                    <a:pt x="474" y="92"/>
                  </a:lnTo>
                  <a:lnTo>
                    <a:pt x="856" y="130"/>
                  </a:lnTo>
                  <a:lnTo>
                    <a:pt x="632" y="446"/>
                  </a:lnTo>
                  <a:lnTo>
                    <a:pt x="418" y="769"/>
                  </a:lnTo>
                  <a:lnTo>
                    <a:pt x="418" y="769"/>
                  </a:lnTo>
                  <a:lnTo>
                    <a:pt x="250" y="408"/>
                  </a:lnTo>
                  <a:lnTo>
                    <a:pt x="93" y="64"/>
                  </a:lnTo>
                  <a:close/>
                  <a:moveTo>
                    <a:pt x="1" y="0"/>
                  </a:moveTo>
                  <a:lnTo>
                    <a:pt x="212" y="433"/>
                  </a:lnTo>
                  <a:lnTo>
                    <a:pt x="408" y="869"/>
                  </a:lnTo>
                  <a:lnTo>
                    <a:pt x="433" y="828"/>
                  </a:lnTo>
                  <a:lnTo>
                    <a:pt x="686" y="474"/>
                  </a:lnTo>
                  <a:lnTo>
                    <a:pt x="948" y="79"/>
                  </a:lnTo>
                  <a:lnTo>
                    <a:pt x="474" y="38"/>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6"/>
            <p:cNvSpPr/>
            <p:nvPr/>
          </p:nvSpPr>
          <p:spPr>
            <a:xfrm>
              <a:off x="-340492" y="1820487"/>
              <a:ext cx="569761" cy="659700"/>
            </a:xfrm>
            <a:custGeom>
              <a:avLst/>
              <a:gdLst/>
              <a:ahLst/>
              <a:cxnLst/>
              <a:rect l="l" t="t" r="r" b="b"/>
              <a:pathLst>
                <a:path w="5182" h="6000" extrusionOk="0">
                  <a:moveTo>
                    <a:pt x="0" y="1"/>
                  </a:moveTo>
                  <a:lnTo>
                    <a:pt x="0" y="3000"/>
                  </a:lnTo>
                  <a:lnTo>
                    <a:pt x="0" y="5999"/>
                  </a:lnTo>
                  <a:lnTo>
                    <a:pt x="2592" y="4500"/>
                  </a:lnTo>
                  <a:lnTo>
                    <a:pt x="5181" y="3000"/>
                  </a:lnTo>
                  <a:lnTo>
                    <a:pt x="2592" y="150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6"/>
            <p:cNvSpPr/>
            <p:nvPr/>
          </p:nvSpPr>
          <p:spPr>
            <a:xfrm>
              <a:off x="116354" y="4834430"/>
              <a:ext cx="571410" cy="659590"/>
            </a:xfrm>
            <a:custGeom>
              <a:avLst/>
              <a:gdLst/>
              <a:ahLst/>
              <a:cxnLst/>
              <a:rect l="l" t="t" r="r" b="b"/>
              <a:pathLst>
                <a:path w="5197" h="5999" extrusionOk="0">
                  <a:moveTo>
                    <a:pt x="0" y="0"/>
                  </a:moveTo>
                  <a:lnTo>
                    <a:pt x="0" y="2999"/>
                  </a:lnTo>
                  <a:lnTo>
                    <a:pt x="0" y="5998"/>
                  </a:lnTo>
                  <a:lnTo>
                    <a:pt x="2605" y="4499"/>
                  </a:lnTo>
                  <a:lnTo>
                    <a:pt x="5196" y="2999"/>
                  </a:lnTo>
                  <a:lnTo>
                    <a:pt x="2605" y="150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6"/>
            <p:cNvSpPr/>
            <p:nvPr/>
          </p:nvSpPr>
          <p:spPr>
            <a:xfrm>
              <a:off x="4812797" y="-228887"/>
              <a:ext cx="817148" cy="944690"/>
            </a:xfrm>
            <a:custGeom>
              <a:avLst/>
              <a:gdLst/>
              <a:ahLst/>
              <a:cxnLst/>
              <a:rect l="l" t="t" r="r" b="b"/>
              <a:pathLst>
                <a:path w="7432" h="8592" extrusionOk="0">
                  <a:moveTo>
                    <a:pt x="0" y="1"/>
                  </a:moveTo>
                  <a:lnTo>
                    <a:pt x="0" y="4288"/>
                  </a:lnTo>
                  <a:lnTo>
                    <a:pt x="0" y="8591"/>
                  </a:lnTo>
                  <a:lnTo>
                    <a:pt x="3722" y="6432"/>
                  </a:lnTo>
                  <a:lnTo>
                    <a:pt x="7432" y="4288"/>
                  </a:lnTo>
                  <a:lnTo>
                    <a:pt x="3722" y="214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6"/>
            <p:cNvSpPr/>
            <p:nvPr/>
          </p:nvSpPr>
          <p:spPr>
            <a:xfrm>
              <a:off x="-389750" y="3360680"/>
              <a:ext cx="912585" cy="913025"/>
            </a:xfrm>
            <a:custGeom>
              <a:avLst/>
              <a:gdLst/>
              <a:ahLst/>
              <a:cxnLst/>
              <a:rect l="l" t="t" r="r" b="b"/>
              <a:pathLst>
                <a:path w="8300" h="8304" extrusionOk="0">
                  <a:moveTo>
                    <a:pt x="6077" y="1"/>
                  </a:moveTo>
                  <a:lnTo>
                    <a:pt x="3040" y="3041"/>
                  </a:lnTo>
                  <a:lnTo>
                    <a:pt x="0" y="6078"/>
                  </a:lnTo>
                  <a:lnTo>
                    <a:pt x="4145" y="7183"/>
                  </a:lnTo>
                  <a:lnTo>
                    <a:pt x="8300" y="8303"/>
                  </a:lnTo>
                  <a:lnTo>
                    <a:pt x="7182" y="4158"/>
                  </a:lnTo>
                  <a:lnTo>
                    <a:pt x="60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6"/>
            <p:cNvSpPr/>
            <p:nvPr/>
          </p:nvSpPr>
          <p:spPr>
            <a:xfrm>
              <a:off x="8648435" y="135458"/>
              <a:ext cx="656401" cy="656511"/>
            </a:xfrm>
            <a:custGeom>
              <a:avLst/>
              <a:gdLst/>
              <a:ahLst/>
              <a:cxnLst/>
              <a:rect l="l" t="t" r="r" b="b"/>
              <a:pathLst>
                <a:path w="5970" h="5971" extrusionOk="0">
                  <a:moveTo>
                    <a:pt x="5817" y="153"/>
                  </a:moveTo>
                  <a:lnTo>
                    <a:pt x="5064" y="2959"/>
                  </a:lnTo>
                  <a:lnTo>
                    <a:pt x="4313" y="5775"/>
                  </a:lnTo>
                  <a:lnTo>
                    <a:pt x="2260" y="3710"/>
                  </a:lnTo>
                  <a:lnTo>
                    <a:pt x="208" y="1658"/>
                  </a:lnTo>
                  <a:lnTo>
                    <a:pt x="3012" y="907"/>
                  </a:lnTo>
                  <a:lnTo>
                    <a:pt x="5817" y="153"/>
                  </a:lnTo>
                  <a:close/>
                  <a:moveTo>
                    <a:pt x="5970" y="1"/>
                  </a:moveTo>
                  <a:lnTo>
                    <a:pt x="5878" y="26"/>
                  </a:lnTo>
                  <a:lnTo>
                    <a:pt x="2983" y="803"/>
                  </a:lnTo>
                  <a:lnTo>
                    <a:pt x="0" y="1604"/>
                  </a:lnTo>
                  <a:lnTo>
                    <a:pt x="2182" y="3789"/>
                  </a:lnTo>
                  <a:lnTo>
                    <a:pt x="4366" y="5971"/>
                  </a:lnTo>
                  <a:lnTo>
                    <a:pt x="5168" y="2987"/>
                  </a:lnTo>
                  <a:lnTo>
                    <a:pt x="597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6"/>
            <p:cNvSpPr/>
            <p:nvPr/>
          </p:nvSpPr>
          <p:spPr>
            <a:xfrm>
              <a:off x="7514401" y="-204400"/>
              <a:ext cx="409344" cy="408024"/>
            </a:xfrm>
            <a:custGeom>
              <a:avLst/>
              <a:gdLst/>
              <a:ahLst/>
              <a:cxnLst/>
              <a:rect l="l" t="t" r="r" b="b"/>
              <a:pathLst>
                <a:path w="3723" h="3711" extrusionOk="0">
                  <a:moveTo>
                    <a:pt x="3722" y="1"/>
                  </a:moveTo>
                  <a:lnTo>
                    <a:pt x="1853" y="487"/>
                  </a:lnTo>
                  <a:lnTo>
                    <a:pt x="0" y="986"/>
                  </a:lnTo>
                  <a:lnTo>
                    <a:pt x="1367" y="2353"/>
                  </a:lnTo>
                  <a:lnTo>
                    <a:pt x="2721" y="3710"/>
                  </a:lnTo>
                  <a:lnTo>
                    <a:pt x="3223" y="1854"/>
                  </a:lnTo>
                  <a:lnTo>
                    <a:pt x="37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6"/>
            <p:cNvSpPr/>
            <p:nvPr/>
          </p:nvSpPr>
          <p:spPr>
            <a:xfrm>
              <a:off x="7938152" y="4452570"/>
              <a:ext cx="409344" cy="409344"/>
            </a:xfrm>
            <a:custGeom>
              <a:avLst/>
              <a:gdLst/>
              <a:ahLst/>
              <a:cxnLst/>
              <a:rect l="l" t="t" r="r" b="b"/>
              <a:pathLst>
                <a:path w="3723" h="3723" extrusionOk="0">
                  <a:moveTo>
                    <a:pt x="3723" y="0"/>
                  </a:moveTo>
                  <a:lnTo>
                    <a:pt x="1867" y="502"/>
                  </a:lnTo>
                  <a:lnTo>
                    <a:pt x="1" y="1001"/>
                  </a:lnTo>
                  <a:lnTo>
                    <a:pt x="1368" y="2356"/>
                  </a:lnTo>
                  <a:lnTo>
                    <a:pt x="2722" y="3723"/>
                  </a:lnTo>
                  <a:lnTo>
                    <a:pt x="3224" y="1869"/>
                  </a:lnTo>
                  <a:lnTo>
                    <a:pt x="37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6"/>
            <p:cNvSpPr/>
            <p:nvPr/>
          </p:nvSpPr>
          <p:spPr>
            <a:xfrm>
              <a:off x="19487" y="4395098"/>
              <a:ext cx="407914" cy="409344"/>
            </a:xfrm>
            <a:custGeom>
              <a:avLst/>
              <a:gdLst/>
              <a:ahLst/>
              <a:cxnLst/>
              <a:rect l="l" t="t" r="r" b="b"/>
              <a:pathLst>
                <a:path w="3710" h="3723" extrusionOk="0">
                  <a:moveTo>
                    <a:pt x="3710" y="0"/>
                  </a:moveTo>
                  <a:lnTo>
                    <a:pt x="1857" y="499"/>
                  </a:lnTo>
                  <a:lnTo>
                    <a:pt x="0" y="998"/>
                  </a:lnTo>
                  <a:lnTo>
                    <a:pt x="1355" y="2352"/>
                  </a:lnTo>
                  <a:lnTo>
                    <a:pt x="2725" y="3723"/>
                  </a:lnTo>
                  <a:lnTo>
                    <a:pt x="3211" y="1854"/>
                  </a:lnTo>
                  <a:lnTo>
                    <a:pt x="37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6"/>
            <p:cNvSpPr/>
            <p:nvPr/>
          </p:nvSpPr>
          <p:spPr>
            <a:xfrm>
              <a:off x="72923" y="510202"/>
              <a:ext cx="407914" cy="409344"/>
            </a:xfrm>
            <a:custGeom>
              <a:avLst/>
              <a:gdLst/>
              <a:ahLst/>
              <a:cxnLst/>
              <a:rect l="l" t="t" r="r" b="b"/>
              <a:pathLst>
                <a:path w="3710" h="3723" extrusionOk="0">
                  <a:moveTo>
                    <a:pt x="3710" y="0"/>
                  </a:moveTo>
                  <a:lnTo>
                    <a:pt x="1857" y="499"/>
                  </a:lnTo>
                  <a:lnTo>
                    <a:pt x="0" y="1001"/>
                  </a:lnTo>
                  <a:lnTo>
                    <a:pt x="1358" y="2368"/>
                  </a:lnTo>
                  <a:lnTo>
                    <a:pt x="2725" y="3722"/>
                  </a:lnTo>
                  <a:lnTo>
                    <a:pt x="3211" y="1869"/>
                  </a:lnTo>
                  <a:lnTo>
                    <a:pt x="37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6"/>
            <p:cNvSpPr/>
            <p:nvPr/>
          </p:nvSpPr>
          <p:spPr>
            <a:xfrm>
              <a:off x="8565752" y="899177"/>
              <a:ext cx="367343" cy="422098"/>
            </a:xfrm>
            <a:custGeom>
              <a:avLst/>
              <a:gdLst/>
              <a:ahLst/>
              <a:cxnLst/>
              <a:rect l="l" t="t" r="r" b="b"/>
              <a:pathLst>
                <a:path w="3341" h="3839" extrusionOk="0">
                  <a:moveTo>
                    <a:pt x="1" y="0"/>
                  </a:moveTo>
                  <a:lnTo>
                    <a:pt x="13" y="1920"/>
                  </a:lnTo>
                  <a:lnTo>
                    <a:pt x="26" y="3839"/>
                  </a:lnTo>
                  <a:lnTo>
                    <a:pt x="1683" y="2867"/>
                  </a:lnTo>
                  <a:lnTo>
                    <a:pt x="3341" y="1894"/>
                  </a:lnTo>
                  <a:lnTo>
                    <a:pt x="1671" y="947"/>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6"/>
            <p:cNvSpPr/>
            <p:nvPr/>
          </p:nvSpPr>
          <p:spPr>
            <a:xfrm>
              <a:off x="8824686" y="3827719"/>
              <a:ext cx="367343" cy="423967"/>
            </a:xfrm>
            <a:custGeom>
              <a:avLst/>
              <a:gdLst/>
              <a:ahLst/>
              <a:cxnLst/>
              <a:rect l="l" t="t" r="r" b="b"/>
              <a:pathLst>
                <a:path w="3341" h="3856" extrusionOk="0">
                  <a:moveTo>
                    <a:pt x="1" y="1"/>
                  </a:moveTo>
                  <a:lnTo>
                    <a:pt x="13" y="1923"/>
                  </a:lnTo>
                  <a:lnTo>
                    <a:pt x="26" y="3856"/>
                  </a:lnTo>
                  <a:lnTo>
                    <a:pt x="1684" y="2883"/>
                  </a:lnTo>
                  <a:lnTo>
                    <a:pt x="3341" y="1895"/>
                  </a:lnTo>
                  <a:lnTo>
                    <a:pt x="1671" y="948"/>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6"/>
            <p:cNvSpPr/>
            <p:nvPr/>
          </p:nvSpPr>
          <p:spPr>
            <a:xfrm>
              <a:off x="6494497" y="-12096"/>
              <a:ext cx="664208" cy="645077"/>
            </a:xfrm>
            <a:custGeom>
              <a:avLst/>
              <a:gdLst/>
              <a:ahLst/>
              <a:cxnLst/>
              <a:rect l="l" t="t" r="r" b="b"/>
              <a:pathLst>
                <a:path w="6041" h="5867" extrusionOk="0">
                  <a:moveTo>
                    <a:pt x="1961" y="209"/>
                  </a:moveTo>
                  <a:lnTo>
                    <a:pt x="3897" y="2369"/>
                  </a:lnTo>
                  <a:lnTo>
                    <a:pt x="5852" y="4530"/>
                  </a:lnTo>
                  <a:lnTo>
                    <a:pt x="5852" y="4530"/>
                  </a:lnTo>
                  <a:lnTo>
                    <a:pt x="3000" y="5131"/>
                  </a:lnTo>
                  <a:lnTo>
                    <a:pt x="159" y="5734"/>
                  </a:lnTo>
                  <a:lnTo>
                    <a:pt x="1055" y="2972"/>
                  </a:lnTo>
                  <a:lnTo>
                    <a:pt x="1961" y="209"/>
                  </a:lnTo>
                  <a:close/>
                  <a:moveTo>
                    <a:pt x="1911" y="1"/>
                  </a:moveTo>
                  <a:lnTo>
                    <a:pt x="964" y="2934"/>
                  </a:lnTo>
                  <a:lnTo>
                    <a:pt x="1" y="5867"/>
                  </a:lnTo>
                  <a:lnTo>
                    <a:pt x="3028" y="5235"/>
                  </a:lnTo>
                  <a:lnTo>
                    <a:pt x="6040" y="4591"/>
                  </a:lnTo>
                  <a:lnTo>
                    <a:pt x="5987" y="4525"/>
                  </a:lnTo>
                  <a:lnTo>
                    <a:pt x="3976" y="2302"/>
                  </a:lnTo>
                  <a:lnTo>
                    <a:pt x="191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6"/>
            <p:cNvSpPr/>
            <p:nvPr/>
          </p:nvSpPr>
          <p:spPr>
            <a:xfrm>
              <a:off x="7235236" y="4658068"/>
              <a:ext cx="663878" cy="645077"/>
            </a:xfrm>
            <a:custGeom>
              <a:avLst/>
              <a:gdLst/>
              <a:ahLst/>
              <a:cxnLst/>
              <a:rect l="l" t="t" r="r" b="b"/>
              <a:pathLst>
                <a:path w="6038" h="5867" extrusionOk="0">
                  <a:moveTo>
                    <a:pt x="1946" y="196"/>
                  </a:moveTo>
                  <a:lnTo>
                    <a:pt x="3894" y="2368"/>
                  </a:lnTo>
                  <a:lnTo>
                    <a:pt x="5842" y="4519"/>
                  </a:lnTo>
                  <a:lnTo>
                    <a:pt x="5842" y="4519"/>
                  </a:lnTo>
                  <a:lnTo>
                    <a:pt x="3000" y="5131"/>
                  </a:lnTo>
                  <a:lnTo>
                    <a:pt x="159" y="5721"/>
                  </a:lnTo>
                  <a:lnTo>
                    <a:pt x="1052" y="2959"/>
                  </a:lnTo>
                  <a:lnTo>
                    <a:pt x="1946" y="196"/>
                  </a:lnTo>
                  <a:close/>
                  <a:moveTo>
                    <a:pt x="1908" y="0"/>
                  </a:moveTo>
                  <a:lnTo>
                    <a:pt x="948" y="2933"/>
                  </a:lnTo>
                  <a:lnTo>
                    <a:pt x="1" y="5866"/>
                  </a:lnTo>
                  <a:lnTo>
                    <a:pt x="3013" y="5222"/>
                  </a:lnTo>
                  <a:lnTo>
                    <a:pt x="6037" y="4591"/>
                  </a:lnTo>
                  <a:lnTo>
                    <a:pt x="5971" y="4524"/>
                  </a:lnTo>
                  <a:lnTo>
                    <a:pt x="3972" y="2289"/>
                  </a:lnTo>
                  <a:lnTo>
                    <a:pt x="1908"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6"/>
            <p:cNvSpPr/>
            <p:nvPr/>
          </p:nvSpPr>
          <p:spPr>
            <a:xfrm>
              <a:off x="2008060" y="-65532"/>
              <a:ext cx="680151" cy="588452"/>
            </a:xfrm>
            <a:custGeom>
              <a:avLst/>
              <a:gdLst/>
              <a:ahLst/>
              <a:cxnLst/>
              <a:rect l="l" t="t" r="r" b="b"/>
              <a:pathLst>
                <a:path w="6186" h="5352" extrusionOk="0">
                  <a:moveTo>
                    <a:pt x="3087" y="210"/>
                  </a:moveTo>
                  <a:lnTo>
                    <a:pt x="4540" y="2735"/>
                  </a:lnTo>
                  <a:lnTo>
                    <a:pt x="5999" y="5248"/>
                  </a:lnTo>
                  <a:lnTo>
                    <a:pt x="187" y="5248"/>
                  </a:lnTo>
                  <a:lnTo>
                    <a:pt x="1633" y="2735"/>
                  </a:lnTo>
                  <a:lnTo>
                    <a:pt x="3087" y="210"/>
                  </a:lnTo>
                  <a:close/>
                  <a:moveTo>
                    <a:pt x="3095" y="1"/>
                  </a:moveTo>
                  <a:lnTo>
                    <a:pt x="3041" y="80"/>
                  </a:lnTo>
                  <a:lnTo>
                    <a:pt x="1541" y="2684"/>
                  </a:lnTo>
                  <a:lnTo>
                    <a:pt x="1" y="5352"/>
                  </a:lnTo>
                  <a:lnTo>
                    <a:pt x="6185" y="5352"/>
                  </a:lnTo>
                  <a:lnTo>
                    <a:pt x="4632" y="2684"/>
                  </a:lnTo>
                  <a:lnTo>
                    <a:pt x="309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6"/>
            <p:cNvSpPr/>
            <p:nvPr/>
          </p:nvSpPr>
          <p:spPr>
            <a:xfrm>
              <a:off x="106239" y="1408030"/>
              <a:ext cx="970639" cy="846395"/>
            </a:xfrm>
            <a:custGeom>
              <a:avLst/>
              <a:gdLst/>
              <a:ahLst/>
              <a:cxnLst/>
              <a:rect l="l" t="t" r="r" b="b"/>
              <a:pathLst>
                <a:path w="8828" h="7698" extrusionOk="0">
                  <a:moveTo>
                    <a:pt x="8644" y="108"/>
                  </a:moveTo>
                  <a:lnTo>
                    <a:pt x="6580" y="3789"/>
                  </a:lnTo>
                  <a:lnTo>
                    <a:pt x="4512" y="7486"/>
                  </a:lnTo>
                  <a:lnTo>
                    <a:pt x="2356" y="3855"/>
                  </a:lnTo>
                  <a:lnTo>
                    <a:pt x="199" y="223"/>
                  </a:lnTo>
                  <a:lnTo>
                    <a:pt x="199" y="223"/>
                  </a:lnTo>
                  <a:lnTo>
                    <a:pt x="4420" y="158"/>
                  </a:lnTo>
                  <a:lnTo>
                    <a:pt x="8644" y="108"/>
                  </a:lnTo>
                  <a:close/>
                  <a:moveTo>
                    <a:pt x="8827" y="0"/>
                  </a:moveTo>
                  <a:lnTo>
                    <a:pt x="4408" y="54"/>
                  </a:lnTo>
                  <a:lnTo>
                    <a:pt x="0" y="120"/>
                  </a:lnTo>
                  <a:lnTo>
                    <a:pt x="54" y="199"/>
                  </a:lnTo>
                  <a:lnTo>
                    <a:pt x="2264" y="3909"/>
                  </a:lnTo>
                  <a:lnTo>
                    <a:pt x="4512" y="7697"/>
                  </a:lnTo>
                  <a:lnTo>
                    <a:pt x="6671" y="3842"/>
                  </a:lnTo>
                  <a:lnTo>
                    <a:pt x="8827"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6"/>
            <p:cNvSpPr/>
            <p:nvPr/>
          </p:nvSpPr>
          <p:spPr>
            <a:xfrm>
              <a:off x="1739120" y="4425192"/>
              <a:ext cx="784163" cy="760964"/>
            </a:xfrm>
            <a:custGeom>
              <a:avLst/>
              <a:gdLst/>
              <a:ahLst/>
              <a:cxnLst/>
              <a:rect l="l" t="t" r="r" b="b"/>
              <a:pathLst>
                <a:path w="7132" h="6921" extrusionOk="0">
                  <a:moveTo>
                    <a:pt x="6972" y="137"/>
                  </a:moveTo>
                  <a:lnTo>
                    <a:pt x="5907" y="3435"/>
                  </a:lnTo>
                  <a:lnTo>
                    <a:pt x="4843" y="6721"/>
                  </a:lnTo>
                  <a:lnTo>
                    <a:pt x="2526" y="4158"/>
                  </a:lnTo>
                  <a:lnTo>
                    <a:pt x="199" y="1579"/>
                  </a:lnTo>
                  <a:lnTo>
                    <a:pt x="3593" y="856"/>
                  </a:lnTo>
                  <a:lnTo>
                    <a:pt x="6972" y="137"/>
                  </a:lnTo>
                  <a:close/>
                  <a:moveTo>
                    <a:pt x="7132" y="0"/>
                  </a:moveTo>
                  <a:lnTo>
                    <a:pt x="7040" y="13"/>
                  </a:lnTo>
                  <a:lnTo>
                    <a:pt x="3567" y="764"/>
                  </a:lnTo>
                  <a:lnTo>
                    <a:pt x="0" y="1512"/>
                  </a:lnTo>
                  <a:lnTo>
                    <a:pt x="2447" y="4224"/>
                  </a:lnTo>
                  <a:lnTo>
                    <a:pt x="4881" y="6920"/>
                  </a:lnTo>
                  <a:lnTo>
                    <a:pt x="5998" y="3460"/>
                  </a:lnTo>
                  <a:lnTo>
                    <a:pt x="713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6"/>
            <p:cNvSpPr/>
            <p:nvPr/>
          </p:nvSpPr>
          <p:spPr>
            <a:xfrm>
              <a:off x="8143320" y="4407820"/>
              <a:ext cx="911266" cy="1052881"/>
            </a:xfrm>
            <a:custGeom>
              <a:avLst/>
              <a:gdLst/>
              <a:ahLst/>
              <a:cxnLst/>
              <a:rect l="l" t="t" r="r" b="b"/>
              <a:pathLst>
                <a:path w="8288" h="9576" extrusionOk="0">
                  <a:moveTo>
                    <a:pt x="8288" y="0"/>
                  </a:moveTo>
                  <a:lnTo>
                    <a:pt x="4146" y="2393"/>
                  </a:lnTo>
                  <a:lnTo>
                    <a:pt x="1" y="4789"/>
                  </a:lnTo>
                  <a:lnTo>
                    <a:pt x="4146" y="7182"/>
                  </a:lnTo>
                  <a:lnTo>
                    <a:pt x="8288" y="9575"/>
                  </a:lnTo>
                  <a:lnTo>
                    <a:pt x="8288" y="4789"/>
                  </a:lnTo>
                  <a:lnTo>
                    <a:pt x="82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6"/>
            <p:cNvSpPr/>
            <p:nvPr/>
          </p:nvSpPr>
          <p:spPr>
            <a:xfrm>
              <a:off x="4242812" y="4756254"/>
              <a:ext cx="659590" cy="571520"/>
            </a:xfrm>
            <a:custGeom>
              <a:avLst/>
              <a:gdLst/>
              <a:ahLst/>
              <a:cxnLst/>
              <a:rect l="l" t="t" r="r" b="b"/>
              <a:pathLst>
                <a:path w="5999" h="5198" extrusionOk="0">
                  <a:moveTo>
                    <a:pt x="0" y="1"/>
                  </a:moveTo>
                  <a:lnTo>
                    <a:pt x="1500" y="2593"/>
                  </a:lnTo>
                  <a:lnTo>
                    <a:pt x="3000" y="5197"/>
                  </a:lnTo>
                  <a:lnTo>
                    <a:pt x="4499" y="2593"/>
                  </a:lnTo>
                  <a:lnTo>
                    <a:pt x="59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1" name="Google Shape;2561;p36"/>
          <p:cNvSpPr/>
          <p:nvPr/>
        </p:nvSpPr>
        <p:spPr>
          <a:xfrm>
            <a:off x="461838" y="396075"/>
            <a:ext cx="8220300" cy="4332900"/>
          </a:xfrm>
          <a:prstGeom prst="roundRect">
            <a:avLst>
              <a:gd name="adj" fmla="val 2817"/>
            </a:avLst>
          </a:prstGeom>
          <a:solidFill>
            <a:srgbClr val="FFFBF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6"/>
          <p:cNvSpPr txBox="1">
            <a:spLocks noGrp="1"/>
          </p:cNvSpPr>
          <p:nvPr>
            <p:ph type="title"/>
          </p:nvPr>
        </p:nvSpPr>
        <p:spPr>
          <a:xfrm>
            <a:off x="2549400" y="1301700"/>
            <a:ext cx="4045200" cy="135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9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563" name="Google Shape;2563;p36"/>
          <p:cNvSpPr txBox="1">
            <a:spLocks noGrp="1"/>
          </p:cNvSpPr>
          <p:nvPr>
            <p:ph type="subTitle" idx="1"/>
          </p:nvPr>
        </p:nvSpPr>
        <p:spPr>
          <a:xfrm>
            <a:off x="2549400" y="2753261"/>
            <a:ext cx="4045200" cy="52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CUSTOM_12_1">
    <p:bg>
      <p:bgPr>
        <a:solidFill>
          <a:schemeClr val="accent1"/>
        </a:solidFill>
        <a:effectLst/>
      </p:bgPr>
    </p:bg>
    <p:spTree>
      <p:nvGrpSpPr>
        <p:cNvPr id="1" name="Shape 2564"/>
        <p:cNvGrpSpPr/>
        <p:nvPr/>
      </p:nvGrpSpPr>
      <p:grpSpPr>
        <a:xfrm>
          <a:off x="0" y="0"/>
          <a:ext cx="0" cy="0"/>
          <a:chOff x="0" y="0"/>
          <a:chExt cx="0" cy="0"/>
        </a:xfrm>
      </p:grpSpPr>
      <p:grpSp>
        <p:nvGrpSpPr>
          <p:cNvPr id="2565" name="Google Shape;2565;p37"/>
          <p:cNvGrpSpPr/>
          <p:nvPr/>
        </p:nvGrpSpPr>
        <p:grpSpPr>
          <a:xfrm>
            <a:off x="-389750" y="-228887"/>
            <a:ext cx="9822020" cy="5722907"/>
            <a:chOff x="-389750" y="-228887"/>
            <a:chExt cx="9822020" cy="5722907"/>
          </a:xfrm>
        </p:grpSpPr>
        <p:sp>
          <p:nvSpPr>
            <p:cNvPr id="2566" name="Google Shape;2566;p37"/>
            <p:cNvSpPr/>
            <p:nvPr/>
          </p:nvSpPr>
          <p:spPr>
            <a:xfrm>
              <a:off x="310307" y="708334"/>
              <a:ext cx="659700" cy="569761"/>
            </a:xfrm>
            <a:custGeom>
              <a:avLst/>
              <a:gdLst/>
              <a:ahLst/>
              <a:cxnLst/>
              <a:rect l="l" t="t" r="r" b="b"/>
              <a:pathLst>
                <a:path w="6000" h="5182" extrusionOk="0">
                  <a:moveTo>
                    <a:pt x="3000" y="1"/>
                  </a:moveTo>
                  <a:lnTo>
                    <a:pt x="1500" y="2593"/>
                  </a:lnTo>
                  <a:lnTo>
                    <a:pt x="1" y="5181"/>
                  </a:lnTo>
                  <a:lnTo>
                    <a:pt x="5999" y="5181"/>
                  </a:lnTo>
                  <a:lnTo>
                    <a:pt x="4500" y="2593"/>
                  </a:lnTo>
                  <a:lnTo>
                    <a:pt x="30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7"/>
            <p:cNvSpPr/>
            <p:nvPr/>
          </p:nvSpPr>
          <p:spPr>
            <a:xfrm>
              <a:off x="492606" y="2903834"/>
              <a:ext cx="198240" cy="175150"/>
            </a:xfrm>
            <a:custGeom>
              <a:avLst/>
              <a:gdLst/>
              <a:ahLst/>
              <a:cxnLst/>
              <a:rect l="l" t="t" r="r" b="b"/>
              <a:pathLst>
                <a:path w="1803" h="1593" extrusionOk="0">
                  <a:moveTo>
                    <a:pt x="0" y="1"/>
                  </a:moveTo>
                  <a:lnTo>
                    <a:pt x="420" y="790"/>
                  </a:lnTo>
                  <a:lnTo>
                    <a:pt x="840" y="1592"/>
                  </a:lnTo>
                  <a:lnTo>
                    <a:pt x="1329" y="828"/>
                  </a:lnTo>
                  <a:lnTo>
                    <a:pt x="1803" y="67"/>
                  </a:lnTo>
                  <a:lnTo>
                    <a:pt x="906" y="2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7"/>
            <p:cNvSpPr/>
            <p:nvPr/>
          </p:nvSpPr>
          <p:spPr>
            <a:xfrm>
              <a:off x="1379140" y="110971"/>
              <a:ext cx="198240" cy="175040"/>
            </a:xfrm>
            <a:custGeom>
              <a:avLst/>
              <a:gdLst/>
              <a:ahLst/>
              <a:cxnLst/>
              <a:rect l="l" t="t" r="r" b="b"/>
              <a:pathLst>
                <a:path w="1803" h="1592" extrusionOk="0">
                  <a:moveTo>
                    <a:pt x="0" y="1"/>
                  </a:moveTo>
                  <a:lnTo>
                    <a:pt x="420" y="790"/>
                  </a:lnTo>
                  <a:lnTo>
                    <a:pt x="856" y="1592"/>
                  </a:lnTo>
                  <a:lnTo>
                    <a:pt x="1329" y="828"/>
                  </a:lnTo>
                  <a:lnTo>
                    <a:pt x="1803" y="67"/>
                  </a:lnTo>
                  <a:lnTo>
                    <a:pt x="906" y="2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7"/>
            <p:cNvSpPr/>
            <p:nvPr/>
          </p:nvSpPr>
          <p:spPr>
            <a:xfrm>
              <a:off x="966714" y="4954496"/>
              <a:ext cx="198350" cy="175040"/>
            </a:xfrm>
            <a:custGeom>
              <a:avLst/>
              <a:gdLst/>
              <a:ahLst/>
              <a:cxnLst/>
              <a:rect l="l" t="t" r="r" b="b"/>
              <a:pathLst>
                <a:path w="1804" h="1592" extrusionOk="0">
                  <a:moveTo>
                    <a:pt x="1" y="0"/>
                  </a:moveTo>
                  <a:lnTo>
                    <a:pt x="424" y="790"/>
                  </a:lnTo>
                  <a:lnTo>
                    <a:pt x="844" y="1592"/>
                  </a:lnTo>
                  <a:lnTo>
                    <a:pt x="1330" y="831"/>
                  </a:lnTo>
                  <a:lnTo>
                    <a:pt x="1803" y="67"/>
                  </a:lnTo>
                  <a:lnTo>
                    <a:pt x="910" y="2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7"/>
            <p:cNvSpPr/>
            <p:nvPr/>
          </p:nvSpPr>
          <p:spPr>
            <a:xfrm>
              <a:off x="3888440" y="4702818"/>
              <a:ext cx="198240" cy="175040"/>
            </a:xfrm>
            <a:custGeom>
              <a:avLst/>
              <a:gdLst/>
              <a:ahLst/>
              <a:cxnLst/>
              <a:rect l="l" t="t" r="r" b="b"/>
              <a:pathLst>
                <a:path w="1803" h="1592" extrusionOk="0">
                  <a:moveTo>
                    <a:pt x="0" y="1"/>
                  </a:moveTo>
                  <a:lnTo>
                    <a:pt x="420" y="790"/>
                  </a:lnTo>
                  <a:lnTo>
                    <a:pt x="843" y="1592"/>
                  </a:lnTo>
                  <a:lnTo>
                    <a:pt x="1329" y="831"/>
                  </a:lnTo>
                  <a:lnTo>
                    <a:pt x="1803" y="67"/>
                  </a:lnTo>
                  <a:lnTo>
                    <a:pt x="909" y="2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7"/>
            <p:cNvSpPr/>
            <p:nvPr/>
          </p:nvSpPr>
          <p:spPr>
            <a:xfrm>
              <a:off x="5438968" y="4779564"/>
              <a:ext cx="176470" cy="198240"/>
            </a:xfrm>
            <a:custGeom>
              <a:avLst/>
              <a:gdLst/>
              <a:ahLst/>
              <a:cxnLst/>
              <a:rect l="l" t="t" r="r" b="b"/>
              <a:pathLst>
                <a:path w="1605" h="1803" extrusionOk="0">
                  <a:moveTo>
                    <a:pt x="1604" y="0"/>
                  </a:moveTo>
                  <a:lnTo>
                    <a:pt x="802" y="408"/>
                  </a:lnTo>
                  <a:lnTo>
                    <a:pt x="0" y="815"/>
                  </a:lnTo>
                  <a:lnTo>
                    <a:pt x="749" y="1317"/>
                  </a:lnTo>
                  <a:lnTo>
                    <a:pt x="1500" y="1803"/>
                  </a:lnTo>
                  <a:lnTo>
                    <a:pt x="1551" y="906"/>
                  </a:lnTo>
                  <a:lnTo>
                    <a:pt x="16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7"/>
            <p:cNvSpPr/>
            <p:nvPr/>
          </p:nvSpPr>
          <p:spPr>
            <a:xfrm>
              <a:off x="8830624" y="2281700"/>
              <a:ext cx="177789" cy="198350"/>
            </a:xfrm>
            <a:custGeom>
              <a:avLst/>
              <a:gdLst/>
              <a:ahLst/>
              <a:cxnLst/>
              <a:rect l="l" t="t" r="r" b="b"/>
              <a:pathLst>
                <a:path w="1617" h="1804" extrusionOk="0">
                  <a:moveTo>
                    <a:pt x="1617" y="0"/>
                  </a:moveTo>
                  <a:lnTo>
                    <a:pt x="815" y="395"/>
                  </a:lnTo>
                  <a:lnTo>
                    <a:pt x="0" y="802"/>
                  </a:lnTo>
                  <a:lnTo>
                    <a:pt x="761" y="1304"/>
                  </a:lnTo>
                  <a:lnTo>
                    <a:pt x="1513" y="1803"/>
                  </a:lnTo>
                  <a:lnTo>
                    <a:pt x="1563" y="894"/>
                  </a:lnTo>
                  <a:lnTo>
                    <a:pt x="16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7"/>
            <p:cNvSpPr/>
            <p:nvPr/>
          </p:nvSpPr>
          <p:spPr>
            <a:xfrm>
              <a:off x="6140455" y="132379"/>
              <a:ext cx="177899" cy="198240"/>
            </a:xfrm>
            <a:custGeom>
              <a:avLst/>
              <a:gdLst/>
              <a:ahLst/>
              <a:cxnLst/>
              <a:rect l="l" t="t" r="r" b="b"/>
              <a:pathLst>
                <a:path w="1618" h="1803" extrusionOk="0">
                  <a:moveTo>
                    <a:pt x="1617" y="0"/>
                  </a:moveTo>
                  <a:lnTo>
                    <a:pt x="803" y="411"/>
                  </a:lnTo>
                  <a:lnTo>
                    <a:pt x="1" y="818"/>
                  </a:lnTo>
                  <a:lnTo>
                    <a:pt x="749" y="1317"/>
                  </a:lnTo>
                  <a:lnTo>
                    <a:pt x="1513" y="1803"/>
                  </a:lnTo>
                  <a:lnTo>
                    <a:pt x="1563" y="909"/>
                  </a:lnTo>
                  <a:lnTo>
                    <a:pt x="16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7"/>
            <p:cNvSpPr/>
            <p:nvPr/>
          </p:nvSpPr>
          <p:spPr>
            <a:xfrm>
              <a:off x="8695934" y="-65532"/>
              <a:ext cx="178229" cy="198020"/>
            </a:xfrm>
            <a:custGeom>
              <a:avLst/>
              <a:gdLst/>
              <a:ahLst/>
              <a:cxnLst/>
              <a:rect l="l" t="t" r="r" b="b"/>
              <a:pathLst>
                <a:path w="1621" h="1801" extrusionOk="0">
                  <a:moveTo>
                    <a:pt x="1620" y="1"/>
                  </a:moveTo>
                  <a:lnTo>
                    <a:pt x="802" y="408"/>
                  </a:lnTo>
                  <a:lnTo>
                    <a:pt x="1" y="815"/>
                  </a:lnTo>
                  <a:lnTo>
                    <a:pt x="752" y="1301"/>
                  </a:lnTo>
                  <a:lnTo>
                    <a:pt x="1500" y="1800"/>
                  </a:lnTo>
                  <a:lnTo>
                    <a:pt x="1566" y="907"/>
                  </a:lnTo>
                  <a:lnTo>
                    <a:pt x="16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7"/>
            <p:cNvSpPr/>
            <p:nvPr/>
          </p:nvSpPr>
          <p:spPr>
            <a:xfrm>
              <a:off x="8772679" y="1257727"/>
              <a:ext cx="659590" cy="570091"/>
            </a:xfrm>
            <a:custGeom>
              <a:avLst/>
              <a:gdLst/>
              <a:ahLst/>
              <a:cxnLst/>
              <a:rect l="l" t="t" r="r" b="b"/>
              <a:pathLst>
                <a:path w="5999" h="5185" extrusionOk="0">
                  <a:moveTo>
                    <a:pt x="2999" y="0"/>
                  </a:moveTo>
                  <a:lnTo>
                    <a:pt x="1500" y="2592"/>
                  </a:lnTo>
                  <a:lnTo>
                    <a:pt x="0" y="5184"/>
                  </a:lnTo>
                  <a:lnTo>
                    <a:pt x="5999" y="5184"/>
                  </a:lnTo>
                  <a:lnTo>
                    <a:pt x="4499" y="2592"/>
                  </a:lnTo>
                  <a:lnTo>
                    <a:pt x="29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7"/>
            <p:cNvSpPr/>
            <p:nvPr/>
          </p:nvSpPr>
          <p:spPr>
            <a:xfrm>
              <a:off x="6707362" y="4426512"/>
              <a:ext cx="477293" cy="551289"/>
            </a:xfrm>
            <a:custGeom>
              <a:avLst/>
              <a:gdLst/>
              <a:ahLst/>
              <a:cxnLst/>
              <a:rect l="l" t="t" r="r" b="b"/>
              <a:pathLst>
                <a:path w="4341" h="5014" extrusionOk="0">
                  <a:moveTo>
                    <a:pt x="4341" y="1"/>
                  </a:moveTo>
                  <a:lnTo>
                    <a:pt x="2169" y="1251"/>
                  </a:lnTo>
                  <a:lnTo>
                    <a:pt x="0" y="2514"/>
                  </a:lnTo>
                  <a:lnTo>
                    <a:pt x="2169" y="3764"/>
                  </a:lnTo>
                  <a:lnTo>
                    <a:pt x="4341" y="5014"/>
                  </a:lnTo>
                  <a:lnTo>
                    <a:pt x="4341" y="2514"/>
                  </a:lnTo>
                  <a:lnTo>
                    <a:pt x="43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7"/>
            <p:cNvSpPr/>
            <p:nvPr/>
          </p:nvSpPr>
          <p:spPr>
            <a:xfrm>
              <a:off x="3343083" y="197722"/>
              <a:ext cx="545462" cy="510718"/>
            </a:xfrm>
            <a:custGeom>
              <a:avLst/>
              <a:gdLst/>
              <a:ahLst/>
              <a:cxnLst/>
              <a:rect l="l" t="t" r="r" b="b"/>
              <a:pathLst>
                <a:path w="4961" h="4645" extrusionOk="0">
                  <a:moveTo>
                    <a:pt x="3066" y="1"/>
                  </a:moveTo>
                  <a:lnTo>
                    <a:pt x="1528" y="1987"/>
                  </a:lnTo>
                  <a:lnTo>
                    <a:pt x="0" y="3960"/>
                  </a:lnTo>
                  <a:lnTo>
                    <a:pt x="2476" y="4301"/>
                  </a:lnTo>
                  <a:lnTo>
                    <a:pt x="4960" y="4645"/>
                  </a:lnTo>
                  <a:lnTo>
                    <a:pt x="4013" y="2315"/>
                  </a:lnTo>
                  <a:lnTo>
                    <a:pt x="3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7"/>
            <p:cNvSpPr/>
            <p:nvPr/>
          </p:nvSpPr>
          <p:spPr>
            <a:xfrm>
              <a:off x="7834029" y="4624753"/>
              <a:ext cx="82353" cy="95547"/>
            </a:xfrm>
            <a:custGeom>
              <a:avLst/>
              <a:gdLst/>
              <a:ahLst/>
              <a:cxnLst/>
              <a:rect l="l" t="t" r="r" b="b"/>
              <a:pathLst>
                <a:path w="749" h="869" extrusionOk="0">
                  <a:moveTo>
                    <a:pt x="749" y="0"/>
                  </a:moveTo>
                  <a:lnTo>
                    <a:pt x="383" y="212"/>
                  </a:lnTo>
                  <a:lnTo>
                    <a:pt x="1" y="436"/>
                  </a:lnTo>
                  <a:lnTo>
                    <a:pt x="383" y="644"/>
                  </a:lnTo>
                  <a:lnTo>
                    <a:pt x="749" y="868"/>
                  </a:lnTo>
                  <a:lnTo>
                    <a:pt x="749" y="436"/>
                  </a:lnTo>
                  <a:lnTo>
                    <a:pt x="74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7"/>
            <p:cNvSpPr/>
            <p:nvPr/>
          </p:nvSpPr>
          <p:spPr>
            <a:xfrm>
              <a:off x="7828201" y="4620575"/>
              <a:ext cx="91368" cy="104233"/>
            </a:xfrm>
            <a:custGeom>
              <a:avLst/>
              <a:gdLst/>
              <a:ahLst/>
              <a:cxnLst/>
              <a:rect l="l" t="t" r="r" b="b"/>
              <a:pathLst>
                <a:path w="831" h="948" extrusionOk="0">
                  <a:moveTo>
                    <a:pt x="777" y="79"/>
                  </a:moveTo>
                  <a:lnTo>
                    <a:pt x="777" y="474"/>
                  </a:lnTo>
                  <a:lnTo>
                    <a:pt x="777" y="853"/>
                  </a:lnTo>
                  <a:lnTo>
                    <a:pt x="448" y="657"/>
                  </a:lnTo>
                  <a:lnTo>
                    <a:pt x="113" y="472"/>
                  </a:lnTo>
                  <a:lnTo>
                    <a:pt x="113" y="472"/>
                  </a:lnTo>
                  <a:lnTo>
                    <a:pt x="448" y="275"/>
                  </a:lnTo>
                  <a:lnTo>
                    <a:pt x="777" y="79"/>
                  </a:lnTo>
                  <a:close/>
                  <a:moveTo>
                    <a:pt x="830" y="0"/>
                  </a:moveTo>
                  <a:lnTo>
                    <a:pt x="420" y="237"/>
                  </a:lnTo>
                  <a:lnTo>
                    <a:pt x="0" y="474"/>
                  </a:lnTo>
                  <a:lnTo>
                    <a:pt x="41" y="499"/>
                  </a:lnTo>
                  <a:lnTo>
                    <a:pt x="420" y="711"/>
                  </a:lnTo>
                  <a:lnTo>
                    <a:pt x="830" y="948"/>
                  </a:lnTo>
                  <a:lnTo>
                    <a:pt x="830" y="474"/>
                  </a:lnTo>
                  <a:lnTo>
                    <a:pt x="83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7"/>
            <p:cNvSpPr/>
            <p:nvPr/>
          </p:nvSpPr>
          <p:spPr>
            <a:xfrm>
              <a:off x="8830624" y="3127992"/>
              <a:ext cx="82353" cy="93787"/>
            </a:xfrm>
            <a:custGeom>
              <a:avLst/>
              <a:gdLst/>
              <a:ahLst/>
              <a:cxnLst/>
              <a:rect l="l" t="t" r="r" b="b"/>
              <a:pathLst>
                <a:path w="749" h="853" extrusionOk="0">
                  <a:moveTo>
                    <a:pt x="749" y="0"/>
                  </a:moveTo>
                  <a:lnTo>
                    <a:pt x="379" y="209"/>
                  </a:lnTo>
                  <a:lnTo>
                    <a:pt x="0" y="420"/>
                  </a:lnTo>
                  <a:lnTo>
                    <a:pt x="379" y="644"/>
                  </a:lnTo>
                  <a:lnTo>
                    <a:pt x="749" y="853"/>
                  </a:lnTo>
                  <a:lnTo>
                    <a:pt x="749" y="420"/>
                  </a:lnTo>
                  <a:lnTo>
                    <a:pt x="74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7"/>
            <p:cNvSpPr/>
            <p:nvPr/>
          </p:nvSpPr>
          <p:spPr>
            <a:xfrm>
              <a:off x="8824686" y="3122054"/>
              <a:ext cx="91039" cy="105662"/>
            </a:xfrm>
            <a:custGeom>
              <a:avLst/>
              <a:gdLst/>
              <a:ahLst/>
              <a:cxnLst/>
              <a:rect l="l" t="t" r="r" b="b"/>
              <a:pathLst>
                <a:path w="828" h="961" extrusionOk="0">
                  <a:moveTo>
                    <a:pt x="777" y="92"/>
                  </a:moveTo>
                  <a:lnTo>
                    <a:pt x="777" y="474"/>
                  </a:lnTo>
                  <a:lnTo>
                    <a:pt x="777" y="869"/>
                  </a:lnTo>
                  <a:lnTo>
                    <a:pt x="449" y="670"/>
                  </a:lnTo>
                  <a:lnTo>
                    <a:pt x="102" y="480"/>
                  </a:lnTo>
                  <a:lnTo>
                    <a:pt x="102" y="480"/>
                  </a:lnTo>
                  <a:lnTo>
                    <a:pt x="449" y="291"/>
                  </a:lnTo>
                  <a:lnTo>
                    <a:pt x="777" y="92"/>
                  </a:lnTo>
                  <a:close/>
                  <a:moveTo>
                    <a:pt x="828" y="1"/>
                  </a:moveTo>
                  <a:lnTo>
                    <a:pt x="421" y="237"/>
                  </a:lnTo>
                  <a:lnTo>
                    <a:pt x="1" y="474"/>
                  </a:lnTo>
                  <a:lnTo>
                    <a:pt x="39" y="499"/>
                  </a:lnTo>
                  <a:lnTo>
                    <a:pt x="421" y="724"/>
                  </a:lnTo>
                  <a:lnTo>
                    <a:pt x="828" y="960"/>
                  </a:lnTo>
                  <a:lnTo>
                    <a:pt x="828" y="474"/>
                  </a:lnTo>
                  <a:lnTo>
                    <a:pt x="828"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7"/>
            <p:cNvSpPr/>
            <p:nvPr/>
          </p:nvSpPr>
          <p:spPr>
            <a:xfrm>
              <a:off x="8790052" y="1321278"/>
              <a:ext cx="82353" cy="95547"/>
            </a:xfrm>
            <a:custGeom>
              <a:avLst/>
              <a:gdLst/>
              <a:ahLst/>
              <a:cxnLst/>
              <a:rect l="l" t="t" r="r" b="b"/>
              <a:pathLst>
                <a:path w="749" h="869" extrusionOk="0">
                  <a:moveTo>
                    <a:pt x="748" y="0"/>
                  </a:moveTo>
                  <a:lnTo>
                    <a:pt x="369" y="224"/>
                  </a:lnTo>
                  <a:lnTo>
                    <a:pt x="0" y="436"/>
                  </a:lnTo>
                  <a:lnTo>
                    <a:pt x="369" y="647"/>
                  </a:lnTo>
                  <a:lnTo>
                    <a:pt x="748" y="868"/>
                  </a:lnTo>
                  <a:lnTo>
                    <a:pt x="748" y="436"/>
                  </a:lnTo>
                  <a:lnTo>
                    <a:pt x="748"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7"/>
            <p:cNvSpPr/>
            <p:nvPr/>
          </p:nvSpPr>
          <p:spPr>
            <a:xfrm>
              <a:off x="8784114" y="1317100"/>
              <a:ext cx="91368" cy="104233"/>
            </a:xfrm>
            <a:custGeom>
              <a:avLst/>
              <a:gdLst/>
              <a:ahLst/>
              <a:cxnLst/>
              <a:rect l="l" t="t" r="r" b="b"/>
              <a:pathLst>
                <a:path w="831" h="948" extrusionOk="0">
                  <a:moveTo>
                    <a:pt x="777" y="92"/>
                  </a:moveTo>
                  <a:lnTo>
                    <a:pt x="777" y="474"/>
                  </a:lnTo>
                  <a:lnTo>
                    <a:pt x="777" y="856"/>
                  </a:lnTo>
                  <a:lnTo>
                    <a:pt x="436" y="669"/>
                  </a:lnTo>
                  <a:lnTo>
                    <a:pt x="109" y="473"/>
                  </a:lnTo>
                  <a:lnTo>
                    <a:pt x="109" y="473"/>
                  </a:lnTo>
                  <a:lnTo>
                    <a:pt x="436" y="275"/>
                  </a:lnTo>
                  <a:lnTo>
                    <a:pt x="777" y="92"/>
                  </a:lnTo>
                  <a:close/>
                  <a:moveTo>
                    <a:pt x="831" y="0"/>
                  </a:moveTo>
                  <a:lnTo>
                    <a:pt x="408" y="237"/>
                  </a:lnTo>
                  <a:lnTo>
                    <a:pt x="0" y="474"/>
                  </a:lnTo>
                  <a:lnTo>
                    <a:pt x="41" y="499"/>
                  </a:lnTo>
                  <a:lnTo>
                    <a:pt x="408" y="710"/>
                  </a:lnTo>
                  <a:lnTo>
                    <a:pt x="831" y="947"/>
                  </a:lnTo>
                  <a:lnTo>
                    <a:pt x="831" y="474"/>
                  </a:lnTo>
                  <a:lnTo>
                    <a:pt x="83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7"/>
            <p:cNvSpPr/>
            <p:nvPr/>
          </p:nvSpPr>
          <p:spPr>
            <a:xfrm>
              <a:off x="8872295" y="698187"/>
              <a:ext cx="94117" cy="85101"/>
            </a:xfrm>
            <a:custGeom>
              <a:avLst/>
              <a:gdLst/>
              <a:ahLst/>
              <a:cxnLst/>
              <a:rect l="l" t="t" r="r" b="b"/>
              <a:pathLst>
                <a:path w="856" h="774" extrusionOk="0">
                  <a:moveTo>
                    <a:pt x="0" y="0"/>
                  </a:moveTo>
                  <a:lnTo>
                    <a:pt x="187" y="395"/>
                  </a:lnTo>
                  <a:lnTo>
                    <a:pt x="370" y="774"/>
                  </a:lnTo>
                  <a:lnTo>
                    <a:pt x="619" y="420"/>
                  </a:lnTo>
                  <a:lnTo>
                    <a:pt x="856" y="63"/>
                  </a:lnTo>
                  <a:lnTo>
                    <a:pt x="436" y="25"/>
                  </a:lnTo>
                  <a:lnTo>
                    <a:pt x="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7"/>
            <p:cNvSpPr/>
            <p:nvPr/>
          </p:nvSpPr>
          <p:spPr>
            <a:xfrm>
              <a:off x="8868117" y="694998"/>
              <a:ext cx="104233" cy="94227"/>
            </a:xfrm>
            <a:custGeom>
              <a:avLst/>
              <a:gdLst/>
              <a:ahLst/>
              <a:cxnLst/>
              <a:rect l="l" t="t" r="r" b="b"/>
              <a:pathLst>
                <a:path w="948" h="857" extrusionOk="0">
                  <a:moveTo>
                    <a:pt x="79" y="54"/>
                  </a:moveTo>
                  <a:lnTo>
                    <a:pt x="461" y="80"/>
                  </a:lnTo>
                  <a:lnTo>
                    <a:pt x="856" y="121"/>
                  </a:lnTo>
                  <a:lnTo>
                    <a:pt x="632" y="436"/>
                  </a:lnTo>
                  <a:lnTo>
                    <a:pt x="417" y="757"/>
                  </a:lnTo>
                  <a:lnTo>
                    <a:pt x="417" y="757"/>
                  </a:lnTo>
                  <a:lnTo>
                    <a:pt x="250" y="408"/>
                  </a:lnTo>
                  <a:lnTo>
                    <a:pt x="79" y="54"/>
                  </a:lnTo>
                  <a:close/>
                  <a:moveTo>
                    <a:pt x="0" y="1"/>
                  </a:moveTo>
                  <a:lnTo>
                    <a:pt x="196" y="424"/>
                  </a:lnTo>
                  <a:lnTo>
                    <a:pt x="408" y="856"/>
                  </a:lnTo>
                  <a:lnTo>
                    <a:pt x="433" y="818"/>
                  </a:lnTo>
                  <a:lnTo>
                    <a:pt x="670" y="462"/>
                  </a:lnTo>
                  <a:lnTo>
                    <a:pt x="948" y="67"/>
                  </a:lnTo>
                  <a:lnTo>
                    <a:pt x="474" y="29"/>
                  </a:lnTo>
                  <a:lnTo>
                    <a:pt x="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7"/>
            <p:cNvSpPr/>
            <p:nvPr/>
          </p:nvSpPr>
          <p:spPr>
            <a:xfrm>
              <a:off x="5798947" y="-9237"/>
              <a:ext cx="94117" cy="85431"/>
            </a:xfrm>
            <a:custGeom>
              <a:avLst/>
              <a:gdLst/>
              <a:ahLst/>
              <a:cxnLst/>
              <a:rect l="l" t="t" r="r" b="b"/>
              <a:pathLst>
                <a:path w="856" h="777" extrusionOk="0">
                  <a:moveTo>
                    <a:pt x="0" y="0"/>
                  </a:moveTo>
                  <a:lnTo>
                    <a:pt x="187" y="395"/>
                  </a:lnTo>
                  <a:lnTo>
                    <a:pt x="370" y="777"/>
                  </a:lnTo>
                  <a:lnTo>
                    <a:pt x="619" y="420"/>
                  </a:lnTo>
                  <a:lnTo>
                    <a:pt x="856" y="66"/>
                  </a:lnTo>
                  <a:lnTo>
                    <a:pt x="436" y="41"/>
                  </a:lnTo>
                  <a:lnTo>
                    <a:pt x="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7"/>
            <p:cNvSpPr/>
            <p:nvPr/>
          </p:nvSpPr>
          <p:spPr>
            <a:xfrm>
              <a:off x="5794769" y="-12096"/>
              <a:ext cx="104233" cy="94227"/>
            </a:xfrm>
            <a:custGeom>
              <a:avLst/>
              <a:gdLst/>
              <a:ahLst/>
              <a:cxnLst/>
              <a:rect l="l" t="t" r="r" b="b"/>
              <a:pathLst>
                <a:path w="948" h="857" extrusionOk="0">
                  <a:moveTo>
                    <a:pt x="79" y="51"/>
                  </a:moveTo>
                  <a:lnTo>
                    <a:pt x="461" y="92"/>
                  </a:lnTo>
                  <a:lnTo>
                    <a:pt x="856" y="118"/>
                  </a:lnTo>
                  <a:lnTo>
                    <a:pt x="632" y="433"/>
                  </a:lnTo>
                  <a:lnTo>
                    <a:pt x="417" y="757"/>
                  </a:lnTo>
                  <a:lnTo>
                    <a:pt x="250" y="408"/>
                  </a:lnTo>
                  <a:lnTo>
                    <a:pt x="79" y="51"/>
                  </a:lnTo>
                  <a:close/>
                  <a:moveTo>
                    <a:pt x="0" y="1"/>
                  </a:moveTo>
                  <a:lnTo>
                    <a:pt x="196" y="433"/>
                  </a:lnTo>
                  <a:lnTo>
                    <a:pt x="408" y="856"/>
                  </a:lnTo>
                  <a:lnTo>
                    <a:pt x="433" y="815"/>
                  </a:lnTo>
                  <a:lnTo>
                    <a:pt x="670" y="462"/>
                  </a:lnTo>
                  <a:lnTo>
                    <a:pt x="947" y="80"/>
                  </a:lnTo>
                  <a:lnTo>
                    <a:pt x="474" y="39"/>
                  </a:lnTo>
                  <a:lnTo>
                    <a:pt x="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7"/>
            <p:cNvSpPr/>
            <p:nvPr/>
          </p:nvSpPr>
          <p:spPr>
            <a:xfrm>
              <a:off x="7327595" y="232325"/>
              <a:ext cx="95547" cy="85541"/>
            </a:xfrm>
            <a:custGeom>
              <a:avLst/>
              <a:gdLst/>
              <a:ahLst/>
              <a:cxnLst/>
              <a:rect l="l" t="t" r="r" b="b"/>
              <a:pathLst>
                <a:path w="869" h="778" extrusionOk="0">
                  <a:moveTo>
                    <a:pt x="1" y="0"/>
                  </a:moveTo>
                  <a:lnTo>
                    <a:pt x="187" y="382"/>
                  </a:lnTo>
                  <a:lnTo>
                    <a:pt x="370" y="777"/>
                  </a:lnTo>
                  <a:lnTo>
                    <a:pt x="619" y="420"/>
                  </a:lnTo>
                  <a:lnTo>
                    <a:pt x="869" y="67"/>
                  </a:lnTo>
                  <a:lnTo>
                    <a:pt x="436" y="26"/>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7"/>
            <p:cNvSpPr/>
            <p:nvPr/>
          </p:nvSpPr>
          <p:spPr>
            <a:xfrm>
              <a:off x="7323416" y="229576"/>
              <a:ext cx="104233" cy="93787"/>
            </a:xfrm>
            <a:custGeom>
              <a:avLst/>
              <a:gdLst/>
              <a:ahLst/>
              <a:cxnLst/>
              <a:rect l="l" t="t" r="r" b="b"/>
              <a:pathLst>
                <a:path w="948" h="853" extrusionOk="0">
                  <a:moveTo>
                    <a:pt x="80" y="51"/>
                  </a:moveTo>
                  <a:lnTo>
                    <a:pt x="474" y="79"/>
                  </a:lnTo>
                  <a:lnTo>
                    <a:pt x="856" y="117"/>
                  </a:lnTo>
                  <a:lnTo>
                    <a:pt x="632" y="433"/>
                  </a:lnTo>
                  <a:lnTo>
                    <a:pt x="417" y="756"/>
                  </a:lnTo>
                  <a:lnTo>
                    <a:pt x="250" y="407"/>
                  </a:lnTo>
                  <a:lnTo>
                    <a:pt x="80" y="51"/>
                  </a:lnTo>
                  <a:close/>
                  <a:moveTo>
                    <a:pt x="1" y="0"/>
                  </a:moveTo>
                  <a:lnTo>
                    <a:pt x="212" y="420"/>
                  </a:lnTo>
                  <a:lnTo>
                    <a:pt x="408" y="853"/>
                  </a:lnTo>
                  <a:lnTo>
                    <a:pt x="433" y="815"/>
                  </a:lnTo>
                  <a:lnTo>
                    <a:pt x="686" y="458"/>
                  </a:lnTo>
                  <a:lnTo>
                    <a:pt x="948" y="63"/>
                  </a:lnTo>
                  <a:lnTo>
                    <a:pt x="474" y="25"/>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7"/>
            <p:cNvSpPr/>
            <p:nvPr/>
          </p:nvSpPr>
          <p:spPr>
            <a:xfrm>
              <a:off x="9014242" y="3375161"/>
              <a:ext cx="81033" cy="94117"/>
            </a:xfrm>
            <a:custGeom>
              <a:avLst/>
              <a:gdLst/>
              <a:ahLst/>
              <a:cxnLst/>
              <a:rect l="l" t="t" r="r" b="b"/>
              <a:pathLst>
                <a:path w="737" h="856" extrusionOk="0">
                  <a:moveTo>
                    <a:pt x="736" y="0"/>
                  </a:moveTo>
                  <a:lnTo>
                    <a:pt x="367" y="212"/>
                  </a:lnTo>
                  <a:lnTo>
                    <a:pt x="1" y="436"/>
                  </a:lnTo>
                  <a:lnTo>
                    <a:pt x="367" y="644"/>
                  </a:lnTo>
                  <a:lnTo>
                    <a:pt x="736" y="856"/>
                  </a:lnTo>
                  <a:lnTo>
                    <a:pt x="736" y="436"/>
                  </a:lnTo>
                  <a:lnTo>
                    <a:pt x="73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7"/>
            <p:cNvSpPr/>
            <p:nvPr/>
          </p:nvSpPr>
          <p:spPr>
            <a:xfrm>
              <a:off x="9008304" y="3369224"/>
              <a:ext cx="89719" cy="105992"/>
            </a:xfrm>
            <a:custGeom>
              <a:avLst/>
              <a:gdLst/>
              <a:ahLst/>
              <a:cxnLst/>
              <a:rect l="l" t="t" r="r" b="b"/>
              <a:pathLst>
                <a:path w="816" h="964" extrusionOk="0">
                  <a:moveTo>
                    <a:pt x="765" y="95"/>
                  </a:moveTo>
                  <a:lnTo>
                    <a:pt x="765" y="490"/>
                  </a:lnTo>
                  <a:lnTo>
                    <a:pt x="765" y="869"/>
                  </a:lnTo>
                  <a:lnTo>
                    <a:pt x="437" y="673"/>
                  </a:lnTo>
                  <a:lnTo>
                    <a:pt x="103" y="482"/>
                  </a:lnTo>
                  <a:lnTo>
                    <a:pt x="103" y="482"/>
                  </a:lnTo>
                  <a:lnTo>
                    <a:pt x="437" y="291"/>
                  </a:lnTo>
                  <a:lnTo>
                    <a:pt x="765" y="95"/>
                  </a:lnTo>
                  <a:close/>
                  <a:moveTo>
                    <a:pt x="815" y="0"/>
                  </a:moveTo>
                  <a:lnTo>
                    <a:pt x="408" y="237"/>
                  </a:lnTo>
                  <a:lnTo>
                    <a:pt x="1" y="490"/>
                  </a:lnTo>
                  <a:lnTo>
                    <a:pt x="42" y="502"/>
                  </a:lnTo>
                  <a:lnTo>
                    <a:pt x="408" y="727"/>
                  </a:lnTo>
                  <a:lnTo>
                    <a:pt x="815" y="963"/>
                  </a:lnTo>
                  <a:lnTo>
                    <a:pt x="815" y="490"/>
                  </a:lnTo>
                  <a:lnTo>
                    <a:pt x="81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7"/>
            <p:cNvSpPr/>
            <p:nvPr/>
          </p:nvSpPr>
          <p:spPr>
            <a:xfrm>
              <a:off x="8824686" y="3613975"/>
              <a:ext cx="95547" cy="85101"/>
            </a:xfrm>
            <a:custGeom>
              <a:avLst/>
              <a:gdLst/>
              <a:ahLst/>
              <a:cxnLst/>
              <a:rect l="l" t="t" r="r" b="b"/>
              <a:pathLst>
                <a:path w="869" h="774" extrusionOk="0">
                  <a:moveTo>
                    <a:pt x="1" y="0"/>
                  </a:moveTo>
                  <a:lnTo>
                    <a:pt x="184" y="379"/>
                  </a:lnTo>
                  <a:lnTo>
                    <a:pt x="383" y="774"/>
                  </a:lnTo>
                  <a:lnTo>
                    <a:pt x="620" y="420"/>
                  </a:lnTo>
                  <a:lnTo>
                    <a:pt x="869" y="63"/>
                  </a:lnTo>
                  <a:lnTo>
                    <a:pt x="433" y="2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7"/>
            <p:cNvSpPr/>
            <p:nvPr/>
          </p:nvSpPr>
          <p:spPr>
            <a:xfrm>
              <a:off x="1850500" y="154401"/>
              <a:ext cx="94117" cy="86860"/>
            </a:xfrm>
            <a:custGeom>
              <a:avLst/>
              <a:gdLst/>
              <a:ahLst/>
              <a:cxnLst/>
              <a:rect l="l" t="t" r="r" b="b"/>
              <a:pathLst>
                <a:path w="856" h="790" extrusionOk="0">
                  <a:moveTo>
                    <a:pt x="0" y="0"/>
                  </a:moveTo>
                  <a:lnTo>
                    <a:pt x="187" y="395"/>
                  </a:lnTo>
                  <a:lnTo>
                    <a:pt x="370" y="789"/>
                  </a:lnTo>
                  <a:lnTo>
                    <a:pt x="619" y="433"/>
                  </a:lnTo>
                  <a:lnTo>
                    <a:pt x="856" y="79"/>
                  </a:lnTo>
                  <a:lnTo>
                    <a:pt x="436" y="38"/>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7"/>
            <p:cNvSpPr/>
            <p:nvPr/>
          </p:nvSpPr>
          <p:spPr>
            <a:xfrm>
              <a:off x="9054484" y="2990553"/>
              <a:ext cx="94227" cy="85431"/>
            </a:xfrm>
            <a:custGeom>
              <a:avLst/>
              <a:gdLst/>
              <a:ahLst/>
              <a:cxnLst/>
              <a:rect l="l" t="t" r="r" b="b"/>
              <a:pathLst>
                <a:path w="857" h="777" extrusionOk="0">
                  <a:moveTo>
                    <a:pt x="1" y="0"/>
                  </a:moveTo>
                  <a:lnTo>
                    <a:pt x="187" y="395"/>
                  </a:lnTo>
                  <a:lnTo>
                    <a:pt x="370" y="777"/>
                  </a:lnTo>
                  <a:lnTo>
                    <a:pt x="620" y="420"/>
                  </a:lnTo>
                  <a:lnTo>
                    <a:pt x="856" y="66"/>
                  </a:lnTo>
                  <a:lnTo>
                    <a:pt x="436" y="38"/>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7"/>
            <p:cNvSpPr/>
            <p:nvPr/>
          </p:nvSpPr>
          <p:spPr>
            <a:xfrm>
              <a:off x="9050306" y="2987364"/>
              <a:ext cx="104233" cy="94227"/>
            </a:xfrm>
            <a:custGeom>
              <a:avLst/>
              <a:gdLst/>
              <a:ahLst/>
              <a:cxnLst/>
              <a:rect l="l" t="t" r="r" b="b"/>
              <a:pathLst>
                <a:path w="948" h="857" extrusionOk="0">
                  <a:moveTo>
                    <a:pt x="80" y="54"/>
                  </a:moveTo>
                  <a:lnTo>
                    <a:pt x="474" y="95"/>
                  </a:lnTo>
                  <a:lnTo>
                    <a:pt x="856" y="121"/>
                  </a:lnTo>
                  <a:lnTo>
                    <a:pt x="632" y="436"/>
                  </a:lnTo>
                  <a:lnTo>
                    <a:pt x="414" y="763"/>
                  </a:lnTo>
                  <a:lnTo>
                    <a:pt x="414" y="763"/>
                  </a:lnTo>
                  <a:lnTo>
                    <a:pt x="250" y="411"/>
                  </a:lnTo>
                  <a:lnTo>
                    <a:pt x="80" y="54"/>
                  </a:lnTo>
                  <a:close/>
                  <a:moveTo>
                    <a:pt x="1" y="1"/>
                  </a:moveTo>
                  <a:lnTo>
                    <a:pt x="197" y="436"/>
                  </a:lnTo>
                  <a:lnTo>
                    <a:pt x="408" y="856"/>
                  </a:lnTo>
                  <a:lnTo>
                    <a:pt x="433" y="831"/>
                  </a:lnTo>
                  <a:lnTo>
                    <a:pt x="686" y="462"/>
                  </a:lnTo>
                  <a:lnTo>
                    <a:pt x="948" y="80"/>
                  </a:lnTo>
                  <a:lnTo>
                    <a:pt x="474" y="42"/>
                  </a:lnTo>
                  <a:lnTo>
                    <a:pt x="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7"/>
            <p:cNvSpPr/>
            <p:nvPr/>
          </p:nvSpPr>
          <p:spPr>
            <a:xfrm>
              <a:off x="162863" y="2138653"/>
              <a:ext cx="82353" cy="93897"/>
            </a:xfrm>
            <a:custGeom>
              <a:avLst/>
              <a:gdLst/>
              <a:ahLst/>
              <a:cxnLst/>
              <a:rect l="l" t="t" r="r" b="b"/>
              <a:pathLst>
                <a:path w="749" h="854" extrusionOk="0">
                  <a:moveTo>
                    <a:pt x="748" y="1"/>
                  </a:moveTo>
                  <a:lnTo>
                    <a:pt x="366" y="209"/>
                  </a:lnTo>
                  <a:lnTo>
                    <a:pt x="0" y="433"/>
                  </a:lnTo>
                  <a:lnTo>
                    <a:pt x="366" y="645"/>
                  </a:lnTo>
                  <a:lnTo>
                    <a:pt x="748" y="853"/>
                  </a:lnTo>
                  <a:lnTo>
                    <a:pt x="748" y="433"/>
                  </a:lnTo>
                  <a:lnTo>
                    <a:pt x="748"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7"/>
            <p:cNvSpPr/>
            <p:nvPr/>
          </p:nvSpPr>
          <p:spPr>
            <a:xfrm>
              <a:off x="156926" y="2132826"/>
              <a:ext cx="91368" cy="105552"/>
            </a:xfrm>
            <a:custGeom>
              <a:avLst/>
              <a:gdLst/>
              <a:ahLst/>
              <a:cxnLst/>
              <a:rect l="l" t="t" r="r" b="b"/>
              <a:pathLst>
                <a:path w="831" h="960" extrusionOk="0">
                  <a:moveTo>
                    <a:pt x="777" y="92"/>
                  </a:moveTo>
                  <a:lnTo>
                    <a:pt x="777" y="486"/>
                  </a:lnTo>
                  <a:lnTo>
                    <a:pt x="777" y="868"/>
                  </a:lnTo>
                  <a:lnTo>
                    <a:pt x="436" y="669"/>
                  </a:lnTo>
                  <a:lnTo>
                    <a:pt x="100" y="480"/>
                  </a:lnTo>
                  <a:lnTo>
                    <a:pt x="100" y="480"/>
                  </a:lnTo>
                  <a:lnTo>
                    <a:pt x="436" y="291"/>
                  </a:lnTo>
                  <a:lnTo>
                    <a:pt x="777" y="92"/>
                  </a:lnTo>
                  <a:close/>
                  <a:moveTo>
                    <a:pt x="831" y="0"/>
                  </a:moveTo>
                  <a:lnTo>
                    <a:pt x="408" y="237"/>
                  </a:lnTo>
                  <a:lnTo>
                    <a:pt x="0" y="486"/>
                  </a:lnTo>
                  <a:lnTo>
                    <a:pt x="41" y="499"/>
                  </a:lnTo>
                  <a:lnTo>
                    <a:pt x="408" y="723"/>
                  </a:lnTo>
                  <a:lnTo>
                    <a:pt x="831" y="960"/>
                  </a:lnTo>
                  <a:lnTo>
                    <a:pt x="831" y="486"/>
                  </a:lnTo>
                  <a:lnTo>
                    <a:pt x="83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7"/>
            <p:cNvSpPr/>
            <p:nvPr/>
          </p:nvSpPr>
          <p:spPr>
            <a:xfrm>
              <a:off x="480731" y="4783742"/>
              <a:ext cx="82792" cy="95547"/>
            </a:xfrm>
            <a:custGeom>
              <a:avLst/>
              <a:gdLst/>
              <a:ahLst/>
              <a:cxnLst/>
              <a:rect l="l" t="t" r="r" b="b"/>
              <a:pathLst>
                <a:path w="753" h="869" extrusionOk="0">
                  <a:moveTo>
                    <a:pt x="752" y="0"/>
                  </a:moveTo>
                  <a:lnTo>
                    <a:pt x="383" y="224"/>
                  </a:lnTo>
                  <a:lnTo>
                    <a:pt x="1" y="436"/>
                  </a:lnTo>
                  <a:lnTo>
                    <a:pt x="383" y="647"/>
                  </a:lnTo>
                  <a:lnTo>
                    <a:pt x="752" y="868"/>
                  </a:lnTo>
                  <a:lnTo>
                    <a:pt x="752" y="436"/>
                  </a:lnTo>
                  <a:lnTo>
                    <a:pt x="7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7"/>
            <p:cNvSpPr/>
            <p:nvPr/>
          </p:nvSpPr>
          <p:spPr>
            <a:xfrm>
              <a:off x="475234" y="4779564"/>
              <a:ext cx="91039" cy="104233"/>
            </a:xfrm>
            <a:custGeom>
              <a:avLst/>
              <a:gdLst/>
              <a:ahLst/>
              <a:cxnLst/>
              <a:rect l="l" t="t" r="r" b="b"/>
              <a:pathLst>
                <a:path w="828" h="948" extrusionOk="0">
                  <a:moveTo>
                    <a:pt x="777" y="92"/>
                  </a:moveTo>
                  <a:lnTo>
                    <a:pt x="777" y="474"/>
                  </a:lnTo>
                  <a:lnTo>
                    <a:pt x="777" y="856"/>
                  </a:lnTo>
                  <a:lnTo>
                    <a:pt x="446" y="670"/>
                  </a:lnTo>
                  <a:lnTo>
                    <a:pt x="110" y="474"/>
                  </a:lnTo>
                  <a:lnTo>
                    <a:pt x="110" y="474"/>
                  </a:lnTo>
                  <a:lnTo>
                    <a:pt x="446" y="275"/>
                  </a:lnTo>
                  <a:lnTo>
                    <a:pt x="777" y="92"/>
                  </a:lnTo>
                  <a:close/>
                  <a:moveTo>
                    <a:pt x="828" y="0"/>
                  </a:moveTo>
                  <a:lnTo>
                    <a:pt x="420" y="237"/>
                  </a:lnTo>
                  <a:lnTo>
                    <a:pt x="0" y="474"/>
                  </a:lnTo>
                  <a:lnTo>
                    <a:pt x="38" y="499"/>
                  </a:lnTo>
                  <a:lnTo>
                    <a:pt x="420" y="711"/>
                  </a:lnTo>
                  <a:lnTo>
                    <a:pt x="828" y="947"/>
                  </a:lnTo>
                  <a:lnTo>
                    <a:pt x="828" y="474"/>
                  </a:lnTo>
                  <a:lnTo>
                    <a:pt x="828"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7"/>
            <p:cNvSpPr/>
            <p:nvPr/>
          </p:nvSpPr>
          <p:spPr>
            <a:xfrm>
              <a:off x="773091" y="2416531"/>
              <a:ext cx="95547" cy="85101"/>
            </a:xfrm>
            <a:custGeom>
              <a:avLst/>
              <a:gdLst/>
              <a:ahLst/>
              <a:cxnLst/>
              <a:rect l="l" t="t" r="r" b="b"/>
              <a:pathLst>
                <a:path w="869" h="774" extrusionOk="0">
                  <a:moveTo>
                    <a:pt x="0" y="0"/>
                  </a:moveTo>
                  <a:lnTo>
                    <a:pt x="183" y="395"/>
                  </a:lnTo>
                  <a:lnTo>
                    <a:pt x="369" y="774"/>
                  </a:lnTo>
                  <a:lnTo>
                    <a:pt x="619" y="420"/>
                  </a:lnTo>
                  <a:lnTo>
                    <a:pt x="868" y="64"/>
                  </a:lnTo>
                  <a:lnTo>
                    <a:pt x="436" y="38"/>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7"/>
            <p:cNvSpPr/>
            <p:nvPr/>
          </p:nvSpPr>
          <p:spPr>
            <a:xfrm>
              <a:off x="135376" y="188894"/>
              <a:ext cx="93897" cy="85541"/>
            </a:xfrm>
            <a:custGeom>
              <a:avLst/>
              <a:gdLst/>
              <a:ahLst/>
              <a:cxnLst/>
              <a:rect l="l" t="t" r="r" b="b"/>
              <a:pathLst>
                <a:path w="854" h="778" extrusionOk="0">
                  <a:moveTo>
                    <a:pt x="1" y="1"/>
                  </a:moveTo>
                  <a:lnTo>
                    <a:pt x="184" y="395"/>
                  </a:lnTo>
                  <a:lnTo>
                    <a:pt x="367" y="777"/>
                  </a:lnTo>
                  <a:lnTo>
                    <a:pt x="616" y="421"/>
                  </a:lnTo>
                  <a:lnTo>
                    <a:pt x="853" y="67"/>
                  </a:lnTo>
                  <a:lnTo>
                    <a:pt x="433" y="39"/>
                  </a:lnTo>
                  <a:lnTo>
                    <a:pt x="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7"/>
            <p:cNvSpPr/>
            <p:nvPr/>
          </p:nvSpPr>
          <p:spPr>
            <a:xfrm>
              <a:off x="130868" y="186145"/>
              <a:ext cx="104233" cy="93787"/>
            </a:xfrm>
            <a:custGeom>
              <a:avLst/>
              <a:gdLst/>
              <a:ahLst/>
              <a:cxnLst/>
              <a:rect l="l" t="t" r="r" b="b"/>
              <a:pathLst>
                <a:path w="948" h="853" extrusionOk="0">
                  <a:moveTo>
                    <a:pt x="80" y="51"/>
                  </a:moveTo>
                  <a:lnTo>
                    <a:pt x="462" y="92"/>
                  </a:lnTo>
                  <a:lnTo>
                    <a:pt x="856" y="117"/>
                  </a:lnTo>
                  <a:lnTo>
                    <a:pt x="632" y="433"/>
                  </a:lnTo>
                  <a:lnTo>
                    <a:pt x="416" y="759"/>
                  </a:lnTo>
                  <a:lnTo>
                    <a:pt x="250" y="408"/>
                  </a:lnTo>
                  <a:lnTo>
                    <a:pt x="80" y="51"/>
                  </a:lnTo>
                  <a:close/>
                  <a:moveTo>
                    <a:pt x="1" y="1"/>
                  </a:moveTo>
                  <a:lnTo>
                    <a:pt x="200" y="433"/>
                  </a:lnTo>
                  <a:lnTo>
                    <a:pt x="408" y="853"/>
                  </a:lnTo>
                  <a:lnTo>
                    <a:pt x="436" y="828"/>
                  </a:lnTo>
                  <a:lnTo>
                    <a:pt x="673" y="458"/>
                  </a:lnTo>
                  <a:lnTo>
                    <a:pt x="948" y="79"/>
                  </a:lnTo>
                  <a:lnTo>
                    <a:pt x="474" y="38"/>
                  </a:lnTo>
                  <a:lnTo>
                    <a:pt x="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7"/>
            <p:cNvSpPr/>
            <p:nvPr/>
          </p:nvSpPr>
          <p:spPr>
            <a:xfrm>
              <a:off x="773091" y="4692813"/>
              <a:ext cx="82682" cy="94117"/>
            </a:xfrm>
            <a:custGeom>
              <a:avLst/>
              <a:gdLst/>
              <a:ahLst/>
              <a:cxnLst/>
              <a:rect l="l" t="t" r="r" b="b"/>
              <a:pathLst>
                <a:path w="752" h="856" extrusionOk="0">
                  <a:moveTo>
                    <a:pt x="751" y="0"/>
                  </a:moveTo>
                  <a:lnTo>
                    <a:pt x="382" y="212"/>
                  </a:lnTo>
                  <a:lnTo>
                    <a:pt x="0" y="433"/>
                  </a:lnTo>
                  <a:lnTo>
                    <a:pt x="382" y="644"/>
                  </a:lnTo>
                  <a:lnTo>
                    <a:pt x="751" y="856"/>
                  </a:lnTo>
                  <a:lnTo>
                    <a:pt x="751" y="433"/>
                  </a:lnTo>
                  <a:lnTo>
                    <a:pt x="75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7"/>
            <p:cNvSpPr/>
            <p:nvPr/>
          </p:nvSpPr>
          <p:spPr>
            <a:xfrm>
              <a:off x="767154" y="4686875"/>
              <a:ext cx="91368" cy="105662"/>
            </a:xfrm>
            <a:custGeom>
              <a:avLst/>
              <a:gdLst/>
              <a:ahLst/>
              <a:cxnLst/>
              <a:rect l="l" t="t" r="r" b="b"/>
              <a:pathLst>
                <a:path w="831" h="961" extrusionOk="0">
                  <a:moveTo>
                    <a:pt x="777" y="92"/>
                  </a:moveTo>
                  <a:lnTo>
                    <a:pt x="777" y="487"/>
                  </a:lnTo>
                  <a:lnTo>
                    <a:pt x="777" y="869"/>
                  </a:lnTo>
                  <a:lnTo>
                    <a:pt x="449" y="673"/>
                  </a:lnTo>
                  <a:lnTo>
                    <a:pt x="104" y="482"/>
                  </a:lnTo>
                  <a:lnTo>
                    <a:pt x="104" y="482"/>
                  </a:lnTo>
                  <a:lnTo>
                    <a:pt x="449" y="291"/>
                  </a:lnTo>
                  <a:lnTo>
                    <a:pt x="777" y="92"/>
                  </a:lnTo>
                  <a:close/>
                  <a:moveTo>
                    <a:pt x="831" y="0"/>
                  </a:moveTo>
                  <a:lnTo>
                    <a:pt x="423" y="237"/>
                  </a:lnTo>
                  <a:lnTo>
                    <a:pt x="0" y="487"/>
                  </a:lnTo>
                  <a:lnTo>
                    <a:pt x="41" y="502"/>
                  </a:lnTo>
                  <a:lnTo>
                    <a:pt x="423" y="723"/>
                  </a:lnTo>
                  <a:lnTo>
                    <a:pt x="831" y="960"/>
                  </a:lnTo>
                  <a:lnTo>
                    <a:pt x="831" y="487"/>
                  </a:lnTo>
                  <a:lnTo>
                    <a:pt x="83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7"/>
            <p:cNvSpPr/>
            <p:nvPr/>
          </p:nvSpPr>
          <p:spPr>
            <a:xfrm>
              <a:off x="4365737" y="184386"/>
              <a:ext cx="82682" cy="95547"/>
            </a:xfrm>
            <a:custGeom>
              <a:avLst/>
              <a:gdLst/>
              <a:ahLst/>
              <a:cxnLst/>
              <a:rect l="l" t="t" r="r" b="b"/>
              <a:pathLst>
                <a:path w="752" h="869" extrusionOk="0">
                  <a:moveTo>
                    <a:pt x="751" y="1"/>
                  </a:moveTo>
                  <a:lnTo>
                    <a:pt x="382" y="212"/>
                  </a:lnTo>
                  <a:lnTo>
                    <a:pt x="0" y="436"/>
                  </a:lnTo>
                  <a:lnTo>
                    <a:pt x="382" y="648"/>
                  </a:lnTo>
                  <a:lnTo>
                    <a:pt x="751" y="869"/>
                  </a:lnTo>
                  <a:lnTo>
                    <a:pt x="751" y="436"/>
                  </a:lnTo>
                  <a:lnTo>
                    <a:pt x="75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7"/>
            <p:cNvSpPr/>
            <p:nvPr/>
          </p:nvSpPr>
          <p:spPr>
            <a:xfrm>
              <a:off x="4359800" y="180208"/>
              <a:ext cx="91368" cy="104233"/>
            </a:xfrm>
            <a:custGeom>
              <a:avLst/>
              <a:gdLst/>
              <a:ahLst/>
              <a:cxnLst/>
              <a:rect l="l" t="t" r="r" b="b"/>
              <a:pathLst>
                <a:path w="831" h="948" extrusionOk="0">
                  <a:moveTo>
                    <a:pt x="777" y="80"/>
                  </a:moveTo>
                  <a:lnTo>
                    <a:pt x="777" y="474"/>
                  </a:lnTo>
                  <a:lnTo>
                    <a:pt x="777" y="856"/>
                  </a:lnTo>
                  <a:lnTo>
                    <a:pt x="449" y="658"/>
                  </a:lnTo>
                  <a:lnTo>
                    <a:pt x="111" y="474"/>
                  </a:lnTo>
                  <a:lnTo>
                    <a:pt x="449" y="276"/>
                  </a:lnTo>
                  <a:lnTo>
                    <a:pt x="777" y="80"/>
                  </a:lnTo>
                  <a:close/>
                  <a:moveTo>
                    <a:pt x="831" y="1"/>
                  </a:moveTo>
                  <a:lnTo>
                    <a:pt x="423" y="238"/>
                  </a:lnTo>
                  <a:lnTo>
                    <a:pt x="0" y="474"/>
                  </a:lnTo>
                  <a:lnTo>
                    <a:pt x="41" y="500"/>
                  </a:lnTo>
                  <a:lnTo>
                    <a:pt x="423" y="711"/>
                  </a:lnTo>
                  <a:lnTo>
                    <a:pt x="831" y="948"/>
                  </a:lnTo>
                  <a:lnTo>
                    <a:pt x="831" y="474"/>
                  </a:lnTo>
                  <a:lnTo>
                    <a:pt x="83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7"/>
            <p:cNvSpPr/>
            <p:nvPr/>
          </p:nvSpPr>
          <p:spPr>
            <a:xfrm>
              <a:off x="1383318" y="4848943"/>
              <a:ext cx="95547" cy="85541"/>
            </a:xfrm>
            <a:custGeom>
              <a:avLst/>
              <a:gdLst/>
              <a:ahLst/>
              <a:cxnLst/>
              <a:rect l="l" t="t" r="r" b="b"/>
              <a:pathLst>
                <a:path w="869" h="778" extrusionOk="0">
                  <a:moveTo>
                    <a:pt x="0" y="1"/>
                  </a:moveTo>
                  <a:lnTo>
                    <a:pt x="199" y="395"/>
                  </a:lnTo>
                  <a:lnTo>
                    <a:pt x="382" y="777"/>
                  </a:lnTo>
                  <a:lnTo>
                    <a:pt x="619" y="421"/>
                  </a:lnTo>
                  <a:lnTo>
                    <a:pt x="868" y="67"/>
                  </a:lnTo>
                  <a:lnTo>
                    <a:pt x="436" y="2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7"/>
            <p:cNvSpPr/>
            <p:nvPr/>
          </p:nvSpPr>
          <p:spPr>
            <a:xfrm>
              <a:off x="1702946" y="4885117"/>
              <a:ext cx="95547" cy="86861"/>
            </a:xfrm>
            <a:custGeom>
              <a:avLst/>
              <a:gdLst/>
              <a:ahLst/>
              <a:cxnLst/>
              <a:rect l="l" t="t" r="r" b="b"/>
              <a:pathLst>
                <a:path w="869" h="790" extrusionOk="0">
                  <a:moveTo>
                    <a:pt x="1" y="0"/>
                  </a:moveTo>
                  <a:lnTo>
                    <a:pt x="187" y="395"/>
                  </a:lnTo>
                  <a:lnTo>
                    <a:pt x="370" y="789"/>
                  </a:lnTo>
                  <a:lnTo>
                    <a:pt x="619" y="436"/>
                  </a:lnTo>
                  <a:lnTo>
                    <a:pt x="869" y="66"/>
                  </a:lnTo>
                  <a:lnTo>
                    <a:pt x="436" y="41"/>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7"/>
            <p:cNvSpPr/>
            <p:nvPr/>
          </p:nvSpPr>
          <p:spPr>
            <a:xfrm>
              <a:off x="1698768" y="4882258"/>
              <a:ext cx="104233" cy="95547"/>
            </a:xfrm>
            <a:custGeom>
              <a:avLst/>
              <a:gdLst/>
              <a:ahLst/>
              <a:cxnLst/>
              <a:rect l="l" t="t" r="r" b="b"/>
              <a:pathLst>
                <a:path w="948" h="869" extrusionOk="0">
                  <a:moveTo>
                    <a:pt x="80" y="67"/>
                  </a:moveTo>
                  <a:lnTo>
                    <a:pt x="474" y="92"/>
                  </a:lnTo>
                  <a:lnTo>
                    <a:pt x="856" y="118"/>
                  </a:lnTo>
                  <a:lnTo>
                    <a:pt x="632" y="433"/>
                  </a:lnTo>
                  <a:lnTo>
                    <a:pt x="414" y="762"/>
                  </a:lnTo>
                  <a:lnTo>
                    <a:pt x="414" y="762"/>
                  </a:lnTo>
                  <a:lnTo>
                    <a:pt x="250" y="408"/>
                  </a:lnTo>
                  <a:lnTo>
                    <a:pt x="80" y="67"/>
                  </a:lnTo>
                  <a:close/>
                  <a:moveTo>
                    <a:pt x="1" y="1"/>
                  </a:moveTo>
                  <a:lnTo>
                    <a:pt x="197" y="433"/>
                  </a:lnTo>
                  <a:lnTo>
                    <a:pt x="408" y="869"/>
                  </a:lnTo>
                  <a:lnTo>
                    <a:pt x="433" y="828"/>
                  </a:lnTo>
                  <a:lnTo>
                    <a:pt x="683" y="474"/>
                  </a:lnTo>
                  <a:lnTo>
                    <a:pt x="948" y="80"/>
                  </a:lnTo>
                  <a:lnTo>
                    <a:pt x="474" y="39"/>
                  </a:lnTo>
                  <a:lnTo>
                    <a:pt x="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7"/>
            <p:cNvSpPr/>
            <p:nvPr/>
          </p:nvSpPr>
          <p:spPr>
            <a:xfrm>
              <a:off x="3113286" y="4737563"/>
              <a:ext cx="175040" cy="198240"/>
            </a:xfrm>
            <a:custGeom>
              <a:avLst/>
              <a:gdLst/>
              <a:ahLst/>
              <a:cxnLst/>
              <a:rect l="l" t="t" r="r" b="b"/>
              <a:pathLst>
                <a:path w="1592" h="1803" extrusionOk="0">
                  <a:moveTo>
                    <a:pt x="67" y="0"/>
                  </a:moveTo>
                  <a:lnTo>
                    <a:pt x="26" y="894"/>
                  </a:lnTo>
                  <a:lnTo>
                    <a:pt x="1" y="1803"/>
                  </a:lnTo>
                  <a:lnTo>
                    <a:pt x="790" y="1383"/>
                  </a:lnTo>
                  <a:lnTo>
                    <a:pt x="1592" y="947"/>
                  </a:lnTo>
                  <a:lnTo>
                    <a:pt x="828" y="474"/>
                  </a:lnTo>
                  <a:lnTo>
                    <a:pt x="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7"/>
            <p:cNvSpPr/>
            <p:nvPr/>
          </p:nvSpPr>
          <p:spPr>
            <a:xfrm>
              <a:off x="2547809" y="4737563"/>
              <a:ext cx="81033" cy="94117"/>
            </a:xfrm>
            <a:custGeom>
              <a:avLst/>
              <a:gdLst/>
              <a:ahLst/>
              <a:cxnLst/>
              <a:rect l="l" t="t" r="r" b="b"/>
              <a:pathLst>
                <a:path w="737" h="856" extrusionOk="0">
                  <a:moveTo>
                    <a:pt x="736" y="0"/>
                  </a:moveTo>
                  <a:lnTo>
                    <a:pt x="367" y="212"/>
                  </a:lnTo>
                  <a:lnTo>
                    <a:pt x="1" y="420"/>
                  </a:lnTo>
                  <a:lnTo>
                    <a:pt x="367" y="644"/>
                  </a:lnTo>
                  <a:lnTo>
                    <a:pt x="736" y="856"/>
                  </a:lnTo>
                  <a:lnTo>
                    <a:pt x="736" y="420"/>
                  </a:lnTo>
                  <a:lnTo>
                    <a:pt x="73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7"/>
            <p:cNvSpPr/>
            <p:nvPr/>
          </p:nvSpPr>
          <p:spPr>
            <a:xfrm>
              <a:off x="2541981" y="4731625"/>
              <a:ext cx="89609" cy="105992"/>
            </a:xfrm>
            <a:custGeom>
              <a:avLst/>
              <a:gdLst/>
              <a:ahLst/>
              <a:cxnLst/>
              <a:rect l="l" t="t" r="r" b="b"/>
              <a:pathLst>
                <a:path w="815" h="964" extrusionOk="0">
                  <a:moveTo>
                    <a:pt x="764" y="95"/>
                  </a:moveTo>
                  <a:lnTo>
                    <a:pt x="764" y="474"/>
                  </a:lnTo>
                  <a:lnTo>
                    <a:pt x="764" y="869"/>
                  </a:lnTo>
                  <a:lnTo>
                    <a:pt x="433" y="673"/>
                  </a:lnTo>
                  <a:lnTo>
                    <a:pt x="102" y="482"/>
                  </a:lnTo>
                  <a:lnTo>
                    <a:pt x="102" y="482"/>
                  </a:lnTo>
                  <a:lnTo>
                    <a:pt x="433" y="291"/>
                  </a:lnTo>
                  <a:lnTo>
                    <a:pt x="764" y="95"/>
                  </a:lnTo>
                  <a:close/>
                  <a:moveTo>
                    <a:pt x="815" y="1"/>
                  </a:moveTo>
                  <a:lnTo>
                    <a:pt x="407" y="237"/>
                  </a:lnTo>
                  <a:lnTo>
                    <a:pt x="0" y="474"/>
                  </a:lnTo>
                  <a:lnTo>
                    <a:pt x="38" y="503"/>
                  </a:lnTo>
                  <a:lnTo>
                    <a:pt x="407" y="711"/>
                  </a:lnTo>
                  <a:lnTo>
                    <a:pt x="815" y="964"/>
                  </a:lnTo>
                  <a:lnTo>
                    <a:pt x="815" y="474"/>
                  </a:lnTo>
                  <a:lnTo>
                    <a:pt x="81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7"/>
            <p:cNvSpPr/>
            <p:nvPr/>
          </p:nvSpPr>
          <p:spPr>
            <a:xfrm>
              <a:off x="2965732" y="144144"/>
              <a:ext cx="94227" cy="89719"/>
            </a:xfrm>
            <a:custGeom>
              <a:avLst/>
              <a:gdLst/>
              <a:ahLst/>
              <a:cxnLst/>
              <a:rect l="l" t="t" r="r" b="b"/>
              <a:pathLst>
                <a:path w="857" h="816" extrusionOk="0">
                  <a:moveTo>
                    <a:pt x="579" y="1"/>
                  </a:moveTo>
                  <a:lnTo>
                    <a:pt x="288" y="329"/>
                  </a:lnTo>
                  <a:lnTo>
                    <a:pt x="1" y="645"/>
                  </a:lnTo>
                  <a:lnTo>
                    <a:pt x="421" y="736"/>
                  </a:lnTo>
                  <a:lnTo>
                    <a:pt x="856" y="815"/>
                  </a:lnTo>
                  <a:lnTo>
                    <a:pt x="711" y="408"/>
                  </a:lnTo>
                  <a:lnTo>
                    <a:pt x="57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7"/>
            <p:cNvSpPr/>
            <p:nvPr/>
          </p:nvSpPr>
          <p:spPr>
            <a:xfrm>
              <a:off x="2959905" y="138207"/>
              <a:ext cx="104233" cy="100164"/>
            </a:xfrm>
            <a:custGeom>
              <a:avLst/>
              <a:gdLst/>
              <a:ahLst/>
              <a:cxnLst/>
              <a:rect l="l" t="t" r="r" b="b"/>
              <a:pathLst>
                <a:path w="948" h="911" extrusionOk="0">
                  <a:moveTo>
                    <a:pt x="616" y="99"/>
                  </a:moveTo>
                  <a:lnTo>
                    <a:pt x="736" y="474"/>
                  </a:lnTo>
                  <a:lnTo>
                    <a:pt x="868" y="844"/>
                  </a:lnTo>
                  <a:lnTo>
                    <a:pt x="868" y="844"/>
                  </a:lnTo>
                  <a:lnTo>
                    <a:pt x="486" y="765"/>
                  </a:lnTo>
                  <a:lnTo>
                    <a:pt x="104" y="686"/>
                  </a:lnTo>
                  <a:lnTo>
                    <a:pt x="357" y="396"/>
                  </a:lnTo>
                  <a:lnTo>
                    <a:pt x="616" y="99"/>
                  </a:lnTo>
                  <a:close/>
                  <a:moveTo>
                    <a:pt x="632" y="1"/>
                  </a:moveTo>
                  <a:lnTo>
                    <a:pt x="606" y="42"/>
                  </a:lnTo>
                  <a:lnTo>
                    <a:pt x="316" y="358"/>
                  </a:lnTo>
                  <a:lnTo>
                    <a:pt x="0" y="724"/>
                  </a:lnTo>
                  <a:lnTo>
                    <a:pt x="474" y="815"/>
                  </a:lnTo>
                  <a:lnTo>
                    <a:pt x="947" y="910"/>
                  </a:lnTo>
                  <a:lnTo>
                    <a:pt x="789" y="462"/>
                  </a:lnTo>
                  <a:lnTo>
                    <a:pt x="63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7"/>
            <p:cNvSpPr/>
            <p:nvPr/>
          </p:nvSpPr>
          <p:spPr>
            <a:xfrm>
              <a:off x="2917903" y="4789570"/>
              <a:ext cx="94117" cy="85541"/>
            </a:xfrm>
            <a:custGeom>
              <a:avLst/>
              <a:gdLst/>
              <a:ahLst/>
              <a:cxnLst/>
              <a:rect l="l" t="t" r="r" b="b"/>
              <a:pathLst>
                <a:path w="856" h="778" extrusionOk="0">
                  <a:moveTo>
                    <a:pt x="0" y="1"/>
                  </a:moveTo>
                  <a:lnTo>
                    <a:pt x="186" y="383"/>
                  </a:lnTo>
                  <a:lnTo>
                    <a:pt x="370" y="778"/>
                  </a:lnTo>
                  <a:lnTo>
                    <a:pt x="619" y="421"/>
                  </a:lnTo>
                  <a:lnTo>
                    <a:pt x="856" y="67"/>
                  </a:lnTo>
                  <a:lnTo>
                    <a:pt x="436" y="2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7"/>
            <p:cNvSpPr/>
            <p:nvPr/>
          </p:nvSpPr>
          <p:spPr>
            <a:xfrm>
              <a:off x="3240389" y="32764"/>
              <a:ext cx="95547" cy="86861"/>
            </a:xfrm>
            <a:custGeom>
              <a:avLst/>
              <a:gdLst/>
              <a:ahLst/>
              <a:cxnLst/>
              <a:rect l="l" t="t" r="r" b="b"/>
              <a:pathLst>
                <a:path w="869" h="790" extrusionOk="0">
                  <a:moveTo>
                    <a:pt x="0" y="0"/>
                  </a:moveTo>
                  <a:lnTo>
                    <a:pt x="186" y="395"/>
                  </a:lnTo>
                  <a:lnTo>
                    <a:pt x="382" y="789"/>
                  </a:lnTo>
                  <a:lnTo>
                    <a:pt x="619" y="433"/>
                  </a:lnTo>
                  <a:lnTo>
                    <a:pt x="868" y="79"/>
                  </a:lnTo>
                  <a:lnTo>
                    <a:pt x="436" y="38"/>
                  </a:lnTo>
                  <a:lnTo>
                    <a:pt x="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7"/>
            <p:cNvSpPr/>
            <p:nvPr/>
          </p:nvSpPr>
          <p:spPr>
            <a:xfrm>
              <a:off x="3236211" y="29905"/>
              <a:ext cx="104233" cy="95657"/>
            </a:xfrm>
            <a:custGeom>
              <a:avLst/>
              <a:gdLst/>
              <a:ahLst/>
              <a:cxnLst/>
              <a:rect l="l" t="t" r="r" b="b"/>
              <a:pathLst>
                <a:path w="948" h="870" extrusionOk="0">
                  <a:moveTo>
                    <a:pt x="92" y="64"/>
                  </a:moveTo>
                  <a:lnTo>
                    <a:pt x="474" y="92"/>
                  </a:lnTo>
                  <a:lnTo>
                    <a:pt x="856" y="118"/>
                  </a:lnTo>
                  <a:lnTo>
                    <a:pt x="632" y="433"/>
                  </a:lnTo>
                  <a:lnTo>
                    <a:pt x="414" y="762"/>
                  </a:lnTo>
                  <a:lnTo>
                    <a:pt x="414" y="762"/>
                  </a:lnTo>
                  <a:lnTo>
                    <a:pt x="250" y="408"/>
                  </a:lnTo>
                  <a:lnTo>
                    <a:pt x="92" y="64"/>
                  </a:lnTo>
                  <a:close/>
                  <a:moveTo>
                    <a:pt x="0" y="1"/>
                  </a:moveTo>
                  <a:lnTo>
                    <a:pt x="212" y="433"/>
                  </a:lnTo>
                  <a:lnTo>
                    <a:pt x="407" y="869"/>
                  </a:lnTo>
                  <a:lnTo>
                    <a:pt x="433" y="828"/>
                  </a:lnTo>
                  <a:lnTo>
                    <a:pt x="685" y="474"/>
                  </a:lnTo>
                  <a:lnTo>
                    <a:pt x="947" y="80"/>
                  </a:lnTo>
                  <a:lnTo>
                    <a:pt x="474" y="39"/>
                  </a:lnTo>
                  <a:lnTo>
                    <a:pt x="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7"/>
            <p:cNvSpPr/>
            <p:nvPr/>
          </p:nvSpPr>
          <p:spPr>
            <a:xfrm>
              <a:off x="6357388" y="4668074"/>
              <a:ext cx="198020" cy="176470"/>
            </a:xfrm>
            <a:custGeom>
              <a:avLst/>
              <a:gdLst/>
              <a:ahLst/>
              <a:cxnLst/>
              <a:rect l="l" t="t" r="r" b="b"/>
              <a:pathLst>
                <a:path w="1801" h="1605" extrusionOk="0">
                  <a:moveTo>
                    <a:pt x="1" y="1"/>
                  </a:moveTo>
                  <a:lnTo>
                    <a:pt x="421" y="803"/>
                  </a:lnTo>
                  <a:lnTo>
                    <a:pt x="841" y="1605"/>
                  </a:lnTo>
                  <a:lnTo>
                    <a:pt x="1327" y="844"/>
                  </a:lnTo>
                  <a:lnTo>
                    <a:pt x="1800" y="67"/>
                  </a:lnTo>
                  <a:lnTo>
                    <a:pt x="907" y="4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7"/>
            <p:cNvSpPr/>
            <p:nvPr/>
          </p:nvSpPr>
          <p:spPr>
            <a:xfrm>
              <a:off x="5149467" y="4783742"/>
              <a:ext cx="82682" cy="95547"/>
            </a:xfrm>
            <a:custGeom>
              <a:avLst/>
              <a:gdLst/>
              <a:ahLst/>
              <a:cxnLst/>
              <a:rect l="l" t="t" r="r" b="b"/>
              <a:pathLst>
                <a:path w="752" h="869" extrusionOk="0">
                  <a:moveTo>
                    <a:pt x="752" y="0"/>
                  </a:moveTo>
                  <a:lnTo>
                    <a:pt x="383" y="224"/>
                  </a:lnTo>
                  <a:lnTo>
                    <a:pt x="1" y="436"/>
                  </a:lnTo>
                  <a:lnTo>
                    <a:pt x="383" y="647"/>
                  </a:lnTo>
                  <a:lnTo>
                    <a:pt x="752" y="868"/>
                  </a:lnTo>
                  <a:lnTo>
                    <a:pt x="752" y="436"/>
                  </a:lnTo>
                  <a:lnTo>
                    <a:pt x="7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7"/>
            <p:cNvSpPr/>
            <p:nvPr/>
          </p:nvSpPr>
          <p:spPr>
            <a:xfrm>
              <a:off x="5143969" y="4779564"/>
              <a:ext cx="91039" cy="104233"/>
            </a:xfrm>
            <a:custGeom>
              <a:avLst/>
              <a:gdLst/>
              <a:ahLst/>
              <a:cxnLst/>
              <a:rect l="l" t="t" r="r" b="b"/>
              <a:pathLst>
                <a:path w="828" h="948" extrusionOk="0">
                  <a:moveTo>
                    <a:pt x="777" y="92"/>
                  </a:moveTo>
                  <a:lnTo>
                    <a:pt x="777" y="474"/>
                  </a:lnTo>
                  <a:lnTo>
                    <a:pt x="777" y="856"/>
                  </a:lnTo>
                  <a:lnTo>
                    <a:pt x="445" y="670"/>
                  </a:lnTo>
                  <a:lnTo>
                    <a:pt x="109" y="474"/>
                  </a:lnTo>
                  <a:lnTo>
                    <a:pt x="109" y="474"/>
                  </a:lnTo>
                  <a:lnTo>
                    <a:pt x="445" y="275"/>
                  </a:lnTo>
                  <a:lnTo>
                    <a:pt x="777" y="92"/>
                  </a:lnTo>
                  <a:close/>
                  <a:moveTo>
                    <a:pt x="827" y="0"/>
                  </a:moveTo>
                  <a:lnTo>
                    <a:pt x="420" y="237"/>
                  </a:lnTo>
                  <a:lnTo>
                    <a:pt x="0" y="474"/>
                  </a:lnTo>
                  <a:lnTo>
                    <a:pt x="38" y="499"/>
                  </a:lnTo>
                  <a:lnTo>
                    <a:pt x="420" y="711"/>
                  </a:lnTo>
                  <a:lnTo>
                    <a:pt x="827" y="947"/>
                  </a:lnTo>
                  <a:lnTo>
                    <a:pt x="827" y="474"/>
                  </a:lnTo>
                  <a:lnTo>
                    <a:pt x="827"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7"/>
            <p:cNvSpPr/>
            <p:nvPr/>
          </p:nvSpPr>
          <p:spPr>
            <a:xfrm>
              <a:off x="8131886" y="31334"/>
              <a:ext cx="92798" cy="89719"/>
            </a:xfrm>
            <a:custGeom>
              <a:avLst/>
              <a:gdLst/>
              <a:ahLst/>
              <a:cxnLst/>
              <a:rect l="l" t="t" r="r" b="b"/>
              <a:pathLst>
                <a:path w="844" h="816" extrusionOk="0">
                  <a:moveTo>
                    <a:pt x="566" y="1"/>
                  </a:moveTo>
                  <a:lnTo>
                    <a:pt x="278" y="329"/>
                  </a:lnTo>
                  <a:lnTo>
                    <a:pt x="0" y="645"/>
                  </a:lnTo>
                  <a:lnTo>
                    <a:pt x="420" y="736"/>
                  </a:lnTo>
                  <a:lnTo>
                    <a:pt x="843" y="815"/>
                  </a:lnTo>
                  <a:lnTo>
                    <a:pt x="843" y="815"/>
                  </a:lnTo>
                  <a:lnTo>
                    <a:pt x="698" y="408"/>
                  </a:lnTo>
                  <a:lnTo>
                    <a:pt x="566"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7"/>
            <p:cNvSpPr/>
            <p:nvPr/>
          </p:nvSpPr>
          <p:spPr>
            <a:xfrm>
              <a:off x="8125948" y="25397"/>
              <a:ext cx="102913" cy="100164"/>
            </a:xfrm>
            <a:custGeom>
              <a:avLst/>
              <a:gdLst/>
              <a:ahLst/>
              <a:cxnLst/>
              <a:rect l="l" t="t" r="r" b="b"/>
              <a:pathLst>
                <a:path w="936" h="911" extrusionOk="0">
                  <a:moveTo>
                    <a:pt x="606" y="99"/>
                  </a:moveTo>
                  <a:lnTo>
                    <a:pt x="740" y="474"/>
                  </a:lnTo>
                  <a:lnTo>
                    <a:pt x="856" y="831"/>
                  </a:lnTo>
                  <a:lnTo>
                    <a:pt x="856" y="831"/>
                  </a:lnTo>
                  <a:lnTo>
                    <a:pt x="474" y="765"/>
                  </a:lnTo>
                  <a:lnTo>
                    <a:pt x="95" y="686"/>
                  </a:lnTo>
                  <a:lnTo>
                    <a:pt x="358" y="395"/>
                  </a:lnTo>
                  <a:lnTo>
                    <a:pt x="606" y="99"/>
                  </a:lnTo>
                  <a:close/>
                  <a:moveTo>
                    <a:pt x="632" y="1"/>
                  </a:moveTo>
                  <a:lnTo>
                    <a:pt x="594" y="42"/>
                  </a:lnTo>
                  <a:lnTo>
                    <a:pt x="316" y="358"/>
                  </a:lnTo>
                  <a:lnTo>
                    <a:pt x="1" y="711"/>
                  </a:lnTo>
                  <a:lnTo>
                    <a:pt x="462" y="815"/>
                  </a:lnTo>
                  <a:lnTo>
                    <a:pt x="935" y="910"/>
                  </a:lnTo>
                  <a:lnTo>
                    <a:pt x="777" y="449"/>
                  </a:lnTo>
                  <a:lnTo>
                    <a:pt x="63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7"/>
            <p:cNvSpPr/>
            <p:nvPr/>
          </p:nvSpPr>
          <p:spPr>
            <a:xfrm>
              <a:off x="4896470" y="4905238"/>
              <a:ext cx="94117" cy="85431"/>
            </a:xfrm>
            <a:custGeom>
              <a:avLst/>
              <a:gdLst/>
              <a:ahLst/>
              <a:cxnLst/>
              <a:rect l="l" t="t" r="r" b="b"/>
              <a:pathLst>
                <a:path w="856" h="777" extrusionOk="0">
                  <a:moveTo>
                    <a:pt x="0" y="0"/>
                  </a:moveTo>
                  <a:lnTo>
                    <a:pt x="186" y="382"/>
                  </a:lnTo>
                  <a:lnTo>
                    <a:pt x="369" y="777"/>
                  </a:lnTo>
                  <a:lnTo>
                    <a:pt x="619" y="423"/>
                  </a:lnTo>
                  <a:lnTo>
                    <a:pt x="856" y="66"/>
                  </a:lnTo>
                  <a:lnTo>
                    <a:pt x="423" y="29"/>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7"/>
            <p:cNvSpPr/>
            <p:nvPr/>
          </p:nvSpPr>
          <p:spPr>
            <a:xfrm>
              <a:off x="5949580" y="4843116"/>
              <a:ext cx="95547" cy="85431"/>
            </a:xfrm>
            <a:custGeom>
              <a:avLst/>
              <a:gdLst/>
              <a:ahLst/>
              <a:cxnLst/>
              <a:rect l="l" t="t" r="r" b="b"/>
              <a:pathLst>
                <a:path w="869" h="777" extrusionOk="0">
                  <a:moveTo>
                    <a:pt x="0" y="0"/>
                  </a:moveTo>
                  <a:lnTo>
                    <a:pt x="196" y="382"/>
                  </a:lnTo>
                  <a:lnTo>
                    <a:pt x="379" y="777"/>
                  </a:lnTo>
                  <a:lnTo>
                    <a:pt x="616" y="423"/>
                  </a:lnTo>
                  <a:lnTo>
                    <a:pt x="869" y="66"/>
                  </a:lnTo>
                  <a:lnTo>
                    <a:pt x="433" y="28"/>
                  </a:lnTo>
                  <a:lnTo>
                    <a:pt x="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7"/>
            <p:cNvSpPr/>
            <p:nvPr/>
          </p:nvSpPr>
          <p:spPr>
            <a:xfrm>
              <a:off x="5945072" y="4840257"/>
              <a:ext cx="104233" cy="94227"/>
            </a:xfrm>
            <a:custGeom>
              <a:avLst/>
              <a:gdLst/>
              <a:ahLst/>
              <a:cxnLst/>
              <a:rect l="l" t="t" r="r" b="b"/>
              <a:pathLst>
                <a:path w="948" h="857" extrusionOk="0">
                  <a:moveTo>
                    <a:pt x="92" y="54"/>
                  </a:moveTo>
                  <a:lnTo>
                    <a:pt x="474" y="80"/>
                  </a:lnTo>
                  <a:lnTo>
                    <a:pt x="856" y="118"/>
                  </a:lnTo>
                  <a:lnTo>
                    <a:pt x="644" y="433"/>
                  </a:lnTo>
                  <a:lnTo>
                    <a:pt x="419" y="755"/>
                  </a:lnTo>
                  <a:lnTo>
                    <a:pt x="250" y="408"/>
                  </a:lnTo>
                  <a:lnTo>
                    <a:pt x="92" y="54"/>
                  </a:lnTo>
                  <a:close/>
                  <a:moveTo>
                    <a:pt x="0" y="1"/>
                  </a:moveTo>
                  <a:lnTo>
                    <a:pt x="212" y="421"/>
                  </a:lnTo>
                  <a:lnTo>
                    <a:pt x="408" y="856"/>
                  </a:lnTo>
                  <a:lnTo>
                    <a:pt x="436" y="815"/>
                  </a:lnTo>
                  <a:lnTo>
                    <a:pt x="685" y="462"/>
                  </a:lnTo>
                  <a:lnTo>
                    <a:pt x="947" y="67"/>
                  </a:lnTo>
                  <a:lnTo>
                    <a:pt x="474" y="26"/>
                  </a:lnTo>
                  <a:lnTo>
                    <a:pt x="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7"/>
            <p:cNvSpPr/>
            <p:nvPr/>
          </p:nvSpPr>
          <p:spPr>
            <a:xfrm>
              <a:off x="879963" y="155721"/>
              <a:ext cx="178119" cy="198350"/>
            </a:xfrm>
            <a:custGeom>
              <a:avLst/>
              <a:gdLst/>
              <a:ahLst/>
              <a:cxnLst/>
              <a:rect l="l" t="t" r="r" b="b"/>
              <a:pathLst>
                <a:path w="1620" h="1804" extrusionOk="0">
                  <a:moveTo>
                    <a:pt x="1620" y="1"/>
                  </a:moveTo>
                  <a:lnTo>
                    <a:pt x="818" y="395"/>
                  </a:lnTo>
                  <a:lnTo>
                    <a:pt x="0" y="803"/>
                  </a:lnTo>
                  <a:lnTo>
                    <a:pt x="752" y="1305"/>
                  </a:lnTo>
                  <a:lnTo>
                    <a:pt x="1516" y="1803"/>
                  </a:lnTo>
                  <a:lnTo>
                    <a:pt x="1566" y="894"/>
                  </a:lnTo>
                  <a:lnTo>
                    <a:pt x="16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7"/>
            <p:cNvSpPr/>
            <p:nvPr/>
          </p:nvSpPr>
          <p:spPr>
            <a:xfrm>
              <a:off x="182984" y="2913807"/>
              <a:ext cx="94117" cy="85431"/>
            </a:xfrm>
            <a:custGeom>
              <a:avLst/>
              <a:gdLst/>
              <a:ahLst/>
              <a:cxnLst/>
              <a:rect l="l" t="t" r="r" b="b"/>
              <a:pathLst>
                <a:path w="856" h="777" extrusionOk="0">
                  <a:moveTo>
                    <a:pt x="0" y="0"/>
                  </a:moveTo>
                  <a:lnTo>
                    <a:pt x="183" y="395"/>
                  </a:lnTo>
                  <a:lnTo>
                    <a:pt x="370" y="777"/>
                  </a:lnTo>
                  <a:lnTo>
                    <a:pt x="606" y="420"/>
                  </a:lnTo>
                  <a:lnTo>
                    <a:pt x="856" y="67"/>
                  </a:lnTo>
                  <a:lnTo>
                    <a:pt x="420" y="38"/>
                  </a:lnTo>
                  <a:lnTo>
                    <a:pt x="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7"/>
            <p:cNvSpPr/>
            <p:nvPr/>
          </p:nvSpPr>
          <p:spPr>
            <a:xfrm>
              <a:off x="177047" y="2911058"/>
              <a:ext cx="105992" cy="93787"/>
            </a:xfrm>
            <a:custGeom>
              <a:avLst/>
              <a:gdLst/>
              <a:ahLst/>
              <a:cxnLst/>
              <a:rect l="l" t="t" r="r" b="b"/>
              <a:pathLst>
                <a:path w="964" h="853" extrusionOk="0">
                  <a:moveTo>
                    <a:pt x="95" y="63"/>
                  </a:moveTo>
                  <a:lnTo>
                    <a:pt x="474" y="92"/>
                  </a:lnTo>
                  <a:lnTo>
                    <a:pt x="856" y="117"/>
                  </a:lnTo>
                  <a:lnTo>
                    <a:pt x="648" y="433"/>
                  </a:lnTo>
                  <a:lnTo>
                    <a:pt x="424" y="749"/>
                  </a:lnTo>
                  <a:lnTo>
                    <a:pt x="266" y="407"/>
                  </a:lnTo>
                  <a:lnTo>
                    <a:pt x="95" y="63"/>
                  </a:lnTo>
                  <a:close/>
                  <a:moveTo>
                    <a:pt x="1" y="0"/>
                  </a:moveTo>
                  <a:lnTo>
                    <a:pt x="212" y="433"/>
                  </a:lnTo>
                  <a:lnTo>
                    <a:pt x="424" y="853"/>
                  </a:lnTo>
                  <a:lnTo>
                    <a:pt x="449" y="827"/>
                  </a:lnTo>
                  <a:lnTo>
                    <a:pt x="686" y="474"/>
                  </a:lnTo>
                  <a:lnTo>
                    <a:pt x="963" y="79"/>
                  </a:lnTo>
                  <a:lnTo>
                    <a:pt x="474" y="38"/>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7"/>
            <p:cNvSpPr/>
            <p:nvPr/>
          </p:nvSpPr>
          <p:spPr>
            <a:xfrm>
              <a:off x="255112" y="1257727"/>
              <a:ext cx="95547" cy="85431"/>
            </a:xfrm>
            <a:custGeom>
              <a:avLst/>
              <a:gdLst/>
              <a:ahLst/>
              <a:cxnLst/>
              <a:rect l="l" t="t" r="r" b="b"/>
              <a:pathLst>
                <a:path w="869" h="777" extrusionOk="0">
                  <a:moveTo>
                    <a:pt x="1" y="0"/>
                  </a:moveTo>
                  <a:lnTo>
                    <a:pt x="187" y="382"/>
                  </a:lnTo>
                  <a:lnTo>
                    <a:pt x="383" y="777"/>
                  </a:lnTo>
                  <a:lnTo>
                    <a:pt x="620" y="420"/>
                  </a:lnTo>
                  <a:lnTo>
                    <a:pt x="869" y="67"/>
                  </a:lnTo>
                  <a:lnTo>
                    <a:pt x="436" y="26"/>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7"/>
            <p:cNvSpPr/>
            <p:nvPr/>
          </p:nvSpPr>
          <p:spPr>
            <a:xfrm>
              <a:off x="250934" y="1253549"/>
              <a:ext cx="104343" cy="95547"/>
            </a:xfrm>
            <a:custGeom>
              <a:avLst/>
              <a:gdLst/>
              <a:ahLst/>
              <a:cxnLst/>
              <a:rect l="l" t="t" r="r" b="b"/>
              <a:pathLst>
                <a:path w="949" h="869" extrusionOk="0">
                  <a:moveTo>
                    <a:pt x="93" y="64"/>
                  </a:moveTo>
                  <a:lnTo>
                    <a:pt x="474" y="92"/>
                  </a:lnTo>
                  <a:lnTo>
                    <a:pt x="856" y="130"/>
                  </a:lnTo>
                  <a:lnTo>
                    <a:pt x="632" y="446"/>
                  </a:lnTo>
                  <a:lnTo>
                    <a:pt x="418" y="769"/>
                  </a:lnTo>
                  <a:lnTo>
                    <a:pt x="418" y="769"/>
                  </a:lnTo>
                  <a:lnTo>
                    <a:pt x="250" y="408"/>
                  </a:lnTo>
                  <a:lnTo>
                    <a:pt x="93" y="64"/>
                  </a:lnTo>
                  <a:close/>
                  <a:moveTo>
                    <a:pt x="1" y="0"/>
                  </a:moveTo>
                  <a:lnTo>
                    <a:pt x="212" y="433"/>
                  </a:lnTo>
                  <a:lnTo>
                    <a:pt x="408" y="869"/>
                  </a:lnTo>
                  <a:lnTo>
                    <a:pt x="433" y="828"/>
                  </a:lnTo>
                  <a:lnTo>
                    <a:pt x="686" y="474"/>
                  </a:lnTo>
                  <a:lnTo>
                    <a:pt x="948" y="79"/>
                  </a:lnTo>
                  <a:lnTo>
                    <a:pt x="474" y="38"/>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7"/>
            <p:cNvSpPr/>
            <p:nvPr/>
          </p:nvSpPr>
          <p:spPr>
            <a:xfrm>
              <a:off x="-340492" y="1820487"/>
              <a:ext cx="569761" cy="659700"/>
            </a:xfrm>
            <a:custGeom>
              <a:avLst/>
              <a:gdLst/>
              <a:ahLst/>
              <a:cxnLst/>
              <a:rect l="l" t="t" r="r" b="b"/>
              <a:pathLst>
                <a:path w="5182" h="6000" extrusionOk="0">
                  <a:moveTo>
                    <a:pt x="0" y="1"/>
                  </a:moveTo>
                  <a:lnTo>
                    <a:pt x="0" y="3000"/>
                  </a:lnTo>
                  <a:lnTo>
                    <a:pt x="0" y="5999"/>
                  </a:lnTo>
                  <a:lnTo>
                    <a:pt x="2592" y="4500"/>
                  </a:lnTo>
                  <a:lnTo>
                    <a:pt x="5181" y="3000"/>
                  </a:lnTo>
                  <a:lnTo>
                    <a:pt x="2592" y="150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7"/>
            <p:cNvSpPr/>
            <p:nvPr/>
          </p:nvSpPr>
          <p:spPr>
            <a:xfrm>
              <a:off x="116354" y="4834430"/>
              <a:ext cx="571410" cy="659590"/>
            </a:xfrm>
            <a:custGeom>
              <a:avLst/>
              <a:gdLst/>
              <a:ahLst/>
              <a:cxnLst/>
              <a:rect l="l" t="t" r="r" b="b"/>
              <a:pathLst>
                <a:path w="5197" h="5999" extrusionOk="0">
                  <a:moveTo>
                    <a:pt x="0" y="0"/>
                  </a:moveTo>
                  <a:lnTo>
                    <a:pt x="0" y="2999"/>
                  </a:lnTo>
                  <a:lnTo>
                    <a:pt x="0" y="5998"/>
                  </a:lnTo>
                  <a:lnTo>
                    <a:pt x="2605" y="4499"/>
                  </a:lnTo>
                  <a:lnTo>
                    <a:pt x="5196" y="2999"/>
                  </a:lnTo>
                  <a:lnTo>
                    <a:pt x="2605" y="150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7"/>
            <p:cNvSpPr/>
            <p:nvPr/>
          </p:nvSpPr>
          <p:spPr>
            <a:xfrm>
              <a:off x="4812797" y="-228887"/>
              <a:ext cx="817148" cy="944690"/>
            </a:xfrm>
            <a:custGeom>
              <a:avLst/>
              <a:gdLst/>
              <a:ahLst/>
              <a:cxnLst/>
              <a:rect l="l" t="t" r="r" b="b"/>
              <a:pathLst>
                <a:path w="7432" h="8592" extrusionOk="0">
                  <a:moveTo>
                    <a:pt x="0" y="1"/>
                  </a:moveTo>
                  <a:lnTo>
                    <a:pt x="0" y="4288"/>
                  </a:lnTo>
                  <a:lnTo>
                    <a:pt x="0" y="8591"/>
                  </a:lnTo>
                  <a:lnTo>
                    <a:pt x="3722" y="6432"/>
                  </a:lnTo>
                  <a:lnTo>
                    <a:pt x="7432" y="4288"/>
                  </a:lnTo>
                  <a:lnTo>
                    <a:pt x="3722" y="214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7"/>
            <p:cNvSpPr/>
            <p:nvPr/>
          </p:nvSpPr>
          <p:spPr>
            <a:xfrm>
              <a:off x="-389750" y="3360680"/>
              <a:ext cx="912585" cy="913025"/>
            </a:xfrm>
            <a:custGeom>
              <a:avLst/>
              <a:gdLst/>
              <a:ahLst/>
              <a:cxnLst/>
              <a:rect l="l" t="t" r="r" b="b"/>
              <a:pathLst>
                <a:path w="8300" h="8304" extrusionOk="0">
                  <a:moveTo>
                    <a:pt x="6077" y="1"/>
                  </a:moveTo>
                  <a:lnTo>
                    <a:pt x="3040" y="3041"/>
                  </a:lnTo>
                  <a:lnTo>
                    <a:pt x="0" y="6078"/>
                  </a:lnTo>
                  <a:lnTo>
                    <a:pt x="4145" y="7183"/>
                  </a:lnTo>
                  <a:lnTo>
                    <a:pt x="8300" y="8303"/>
                  </a:lnTo>
                  <a:lnTo>
                    <a:pt x="7182" y="4158"/>
                  </a:lnTo>
                  <a:lnTo>
                    <a:pt x="60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7"/>
            <p:cNvSpPr/>
            <p:nvPr/>
          </p:nvSpPr>
          <p:spPr>
            <a:xfrm>
              <a:off x="8648435" y="135458"/>
              <a:ext cx="656401" cy="656511"/>
            </a:xfrm>
            <a:custGeom>
              <a:avLst/>
              <a:gdLst/>
              <a:ahLst/>
              <a:cxnLst/>
              <a:rect l="l" t="t" r="r" b="b"/>
              <a:pathLst>
                <a:path w="5970" h="5971" extrusionOk="0">
                  <a:moveTo>
                    <a:pt x="5817" y="153"/>
                  </a:moveTo>
                  <a:lnTo>
                    <a:pt x="5064" y="2959"/>
                  </a:lnTo>
                  <a:lnTo>
                    <a:pt x="4313" y="5775"/>
                  </a:lnTo>
                  <a:lnTo>
                    <a:pt x="2260" y="3710"/>
                  </a:lnTo>
                  <a:lnTo>
                    <a:pt x="208" y="1658"/>
                  </a:lnTo>
                  <a:lnTo>
                    <a:pt x="3012" y="907"/>
                  </a:lnTo>
                  <a:lnTo>
                    <a:pt x="5817" y="153"/>
                  </a:lnTo>
                  <a:close/>
                  <a:moveTo>
                    <a:pt x="5970" y="1"/>
                  </a:moveTo>
                  <a:lnTo>
                    <a:pt x="5878" y="26"/>
                  </a:lnTo>
                  <a:lnTo>
                    <a:pt x="2983" y="803"/>
                  </a:lnTo>
                  <a:lnTo>
                    <a:pt x="0" y="1604"/>
                  </a:lnTo>
                  <a:lnTo>
                    <a:pt x="2182" y="3789"/>
                  </a:lnTo>
                  <a:lnTo>
                    <a:pt x="4366" y="5971"/>
                  </a:lnTo>
                  <a:lnTo>
                    <a:pt x="5168" y="2987"/>
                  </a:lnTo>
                  <a:lnTo>
                    <a:pt x="597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7"/>
            <p:cNvSpPr/>
            <p:nvPr/>
          </p:nvSpPr>
          <p:spPr>
            <a:xfrm>
              <a:off x="7514401" y="-204400"/>
              <a:ext cx="409344" cy="408024"/>
            </a:xfrm>
            <a:custGeom>
              <a:avLst/>
              <a:gdLst/>
              <a:ahLst/>
              <a:cxnLst/>
              <a:rect l="l" t="t" r="r" b="b"/>
              <a:pathLst>
                <a:path w="3723" h="3711" extrusionOk="0">
                  <a:moveTo>
                    <a:pt x="3722" y="1"/>
                  </a:moveTo>
                  <a:lnTo>
                    <a:pt x="1853" y="487"/>
                  </a:lnTo>
                  <a:lnTo>
                    <a:pt x="0" y="986"/>
                  </a:lnTo>
                  <a:lnTo>
                    <a:pt x="1367" y="2353"/>
                  </a:lnTo>
                  <a:lnTo>
                    <a:pt x="2721" y="3710"/>
                  </a:lnTo>
                  <a:lnTo>
                    <a:pt x="3223" y="1854"/>
                  </a:lnTo>
                  <a:lnTo>
                    <a:pt x="37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7"/>
            <p:cNvSpPr/>
            <p:nvPr/>
          </p:nvSpPr>
          <p:spPr>
            <a:xfrm>
              <a:off x="7938152" y="4452570"/>
              <a:ext cx="409344" cy="409344"/>
            </a:xfrm>
            <a:custGeom>
              <a:avLst/>
              <a:gdLst/>
              <a:ahLst/>
              <a:cxnLst/>
              <a:rect l="l" t="t" r="r" b="b"/>
              <a:pathLst>
                <a:path w="3723" h="3723" extrusionOk="0">
                  <a:moveTo>
                    <a:pt x="3723" y="0"/>
                  </a:moveTo>
                  <a:lnTo>
                    <a:pt x="1867" y="502"/>
                  </a:lnTo>
                  <a:lnTo>
                    <a:pt x="1" y="1001"/>
                  </a:lnTo>
                  <a:lnTo>
                    <a:pt x="1368" y="2356"/>
                  </a:lnTo>
                  <a:lnTo>
                    <a:pt x="2722" y="3723"/>
                  </a:lnTo>
                  <a:lnTo>
                    <a:pt x="3224" y="1869"/>
                  </a:lnTo>
                  <a:lnTo>
                    <a:pt x="37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7"/>
            <p:cNvSpPr/>
            <p:nvPr/>
          </p:nvSpPr>
          <p:spPr>
            <a:xfrm>
              <a:off x="19487" y="4395098"/>
              <a:ext cx="407914" cy="409344"/>
            </a:xfrm>
            <a:custGeom>
              <a:avLst/>
              <a:gdLst/>
              <a:ahLst/>
              <a:cxnLst/>
              <a:rect l="l" t="t" r="r" b="b"/>
              <a:pathLst>
                <a:path w="3710" h="3723" extrusionOk="0">
                  <a:moveTo>
                    <a:pt x="3710" y="0"/>
                  </a:moveTo>
                  <a:lnTo>
                    <a:pt x="1857" y="499"/>
                  </a:lnTo>
                  <a:lnTo>
                    <a:pt x="0" y="998"/>
                  </a:lnTo>
                  <a:lnTo>
                    <a:pt x="1355" y="2352"/>
                  </a:lnTo>
                  <a:lnTo>
                    <a:pt x="2725" y="3723"/>
                  </a:lnTo>
                  <a:lnTo>
                    <a:pt x="3211" y="1854"/>
                  </a:lnTo>
                  <a:lnTo>
                    <a:pt x="37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7"/>
            <p:cNvSpPr/>
            <p:nvPr/>
          </p:nvSpPr>
          <p:spPr>
            <a:xfrm>
              <a:off x="72923" y="510202"/>
              <a:ext cx="407914" cy="409344"/>
            </a:xfrm>
            <a:custGeom>
              <a:avLst/>
              <a:gdLst/>
              <a:ahLst/>
              <a:cxnLst/>
              <a:rect l="l" t="t" r="r" b="b"/>
              <a:pathLst>
                <a:path w="3710" h="3723" extrusionOk="0">
                  <a:moveTo>
                    <a:pt x="3710" y="0"/>
                  </a:moveTo>
                  <a:lnTo>
                    <a:pt x="1857" y="499"/>
                  </a:lnTo>
                  <a:lnTo>
                    <a:pt x="0" y="1001"/>
                  </a:lnTo>
                  <a:lnTo>
                    <a:pt x="1358" y="2368"/>
                  </a:lnTo>
                  <a:lnTo>
                    <a:pt x="2725" y="3722"/>
                  </a:lnTo>
                  <a:lnTo>
                    <a:pt x="3211" y="1869"/>
                  </a:lnTo>
                  <a:lnTo>
                    <a:pt x="37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7"/>
            <p:cNvSpPr/>
            <p:nvPr/>
          </p:nvSpPr>
          <p:spPr>
            <a:xfrm>
              <a:off x="8565752" y="899177"/>
              <a:ext cx="367343" cy="422098"/>
            </a:xfrm>
            <a:custGeom>
              <a:avLst/>
              <a:gdLst/>
              <a:ahLst/>
              <a:cxnLst/>
              <a:rect l="l" t="t" r="r" b="b"/>
              <a:pathLst>
                <a:path w="3341" h="3839" extrusionOk="0">
                  <a:moveTo>
                    <a:pt x="1" y="0"/>
                  </a:moveTo>
                  <a:lnTo>
                    <a:pt x="13" y="1920"/>
                  </a:lnTo>
                  <a:lnTo>
                    <a:pt x="26" y="3839"/>
                  </a:lnTo>
                  <a:lnTo>
                    <a:pt x="1683" y="2867"/>
                  </a:lnTo>
                  <a:lnTo>
                    <a:pt x="3341" y="1894"/>
                  </a:lnTo>
                  <a:lnTo>
                    <a:pt x="1671" y="947"/>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7"/>
            <p:cNvSpPr/>
            <p:nvPr/>
          </p:nvSpPr>
          <p:spPr>
            <a:xfrm>
              <a:off x="8824686" y="3827719"/>
              <a:ext cx="367343" cy="423967"/>
            </a:xfrm>
            <a:custGeom>
              <a:avLst/>
              <a:gdLst/>
              <a:ahLst/>
              <a:cxnLst/>
              <a:rect l="l" t="t" r="r" b="b"/>
              <a:pathLst>
                <a:path w="3341" h="3856" extrusionOk="0">
                  <a:moveTo>
                    <a:pt x="1" y="1"/>
                  </a:moveTo>
                  <a:lnTo>
                    <a:pt x="13" y="1923"/>
                  </a:lnTo>
                  <a:lnTo>
                    <a:pt x="26" y="3856"/>
                  </a:lnTo>
                  <a:lnTo>
                    <a:pt x="1684" y="2883"/>
                  </a:lnTo>
                  <a:lnTo>
                    <a:pt x="3341" y="1895"/>
                  </a:lnTo>
                  <a:lnTo>
                    <a:pt x="1671" y="948"/>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7"/>
            <p:cNvSpPr/>
            <p:nvPr/>
          </p:nvSpPr>
          <p:spPr>
            <a:xfrm>
              <a:off x="6494497" y="-12096"/>
              <a:ext cx="664208" cy="645077"/>
            </a:xfrm>
            <a:custGeom>
              <a:avLst/>
              <a:gdLst/>
              <a:ahLst/>
              <a:cxnLst/>
              <a:rect l="l" t="t" r="r" b="b"/>
              <a:pathLst>
                <a:path w="6041" h="5867" extrusionOk="0">
                  <a:moveTo>
                    <a:pt x="1961" y="209"/>
                  </a:moveTo>
                  <a:lnTo>
                    <a:pt x="3897" y="2369"/>
                  </a:lnTo>
                  <a:lnTo>
                    <a:pt x="5852" y="4530"/>
                  </a:lnTo>
                  <a:lnTo>
                    <a:pt x="5852" y="4530"/>
                  </a:lnTo>
                  <a:lnTo>
                    <a:pt x="3000" y="5131"/>
                  </a:lnTo>
                  <a:lnTo>
                    <a:pt x="159" y="5734"/>
                  </a:lnTo>
                  <a:lnTo>
                    <a:pt x="1055" y="2972"/>
                  </a:lnTo>
                  <a:lnTo>
                    <a:pt x="1961" y="209"/>
                  </a:lnTo>
                  <a:close/>
                  <a:moveTo>
                    <a:pt x="1911" y="1"/>
                  </a:moveTo>
                  <a:lnTo>
                    <a:pt x="964" y="2934"/>
                  </a:lnTo>
                  <a:lnTo>
                    <a:pt x="1" y="5867"/>
                  </a:lnTo>
                  <a:lnTo>
                    <a:pt x="3028" y="5235"/>
                  </a:lnTo>
                  <a:lnTo>
                    <a:pt x="6040" y="4591"/>
                  </a:lnTo>
                  <a:lnTo>
                    <a:pt x="5987" y="4525"/>
                  </a:lnTo>
                  <a:lnTo>
                    <a:pt x="3976" y="2302"/>
                  </a:lnTo>
                  <a:lnTo>
                    <a:pt x="191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7"/>
            <p:cNvSpPr/>
            <p:nvPr/>
          </p:nvSpPr>
          <p:spPr>
            <a:xfrm>
              <a:off x="7235236" y="4658068"/>
              <a:ext cx="663878" cy="645077"/>
            </a:xfrm>
            <a:custGeom>
              <a:avLst/>
              <a:gdLst/>
              <a:ahLst/>
              <a:cxnLst/>
              <a:rect l="l" t="t" r="r" b="b"/>
              <a:pathLst>
                <a:path w="6038" h="5867" extrusionOk="0">
                  <a:moveTo>
                    <a:pt x="1946" y="196"/>
                  </a:moveTo>
                  <a:lnTo>
                    <a:pt x="3894" y="2368"/>
                  </a:lnTo>
                  <a:lnTo>
                    <a:pt x="5842" y="4519"/>
                  </a:lnTo>
                  <a:lnTo>
                    <a:pt x="5842" y="4519"/>
                  </a:lnTo>
                  <a:lnTo>
                    <a:pt x="3000" y="5131"/>
                  </a:lnTo>
                  <a:lnTo>
                    <a:pt x="159" y="5721"/>
                  </a:lnTo>
                  <a:lnTo>
                    <a:pt x="1052" y="2959"/>
                  </a:lnTo>
                  <a:lnTo>
                    <a:pt x="1946" y="196"/>
                  </a:lnTo>
                  <a:close/>
                  <a:moveTo>
                    <a:pt x="1908" y="0"/>
                  </a:moveTo>
                  <a:lnTo>
                    <a:pt x="948" y="2933"/>
                  </a:lnTo>
                  <a:lnTo>
                    <a:pt x="1" y="5866"/>
                  </a:lnTo>
                  <a:lnTo>
                    <a:pt x="3013" y="5222"/>
                  </a:lnTo>
                  <a:lnTo>
                    <a:pt x="6037" y="4591"/>
                  </a:lnTo>
                  <a:lnTo>
                    <a:pt x="5971" y="4524"/>
                  </a:lnTo>
                  <a:lnTo>
                    <a:pt x="3972" y="2289"/>
                  </a:lnTo>
                  <a:lnTo>
                    <a:pt x="1908"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7"/>
            <p:cNvSpPr/>
            <p:nvPr/>
          </p:nvSpPr>
          <p:spPr>
            <a:xfrm>
              <a:off x="2008060" y="-65532"/>
              <a:ext cx="680151" cy="588452"/>
            </a:xfrm>
            <a:custGeom>
              <a:avLst/>
              <a:gdLst/>
              <a:ahLst/>
              <a:cxnLst/>
              <a:rect l="l" t="t" r="r" b="b"/>
              <a:pathLst>
                <a:path w="6186" h="5352" extrusionOk="0">
                  <a:moveTo>
                    <a:pt x="3087" y="210"/>
                  </a:moveTo>
                  <a:lnTo>
                    <a:pt x="4540" y="2735"/>
                  </a:lnTo>
                  <a:lnTo>
                    <a:pt x="5999" y="5248"/>
                  </a:lnTo>
                  <a:lnTo>
                    <a:pt x="187" y="5248"/>
                  </a:lnTo>
                  <a:lnTo>
                    <a:pt x="1633" y="2735"/>
                  </a:lnTo>
                  <a:lnTo>
                    <a:pt x="3087" y="210"/>
                  </a:lnTo>
                  <a:close/>
                  <a:moveTo>
                    <a:pt x="3095" y="1"/>
                  </a:moveTo>
                  <a:lnTo>
                    <a:pt x="3041" y="80"/>
                  </a:lnTo>
                  <a:lnTo>
                    <a:pt x="1541" y="2684"/>
                  </a:lnTo>
                  <a:lnTo>
                    <a:pt x="1" y="5352"/>
                  </a:lnTo>
                  <a:lnTo>
                    <a:pt x="6185" y="5352"/>
                  </a:lnTo>
                  <a:lnTo>
                    <a:pt x="4632" y="2684"/>
                  </a:lnTo>
                  <a:lnTo>
                    <a:pt x="309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7"/>
            <p:cNvSpPr/>
            <p:nvPr/>
          </p:nvSpPr>
          <p:spPr>
            <a:xfrm>
              <a:off x="106239" y="1408030"/>
              <a:ext cx="970639" cy="846395"/>
            </a:xfrm>
            <a:custGeom>
              <a:avLst/>
              <a:gdLst/>
              <a:ahLst/>
              <a:cxnLst/>
              <a:rect l="l" t="t" r="r" b="b"/>
              <a:pathLst>
                <a:path w="8828" h="7698" extrusionOk="0">
                  <a:moveTo>
                    <a:pt x="8644" y="108"/>
                  </a:moveTo>
                  <a:lnTo>
                    <a:pt x="6580" y="3789"/>
                  </a:lnTo>
                  <a:lnTo>
                    <a:pt x="4512" y="7486"/>
                  </a:lnTo>
                  <a:lnTo>
                    <a:pt x="2356" y="3855"/>
                  </a:lnTo>
                  <a:lnTo>
                    <a:pt x="199" y="223"/>
                  </a:lnTo>
                  <a:lnTo>
                    <a:pt x="199" y="223"/>
                  </a:lnTo>
                  <a:lnTo>
                    <a:pt x="4420" y="158"/>
                  </a:lnTo>
                  <a:lnTo>
                    <a:pt x="8644" y="108"/>
                  </a:lnTo>
                  <a:close/>
                  <a:moveTo>
                    <a:pt x="8827" y="0"/>
                  </a:moveTo>
                  <a:lnTo>
                    <a:pt x="4408" y="54"/>
                  </a:lnTo>
                  <a:lnTo>
                    <a:pt x="0" y="120"/>
                  </a:lnTo>
                  <a:lnTo>
                    <a:pt x="54" y="199"/>
                  </a:lnTo>
                  <a:lnTo>
                    <a:pt x="2264" y="3909"/>
                  </a:lnTo>
                  <a:lnTo>
                    <a:pt x="4512" y="7697"/>
                  </a:lnTo>
                  <a:lnTo>
                    <a:pt x="6671" y="3842"/>
                  </a:lnTo>
                  <a:lnTo>
                    <a:pt x="8827"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7"/>
            <p:cNvSpPr/>
            <p:nvPr/>
          </p:nvSpPr>
          <p:spPr>
            <a:xfrm>
              <a:off x="1739120" y="4425192"/>
              <a:ext cx="784163" cy="760964"/>
            </a:xfrm>
            <a:custGeom>
              <a:avLst/>
              <a:gdLst/>
              <a:ahLst/>
              <a:cxnLst/>
              <a:rect l="l" t="t" r="r" b="b"/>
              <a:pathLst>
                <a:path w="7132" h="6921" extrusionOk="0">
                  <a:moveTo>
                    <a:pt x="6972" y="137"/>
                  </a:moveTo>
                  <a:lnTo>
                    <a:pt x="5907" y="3435"/>
                  </a:lnTo>
                  <a:lnTo>
                    <a:pt x="4843" y="6721"/>
                  </a:lnTo>
                  <a:lnTo>
                    <a:pt x="2526" y="4158"/>
                  </a:lnTo>
                  <a:lnTo>
                    <a:pt x="199" y="1579"/>
                  </a:lnTo>
                  <a:lnTo>
                    <a:pt x="3593" y="856"/>
                  </a:lnTo>
                  <a:lnTo>
                    <a:pt x="6972" y="137"/>
                  </a:lnTo>
                  <a:close/>
                  <a:moveTo>
                    <a:pt x="7132" y="0"/>
                  </a:moveTo>
                  <a:lnTo>
                    <a:pt x="7040" y="13"/>
                  </a:lnTo>
                  <a:lnTo>
                    <a:pt x="3567" y="764"/>
                  </a:lnTo>
                  <a:lnTo>
                    <a:pt x="0" y="1512"/>
                  </a:lnTo>
                  <a:lnTo>
                    <a:pt x="2447" y="4224"/>
                  </a:lnTo>
                  <a:lnTo>
                    <a:pt x="4881" y="6920"/>
                  </a:lnTo>
                  <a:lnTo>
                    <a:pt x="5998" y="3460"/>
                  </a:lnTo>
                  <a:lnTo>
                    <a:pt x="713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7"/>
            <p:cNvSpPr/>
            <p:nvPr/>
          </p:nvSpPr>
          <p:spPr>
            <a:xfrm>
              <a:off x="8143320" y="4407820"/>
              <a:ext cx="911266" cy="1052881"/>
            </a:xfrm>
            <a:custGeom>
              <a:avLst/>
              <a:gdLst/>
              <a:ahLst/>
              <a:cxnLst/>
              <a:rect l="l" t="t" r="r" b="b"/>
              <a:pathLst>
                <a:path w="8288" h="9576" extrusionOk="0">
                  <a:moveTo>
                    <a:pt x="8288" y="0"/>
                  </a:moveTo>
                  <a:lnTo>
                    <a:pt x="4146" y="2393"/>
                  </a:lnTo>
                  <a:lnTo>
                    <a:pt x="1" y="4789"/>
                  </a:lnTo>
                  <a:lnTo>
                    <a:pt x="4146" y="7182"/>
                  </a:lnTo>
                  <a:lnTo>
                    <a:pt x="8288" y="9575"/>
                  </a:lnTo>
                  <a:lnTo>
                    <a:pt x="8288" y="4789"/>
                  </a:lnTo>
                  <a:lnTo>
                    <a:pt x="82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7"/>
            <p:cNvSpPr/>
            <p:nvPr/>
          </p:nvSpPr>
          <p:spPr>
            <a:xfrm>
              <a:off x="4242812" y="4756254"/>
              <a:ext cx="659590" cy="571520"/>
            </a:xfrm>
            <a:custGeom>
              <a:avLst/>
              <a:gdLst/>
              <a:ahLst/>
              <a:cxnLst/>
              <a:rect l="l" t="t" r="r" b="b"/>
              <a:pathLst>
                <a:path w="5999" h="5198" extrusionOk="0">
                  <a:moveTo>
                    <a:pt x="0" y="1"/>
                  </a:moveTo>
                  <a:lnTo>
                    <a:pt x="1500" y="2593"/>
                  </a:lnTo>
                  <a:lnTo>
                    <a:pt x="3000" y="5197"/>
                  </a:lnTo>
                  <a:lnTo>
                    <a:pt x="4499" y="2593"/>
                  </a:lnTo>
                  <a:lnTo>
                    <a:pt x="59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9" name="Google Shape;2649;p37"/>
          <p:cNvSpPr/>
          <p:nvPr/>
        </p:nvSpPr>
        <p:spPr>
          <a:xfrm>
            <a:off x="461838" y="396075"/>
            <a:ext cx="8220300" cy="4332900"/>
          </a:xfrm>
          <a:prstGeom prst="roundRect">
            <a:avLst>
              <a:gd name="adj" fmla="val 2817"/>
            </a:avLst>
          </a:prstGeom>
          <a:solidFill>
            <a:srgbClr val="FFFBF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7"/>
          <p:cNvSpPr txBox="1">
            <a:spLocks noGrp="1"/>
          </p:cNvSpPr>
          <p:nvPr>
            <p:ph type="title"/>
          </p:nvPr>
        </p:nvSpPr>
        <p:spPr>
          <a:xfrm>
            <a:off x="713100" y="359029"/>
            <a:ext cx="7710900" cy="57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651" name="Google Shape;2651;p37"/>
          <p:cNvSpPr txBox="1">
            <a:spLocks noGrp="1"/>
          </p:cNvSpPr>
          <p:nvPr>
            <p:ph type="subTitle" idx="1"/>
          </p:nvPr>
        </p:nvSpPr>
        <p:spPr>
          <a:xfrm>
            <a:off x="1152550" y="1220900"/>
            <a:ext cx="6832200" cy="296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68"/>
        <p:cNvGrpSpPr/>
        <p:nvPr/>
      </p:nvGrpSpPr>
      <p:grpSpPr>
        <a:xfrm>
          <a:off x="0" y="0"/>
          <a:ext cx="0" cy="0"/>
          <a:chOff x="0" y="0"/>
          <a:chExt cx="0" cy="0"/>
        </a:xfrm>
      </p:grpSpPr>
      <p:sp>
        <p:nvSpPr>
          <p:cNvPr id="69" name="Google Shape;69;p3"/>
          <p:cNvSpPr/>
          <p:nvPr/>
        </p:nvSpPr>
        <p:spPr>
          <a:xfrm>
            <a:off x="131610" y="172691"/>
            <a:ext cx="592651" cy="592432"/>
          </a:xfrm>
          <a:custGeom>
            <a:avLst/>
            <a:gdLst/>
            <a:ahLst/>
            <a:cxnLst/>
            <a:rect l="l" t="t" r="r" b="b"/>
            <a:pathLst>
              <a:path w="5421" h="5419" extrusionOk="0">
                <a:moveTo>
                  <a:pt x="0" y="1"/>
                </a:moveTo>
                <a:lnTo>
                  <a:pt x="0" y="5418"/>
                </a:lnTo>
                <a:lnTo>
                  <a:pt x="5421" y="5418"/>
                </a:lnTo>
                <a:lnTo>
                  <a:pt x="54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4552217" y="107861"/>
            <a:ext cx="748002" cy="748002"/>
          </a:xfrm>
          <a:custGeom>
            <a:avLst/>
            <a:gdLst/>
            <a:ahLst/>
            <a:cxnLst/>
            <a:rect l="l" t="t" r="r" b="b"/>
            <a:pathLst>
              <a:path w="6842" h="6842" extrusionOk="0">
                <a:moveTo>
                  <a:pt x="0" y="0"/>
                </a:moveTo>
                <a:lnTo>
                  <a:pt x="0" y="6841"/>
                </a:lnTo>
                <a:lnTo>
                  <a:pt x="6841" y="6841"/>
                </a:lnTo>
                <a:lnTo>
                  <a:pt x="68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5242503" y="4192293"/>
            <a:ext cx="748002" cy="747674"/>
          </a:xfrm>
          <a:custGeom>
            <a:avLst/>
            <a:gdLst/>
            <a:ahLst/>
            <a:cxnLst/>
            <a:rect l="l" t="t" r="r" b="b"/>
            <a:pathLst>
              <a:path w="6842" h="6839" extrusionOk="0">
                <a:moveTo>
                  <a:pt x="0" y="0"/>
                </a:moveTo>
                <a:lnTo>
                  <a:pt x="0" y="6838"/>
                </a:lnTo>
                <a:lnTo>
                  <a:pt x="6841" y="6838"/>
                </a:lnTo>
                <a:lnTo>
                  <a:pt x="68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8186549" y="3625546"/>
            <a:ext cx="747674" cy="748002"/>
          </a:xfrm>
          <a:custGeom>
            <a:avLst/>
            <a:gdLst/>
            <a:ahLst/>
            <a:cxnLst/>
            <a:rect l="l" t="t" r="r" b="b"/>
            <a:pathLst>
              <a:path w="6839" h="6842" extrusionOk="0">
                <a:moveTo>
                  <a:pt x="0" y="1"/>
                </a:moveTo>
                <a:lnTo>
                  <a:pt x="0" y="6842"/>
                </a:lnTo>
                <a:lnTo>
                  <a:pt x="6838" y="6842"/>
                </a:lnTo>
                <a:lnTo>
                  <a:pt x="68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529885" y="4453911"/>
            <a:ext cx="748002" cy="748002"/>
          </a:xfrm>
          <a:custGeom>
            <a:avLst/>
            <a:gdLst/>
            <a:ahLst/>
            <a:cxnLst/>
            <a:rect l="l" t="t" r="r" b="b"/>
            <a:pathLst>
              <a:path w="6842" h="6842" extrusionOk="0">
                <a:moveTo>
                  <a:pt x="0" y="0"/>
                </a:moveTo>
                <a:lnTo>
                  <a:pt x="0" y="6842"/>
                </a:lnTo>
                <a:lnTo>
                  <a:pt x="6842" y="6842"/>
                </a:lnTo>
                <a:lnTo>
                  <a:pt x="68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8820532" y="2221795"/>
            <a:ext cx="592760" cy="592760"/>
          </a:xfrm>
          <a:custGeom>
            <a:avLst/>
            <a:gdLst/>
            <a:ahLst/>
            <a:cxnLst/>
            <a:rect l="l" t="t" r="r" b="b"/>
            <a:pathLst>
              <a:path w="5422" h="5422" extrusionOk="0">
                <a:moveTo>
                  <a:pt x="1" y="1"/>
                </a:moveTo>
                <a:lnTo>
                  <a:pt x="1" y="5422"/>
                </a:lnTo>
                <a:lnTo>
                  <a:pt x="5421" y="5422"/>
                </a:lnTo>
                <a:lnTo>
                  <a:pt x="54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74894" y="2565626"/>
            <a:ext cx="854375" cy="854266"/>
          </a:xfrm>
          <a:custGeom>
            <a:avLst/>
            <a:gdLst/>
            <a:ahLst/>
            <a:cxnLst/>
            <a:rect l="l" t="t" r="r" b="b"/>
            <a:pathLst>
              <a:path w="7815" h="7814" extrusionOk="0">
                <a:moveTo>
                  <a:pt x="3909" y="158"/>
                </a:moveTo>
                <a:lnTo>
                  <a:pt x="7657" y="3909"/>
                </a:lnTo>
                <a:lnTo>
                  <a:pt x="3901" y="7677"/>
                </a:lnTo>
                <a:lnTo>
                  <a:pt x="3901" y="7677"/>
                </a:lnTo>
                <a:lnTo>
                  <a:pt x="146" y="3909"/>
                </a:lnTo>
                <a:lnTo>
                  <a:pt x="3909" y="158"/>
                </a:lnTo>
                <a:close/>
                <a:moveTo>
                  <a:pt x="3909" y="0"/>
                </a:moveTo>
                <a:lnTo>
                  <a:pt x="1" y="3909"/>
                </a:lnTo>
                <a:lnTo>
                  <a:pt x="3909" y="7814"/>
                </a:lnTo>
                <a:lnTo>
                  <a:pt x="3935" y="7789"/>
                </a:lnTo>
                <a:lnTo>
                  <a:pt x="7815" y="3909"/>
                </a:lnTo>
                <a:lnTo>
                  <a:pt x="390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3324155" y="4048311"/>
            <a:ext cx="854266" cy="854375"/>
          </a:xfrm>
          <a:custGeom>
            <a:avLst/>
            <a:gdLst/>
            <a:ahLst/>
            <a:cxnLst/>
            <a:rect l="l" t="t" r="r" b="b"/>
            <a:pathLst>
              <a:path w="7814" h="7815" extrusionOk="0">
                <a:moveTo>
                  <a:pt x="3909" y="146"/>
                </a:moveTo>
                <a:lnTo>
                  <a:pt x="7656" y="3906"/>
                </a:lnTo>
                <a:lnTo>
                  <a:pt x="3901" y="7661"/>
                </a:lnTo>
                <a:lnTo>
                  <a:pt x="146" y="3906"/>
                </a:lnTo>
                <a:lnTo>
                  <a:pt x="3909" y="146"/>
                </a:lnTo>
                <a:close/>
                <a:moveTo>
                  <a:pt x="3909" y="1"/>
                </a:moveTo>
                <a:lnTo>
                  <a:pt x="0" y="3906"/>
                </a:lnTo>
                <a:lnTo>
                  <a:pt x="3909" y="7814"/>
                </a:lnTo>
                <a:lnTo>
                  <a:pt x="3934" y="7773"/>
                </a:lnTo>
                <a:lnTo>
                  <a:pt x="7814" y="3906"/>
                </a:lnTo>
                <a:lnTo>
                  <a:pt x="390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8689778" y="701831"/>
            <a:ext cx="854266" cy="854375"/>
          </a:xfrm>
          <a:custGeom>
            <a:avLst/>
            <a:gdLst/>
            <a:ahLst/>
            <a:cxnLst/>
            <a:rect l="l" t="t" r="r" b="b"/>
            <a:pathLst>
              <a:path w="7814" h="7815" extrusionOk="0">
                <a:moveTo>
                  <a:pt x="3905" y="146"/>
                </a:moveTo>
                <a:lnTo>
                  <a:pt x="7656" y="3909"/>
                </a:lnTo>
                <a:lnTo>
                  <a:pt x="3907" y="7670"/>
                </a:lnTo>
                <a:lnTo>
                  <a:pt x="3907" y="7670"/>
                </a:lnTo>
                <a:lnTo>
                  <a:pt x="145" y="3909"/>
                </a:lnTo>
                <a:lnTo>
                  <a:pt x="3905" y="146"/>
                </a:lnTo>
                <a:close/>
                <a:moveTo>
                  <a:pt x="3905" y="0"/>
                </a:moveTo>
                <a:lnTo>
                  <a:pt x="0" y="3909"/>
                </a:lnTo>
                <a:lnTo>
                  <a:pt x="3905" y="7814"/>
                </a:lnTo>
                <a:lnTo>
                  <a:pt x="3946" y="7776"/>
                </a:lnTo>
                <a:lnTo>
                  <a:pt x="7814" y="3909"/>
                </a:lnTo>
                <a:lnTo>
                  <a:pt x="390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6450449" y="4715529"/>
            <a:ext cx="854375" cy="854266"/>
          </a:xfrm>
          <a:custGeom>
            <a:avLst/>
            <a:gdLst/>
            <a:ahLst/>
            <a:cxnLst/>
            <a:rect l="l" t="t" r="r" b="b"/>
            <a:pathLst>
              <a:path w="7815" h="7814" extrusionOk="0">
                <a:moveTo>
                  <a:pt x="3909" y="146"/>
                </a:moveTo>
                <a:lnTo>
                  <a:pt x="7672" y="3909"/>
                </a:lnTo>
                <a:lnTo>
                  <a:pt x="3907" y="7658"/>
                </a:lnTo>
                <a:lnTo>
                  <a:pt x="3907" y="7658"/>
                </a:lnTo>
                <a:lnTo>
                  <a:pt x="158" y="3909"/>
                </a:lnTo>
                <a:lnTo>
                  <a:pt x="3909" y="146"/>
                </a:lnTo>
                <a:close/>
                <a:moveTo>
                  <a:pt x="3909" y="0"/>
                </a:moveTo>
                <a:lnTo>
                  <a:pt x="1" y="3909"/>
                </a:lnTo>
                <a:lnTo>
                  <a:pt x="3909" y="7814"/>
                </a:lnTo>
                <a:lnTo>
                  <a:pt x="3947" y="7776"/>
                </a:lnTo>
                <a:lnTo>
                  <a:pt x="7814" y="3909"/>
                </a:lnTo>
                <a:lnTo>
                  <a:pt x="390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640203" y="-296319"/>
            <a:ext cx="854266" cy="854266"/>
          </a:xfrm>
          <a:custGeom>
            <a:avLst/>
            <a:gdLst/>
            <a:ahLst/>
            <a:cxnLst/>
            <a:rect l="l" t="t" r="r" b="b"/>
            <a:pathLst>
              <a:path w="7814" h="7814" extrusionOk="0">
                <a:moveTo>
                  <a:pt x="3906" y="146"/>
                </a:moveTo>
                <a:lnTo>
                  <a:pt x="7656" y="3909"/>
                </a:lnTo>
                <a:lnTo>
                  <a:pt x="3907" y="7670"/>
                </a:lnTo>
                <a:lnTo>
                  <a:pt x="3907" y="7670"/>
                </a:lnTo>
                <a:lnTo>
                  <a:pt x="146" y="3909"/>
                </a:lnTo>
                <a:lnTo>
                  <a:pt x="3906" y="146"/>
                </a:lnTo>
                <a:close/>
                <a:moveTo>
                  <a:pt x="3906" y="0"/>
                </a:moveTo>
                <a:lnTo>
                  <a:pt x="0" y="3909"/>
                </a:lnTo>
                <a:lnTo>
                  <a:pt x="3906" y="7814"/>
                </a:lnTo>
                <a:lnTo>
                  <a:pt x="3947" y="7776"/>
                </a:lnTo>
                <a:lnTo>
                  <a:pt x="7814" y="3909"/>
                </a:lnTo>
                <a:lnTo>
                  <a:pt x="390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532875" y="2249127"/>
            <a:ext cx="854375" cy="854266"/>
          </a:xfrm>
          <a:custGeom>
            <a:avLst/>
            <a:gdLst/>
            <a:ahLst/>
            <a:cxnLst/>
            <a:rect l="l" t="t" r="r" b="b"/>
            <a:pathLst>
              <a:path w="7815" h="7814" extrusionOk="0">
                <a:moveTo>
                  <a:pt x="3909" y="146"/>
                </a:moveTo>
                <a:lnTo>
                  <a:pt x="7669" y="3909"/>
                </a:lnTo>
                <a:lnTo>
                  <a:pt x="3908" y="7658"/>
                </a:lnTo>
                <a:lnTo>
                  <a:pt x="146" y="3909"/>
                </a:lnTo>
                <a:lnTo>
                  <a:pt x="3909" y="146"/>
                </a:lnTo>
                <a:close/>
                <a:moveTo>
                  <a:pt x="3909" y="0"/>
                </a:moveTo>
                <a:lnTo>
                  <a:pt x="1" y="3909"/>
                </a:lnTo>
                <a:lnTo>
                  <a:pt x="3909" y="7814"/>
                </a:lnTo>
                <a:lnTo>
                  <a:pt x="3947" y="7776"/>
                </a:lnTo>
                <a:lnTo>
                  <a:pt x="7815" y="3909"/>
                </a:lnTo>
                <a:lnTo>
                  <a:pt x="390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6459085" y="4609264"/>
            <a:ext cx="161254" cy="161254"/>
          </a:xfrm>
          <a:custGeom>
            <a:avLst/>
            <a:gdLst/>
            <a:ahLst/>
            <a:cxnLst/>
            <a:rect l="l" t="t" r="r" b="b"/>
            <a:pathLst>
              <a:path w="1475" h="1475" extrusionOk="0">
                <a:moveTo>
                  <a:pt x="0" y="0"/>
                </a:moveTo>
                <a:lnTo>
                  <a:pt x="0" y="1474"/>
                </a:lnTo>
                <a:lnTo>
                  <a:pt x="1475" y="1474"/>
                </a:lnTo>
                <a:lnTo>
                  <a:pt x="147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6456352" y="4606422"/>
            <a:ext cx="166721" cy="166830"/>
          </a:xfrm>
          <a:custGeom>
            <a:avLst/>
            <a:gdLst/>
            <a:ahLst/>
            <a:cxnLst/>
            <a:rect l="l" t="t" r="r" b="b"/>
            <a:pathLst>
              <a:path w="1525" h="1526" extrusionOk="0">
                <a:moveTo>
                  <a:pt x="1475" y="51"/>
                </a:moveTo>
                <a:lnTo>
                  <a:pt x="1475" y="1472"/>
                </a:lnTo>
                <a:lnTo>
                  <a:pt x="54" y="1472"/>
                </a:lnTo>
                <a:lnTo>
                  <a:pt x="54" y="51"/>
                </a:lnTo>
                <a:close/>
                <a:moveTo>
                  <a:pt x="0" y="1"/>
                </a:moveTo>
                <a:lnTo>
                  <a:pt x="0" y="1526"/>
                </a:lnTo>
                <a:lnTo>
                  <a:pt x="1525" y="1526"/>
                </a:lnTo>
                <a:lnTo>
                  <a:pt x="1525" y="1500"/>
                </a:lnTo>
                <a:lnTo>
                  <a:pt x="152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8474077" y="66098"/>
            <a:ext cx="503223" cy="503660"/>
          </a:xfrm>
          <a:custGeom>
            <a:avLst/>
            <a:gdLst/>
            <a:ahLst/>
            <a:cxnLst/>
            <a:rect l="l" t="t" r="r" b="b"/>
            <a:pathLst>
              <a:path w="4603" h="4607" extrusionOk="0">
                <a:moveTo>
                  <a:pt x="2301" y="0"/>
                </a:moveTo>
                <a:lnTo>
                  <a:pt x="0" y="2305"/>
                </a:lnTo>
                <a:lnTo>
                  <a:pt x="2301" y="4606"/>
                </a:lnTo>
                <a:lnTo>
                  <a:pt x="4603" y="2305"/>
                </a:lnTo>
                <a:lnTo>
                  <a:pt x="23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8764667" y="1902562"/>
            <a:ext cx="96315" cy="96425"/>
          </a:xfrm>
          <a:custGeom>
            <a:avLst/>
            <a:gdLst/>
            <a:ahLst/>
            <a:cxnLst/>
            <a:rect l="l" t="t" r="r" b="b"/>
            <a:pathLst>
              <a:path w="881" h="882" extrusionOk="0">
                <a:moveTo>
                  <a:pt x="433" y="1"/>
                </a:moveTo>
                <a:lnTo>
                  <a:pt x="0" y="449"/>
                </a:lnTo>
                <a:lnTo>
                  <a:pt x="433" y="882"/>
                </a:lnTo>
                <a:lnTo>
                  <a:pt x="881" y="449"/>
                </a:lnTo>
                <a:lnTo>
                  <a:pt x="4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8592040" y="2105581"/>
            <a:ext cx="96425" cy="96315"/>
          </a:xfrm>
          <a:custGeom>
            <a:avLst/>
            <a:gdLst/>
            <a:ahLst/>
            <a:cxnLst/>
            <a:rect l="l" t="t" r="r" b="b"/>
            <a:pathLst>
              <a:path w="882" h="881" extrusionOk="0">
                <a:moveTo>
                  <a:pt x="446" y="0"/>
                </a:moveTo>
                <a:lnTo>
                  <a:pt x="1" y="445"/>
                </a:lnTo>
                <a:lnTo>
                  <a:pt x="446" y="881"/>
                </a:lnTo>
                <a:lnTo>
                  <a:pt x="881" y="445"/>
                </a:lnTo>
                <a:lnTo>
                  <a:pt x="4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357516" y="3747772"/>
            <a:ext cx="503660" cy="503332"/>
          </a:xfrm>
          <a:custGeom>
            <a:avLst/>
            <a:gdLst/>
            <a:ahLst/>
            <a:cxnLst/>
            <a:rect l="l" t="t" r="r" b="b"/>
            <a:pathLst>
              <a:path w="4607" h="4604" extrusionOk="0">
                <a:moveTo>
                  <a:pt x="2305" y="0"/>
                </a:moveTo>
                <a:lnTo>
                  <a:pt x="1" y="2302"/>
                </a:lnTo>
                <a:lnTo>
                  <a:pt x="2305" y="4603"/>
                </a:lnTo>
                <a:lnTo>
                  <a:pt x="4607" y="2302"/>
                </a:lnTo>
                <a:lnTo>
                  <a:pt x="23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110182" y="1603664"/>
            <a:ext cx="501911" cy="502020"/>
          </a:xfrm>
          <a:custGeom>
            <a:avLst/>
            <a:gdLst/>
            <a:ahLst/>
            <a:cxnLst/>
            <a:rect l="l" t="t" r="r" b="b"/>
            <a:pathLst>
              <a:path w="4591" h="4592" extrusionOk="0">
                <a:moveTo>
                  <a:pt x="2302" y="1"/>
                </a:moveTo>
                <a:lnTo>
                  <a:pt x="0" y="2302"/>
                </a:lnTo>
                <a:lnTo>
                  <a:pt x="2302" y="4591"/>
                </a:lnTo>
                <a:lnTo>
                  <a:pt x="4591" y="2302"/>
                </a:lnTo>
                <a:lnTo>
                  <a:pt x="2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7878687" y="4475339"/>
            <a:ext cx="501911" cy="502239"/>
          </a:xfrm>
          <a:custGeom>
            <a:avLst/>
            <a:gdLst/>
            <a:ahLst/>
            <a:cxnLst/>
            <a:rect l="l" t="t" r="r" b="b"/>
            <a:pathLst>
              <a:path w="4591" h="4594" extrusionOk="0">
                <a:moveTo>
                  <a:pt x="2302" y="0"/>
                </a:moveTo>
                <a:lnTo>
                  <a:pt x="0" y="2305"/>
                </a:lnTo>
                <a:lnTo>
                  <a:pt x="2302" y="4594"/>
                </a:lnTo>
                <a:lnTo>
                  <a:pt x="4590" y="2305"/>
                </a:lnTo>
                <a:lnTo>
                  <a:pt x="23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4192861" y="4518414"/>
            <a:ext cx="503332" cy="503660"/>
          </a:xfrm>
          <a:custGeom>
            <a:avLst/>
            <a:gdLst/>
            <a:ahLst/>
            <a:cxnLst/>
            <a:rect l="l" t="t" r="r" b="b"/>
            <a:pathLst>
              <a:path w="4604" h="4607" extrusionOk="0">
                <a:moveTo>
                  <a:pt x="2302" y="1"/>
                </a:moveTo>
                <a:lnTo>
                  <a:pt x="1" y="2305"/>
                </a:lnTo>
                <a:lnTo>
                  <a:pt x="2302" y="4607"/>
                </a:lnTo>
                <a:lnTo>
                  <a:pt x="4603" y="2305"/>
                </a:lnTo>
                <a:lnTo>
                  <a:pt x="2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2067122" y="4810425"/>
            <a:ext cx="592760" cy="592760"/>
          </a:xfrm>
          <a:custGeom>
            <a:avLst/>
            <a:gdLst/>
            <a:ahLst/>
            <a:cxnLst/>
            <a:rect l="l" t="t" r="r" b="b"/>
            <a:pathLst>
              <a:path w="5422" h="5422" extrusionOk="0">
                <a:moveTo>
                  <a:pt x="1" y="1"/>
                </a:moveTo>
                <a:lnTo>
                  <a:pt x="1" y="5421"/>
                </a:lnTo>
                <a:lnTo>
                  <a:pt x="5421" y="5421"/>
                </a:lnTo>
                <a:lnTo>
                  <a:pt x="54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6674786" y="-366725"/>
            <a:ext cx="592760" cy="592651"/>
          </a:xfrm>
          <a:custGeom>
            <a:avLst/>
            <a:gdLst/>
            <a:ahLst/>
            <a:cxnLst/>
            <a:rect l="l" t="t" r="r" b="b"/>
            <a:pathLst>
              <a:path w="5422" h="5421" extrusionOk="0">
                <a:moveTo>
                  <a:pt x="1" y="0"/>
                </a:moveTo>
                <a:lnTo>
                  <a:pt x="1" y="5421"/>
                </a:lnTo>
                <a:lnTo>
                  <a:pt x="5421" y="5421"/>
                </a:lnTo>
                <a:lnTo>
                  <a:pt x="54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563463" y="228666"/>
            <a:ext cx="592651" cy="592651"/>
          </a:xfrm>
          <a:custGeom>
            <a:avLst/>
            <a:gdLst/>
            <a:ahLst/>
            <a:cxnLst/>
            <a:rect l="l" t="t" r="r" b="b"/>
            <a:pathLst>
              <a:path w="5421" h="5421" extrusionOk="0">
                <a:moveTo>
                  <a:pt x="0" y="0"/>
                </a:moveTo>
                <a:lnTo>
                  <a:pt x="0" y="5421"/>
                </a:lnTo>
                <a:lnTo>
                  <a:pt x="5421" y="5421"/>
                </a:lnTo>
                <a:lnTo>
                  <a:pt x="54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738283" y="320828"/>
            <a:ext cx="161364" cy="161254"/>
          </a:xfrm>
          <a:custGeom>
            <a:avLst/>
            <a:gdLst/>
            <a:ahLst/>
            <a:cxnLst/>
            <a:rect l="l" t="t" r="r" b="b"/>
            <a:pathLst>
              <a:path w="1476" h="1475" extrusionOk="0">
                <a:moveTo>
                  <a:pt x="1" y="0"/>
                </a:moveTo>
                <a:lnTo>
                  <a:pt x="1" y="1474"/>
                </a:lnTo>
                <a:lnTo>
                  <a:pt x="1475" y="1474"/>
                </a:lnTo>
                <a:lnTo>
                  <a:pt x="147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735550" y="317986"/>
            <a:ext cx="166830" cy="166830"/>
          </a:xfrm>
          <a:custGeom>
            <a:avLst/>
            <a:gdLst/>
            <a:ahLst/>
            <a:cxnLst/>
            <a:rect l="l" t="t" r="r" b="b"/>
            <a:pathLst>
              <a:path w="1526" h="1526" extrusionOk="0">
                <a:moveTo>
                  <a:pt x="1472" y="51"/>
                </a:moveTo>
                <a:lnTo>
                  <a:pt x="1472" y="1472"/>
                </a:lnTo>
                <a:lnTo>
                  <a:pt x="51" y="1472"/>
                </a:lnTo>
                <a:lnTo>
                  <a:pt x="51" y="51"/>
                </a:lnTo>
                <a:close/>
                <a:moveTo>
                  <a:pt x="1" y="1"/>
                </a:moveTo>
                <a:lnTo>
                  <a:pt x="1" y="1526"/>
                </a:lnTo>
                <a:lnTo>
                  <a:pt x="1525" y="1526"/>
                </a:lnTo>
                <a:lnTo>
                  <a:pt x="1525" y="1500"/>
                </a:lnTo>
                <a:lnTo>
                  <a:pt x="152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7498997" y="237303"/>
            <a:ext cx="161254" cy="161254"/>
          </a:xfrm>
          <a:custGeom>
            <a:avLst/>
            <a:gdLst/>
            <a:ahLst/>
            <a:cxnLst/>
            <a:rect l="l" t="t" r="r" b="b"/>
            <a:pathLst>
              <a:path w="1475" h="1475" extrusionOk="0">
                <a:moveTo>
                  <a:pt x="0" y="0"/>
                </a:moveTo>
                <a:lnTo>
                  <a:pt x="0" y="1474"/>
                </a:lnTo>
                <a:lnTo>
                  <a:pt x="1475" y="1474"/>
                </a:lnTo>
                <a:lnTo>
                  <a:pt x="147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7496263" y="234461"/>
            <a:ext cx="166830" cy="166830"/>
          </a:xfrm>
          <a:custGeom>
            <a:avLst/>
            <a:gdLst/>
            <a:ahLst/>
            <a:cxnLst/>
            <a:rect l="l" t="t" r="r" b="b"/>
            <a:pathLst>
              <a:path w="1526" h="1526" extrusionOk="0">
                <a:moveTo>
                  <a:pt x="1471" y="55"/>
                </a:moveTo>
                <a:lnTo>
                  <a:pt x="1471" y="1475"/>
                </a:lnTo>
                <a:lnTo>
                  <a:pt x="51" y="1475"/>
                </a:lnTo>
                <a:lnTo>
                  <a:pt x="51" y="55"/>
                </a:lnTo>
                <a:close/>
                <a:moveTo>
                  <a:pt x="0" y="1"/>
                </a:moveTo>
                <a:lnTo>
                  <a:pt x="0" y="1526"/>
                </a:lnTo>
                <a:lnTo>
                  <a:pt x="1525" y="1526"/>
                </a:lnTo>
                <a:lnTo>
                  <a:pt x="1525" y="1500"/>
                </a:lnTo>
                <a:lnTo>
                  <a:pt x="152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7992167" y="247252"/>
            <a:ext cx="161364" cy="161254"/>
          </a:xfrm>
          <a:custGeom>
            <a:avLst/>
            <a:gdLst/>
            <a:ahLst/>
            <a:cxnLst/>
            <a:rect l="l" t="t" r="r" b="b"/>
            <a:pathLst>
              <a:path w="1476" h="1475" extrusionOk="0">
                <a:moveTo>
                  <a:pt x="1" y="1"/>
                </a:moveTo>
                <a:lnTo>
                  <a:pt x="1" y="1475"/>
                </a:lnTo>
                <a:lnTo>
                  <a:pt x="1475" y="1475"/>
                </a:lnTo>
                <a:lnTo>
                  <a:pt x="147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989434" y="244519"/>
            <a:ext cx="166830" cy="166830"/>
          </a:xfrm>
          <a:custGeom>
            <a:avLst/>
            <a:gdLst/>
            <a:ahLst/>
            <a:cxnLst/>
            <a:rect l="l" t="t" r="r" b="b"/>
            <a:pathLst>
              <a:path w="1526" h="1526" extrusionOk="0">
                <a:moveTo>
                  <a:pt x="1472" y="54"/>
                </a:moveTo>
                <a:lnTo>
                  <a:pt x="1472" y="1475"/>
                </a:lnTo>
                <a:lnTo>
                  <a:pt x="51" y="1475"/>
                </a:lnTo>
                <a:lnTo>
                  <a:pt x="51" y="54"/>
                </a:lnTo>
                <a:close/>
                <a:moveTo>
                  <a:pt x="1" y="0"/>
                </a:moveTo>
                <a:lnTo>
                  <a:pt x="1" y="1525"/>
                </a:lnTo>
                <a:lnTo>
                  <a:pt x="1525" y="1525"/>
                </a:lnTo>
                <a:lnTo>
                  <a:pt x="1525" y="1500"/>
                </a:lnTo>
                <a:lnTo>
                  <a:pt x="152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8422257" y="717683"/>
            <a:ext cx="113698" cy="113698"/>
          </a:xfrm>
          <a:custGeom>
            <a:avLst/>
            <a:gdLst/>
            <a:ahLst/>
            <a:cxnLst/>
            <a:rect l="l" t="t" r="r" b="b"/>
            <a:pathLst>
              <a:path w="1040" h="1040" extrusionOk="0">
                <a:moveTo>
                  <a:pt x="528" y="1"/>
                </a:moveTo>
                <a:lnTo>
                  <a:pt x="0" y="512"/>
                </a:lnTo>
                <a:lnTo>
                  <a:pt x="528" y="1039"/>
                </a:lnTo>
                <a:lnTo>
                  <a:pt x="1039" y="512"/>
                </a:lnTo>
                <a:lnTo>
                  <a:pt x="528"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8417774" y="713201"/>
            <a:ext cx="122663" cy="122663"/>
          </a:xfrm>
          <a:custGeom>
            <a:avLst/>
            <a:gdLst/>
            <a:ahLst/>
            <a:cxnLst/>
            <a:rect l="l" t="t" r="r" b="b"/>
            <a:pathLst>
              <a:path w="1122" h="1122" extrusionOk="0">
                <a:moveTo>
                  <a:pt x="569" y="80"/>
                </a:moveTo>
                <a:lnTo>
                  <a:pt x="1055" y="553"/>
                </a:lnTo>
                <a:lnTo>
                  <a:pt x="561" y="1047"/>
                </a:lnTo>
                <a:lnTo>
                  <a:pt x="79" y="553"/>
                </a:lnTo>
                <a:lnTo>
                  <a:pt x="569" y="80"/>
                </a:lnTo>
                <a:close/>
                <a:moveTo>
                  <a:pt x="569" y="1"/>
                </a:moveTo>
                <a:lnTo>
                  <a:pt x="0" y="553"/>
                </a:lnTo>
                <a:lnTo>
                  <a:pt x="569" y="1121"/>
                </a:lnTo>
                <a:lnTo>
                  <a:pt x="581" y="1093"/>
                </a:lnTo>
                <a:lnTo>
                  <a:pt x="1121" y="553"/>
                </a:lnTo>
                <a:lnTo>
                  <a:pt x="56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8711097" y="1399333"/>
            <a:ext cx="115447" cy="115119"/>
          </a:xfrm>
          <a:custGeom>
            <a:avLst/>
            <a:gdLst/>
            <a:ahLst/>
            <a:cxnLst/>
            <a:rect l="l" t="t" r="r" b="b"/>
            <a:pathLst>
              <a:path w="1056" h="1053" extrusionOk="0">
                <a:moveTo>
                  <a:pt x="528" y="1"/>
                </a:moveTo>
                <a:lnTo>
                  <a:pt x="1" y="528"/>
                </a:lnTo>
                <a:lnTo>
                  <a:pt x="528" y="1052"/>
                </a:lnTo>
                <a:lnTo>
                  <a:pt x="1055" y="528"/>
                </a:lnTo>
                <a:lnTo>
                  <a:pt x="528"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8708364" y="1396600"/>
            <a:ext cx="122335" cy="120913"/>
          </a:xfrm>
          <a:custGeom>
            <a:avLst/>
            <a:gdLst/>
            <a:ahLst/>
            <a:cxnLst/>
            <a:rect l="l" t="t" r="r" b="b"/>
            <a:pathLst>
              <a:path w="1119" h="1106" extrusionOk="0">
                <a:moveTo>
                  <a:pt x="553" y="64"/>
                </a:moveTo>
                <a:lnTo>
                  <a:pt x="1039" y="553"/>
                </a:lnTo>
                <a:lnTo>
                  <a:pt x="553" y="1039"/>
                </a:lnTo>
                <a:lnTo>
                  <a:pt x="553" y="1039"/>
                </a:lnTo>
                <a:lnTo>
                  <a:pt x="67" y="553"/>
                </a:lnTo>
                <a:lnTo>
                  <a:pt x="553" y="64"/>
                </a:lnTo>
                <a:close/>
                <a:moveTo>
                  <a:pt x="553" y="1"/>
                </a:moveTo>
                <a:lnTo>
                  <a:pt x="1" y="553"/>
                </a:lnTo>
                <a:lnTo>
                  <a:pt x="553" y="1105"/>
                </a:lnTo>
                <a:lnTo>
                  <a:pt x="566" y="1090"/>
                </a:lnTo>
                <a:lnTo>
                  <a:pt x="1118" y="553"/>
                </a:lnTo>
                <a:lnTo>
                  <a:pt x="553"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5875392" y="17448"/>
            <a:ext cx="228599" cy="227177"/>
          </a:xfrm>
          <a:custGeom>
            <a:avLst/>
            <a:gdLst/>
            <a:ahLst/>
            <a:cxnLst/>
            <a:rect l="l" t="t" r="r" b="b"/>
            <a:pathLst>
              <a:path w="2091" h="2078" extrusionOk="0">
                <a:moveTo>
                  <a:pt x="1052" y="0"/>
                </a:moveTo>
                <a:lnTo>
                  <a:pt x="1" y="1039"/>
                </a:lnTo>
                <a:lnTo>
                  <a:pt x="1052" y="2077"/>
                </a:lnTo>
                <a:lnTo>
                  <a:pt x="2091" y="1039"/>
                </a:lnTo>
                <a:lnTo>
                  <a:pt x="10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5872331" y="12965"/>
            <a:ext cx="236142" cy="236142"/>
          </a:xfrm>
          <a:custGeom>
            <a:avLst/>
            <a:gdLst/>
            <a:ahLst/>
            <a:cxnLst/>
            <a:rect l="l" t="t" r="r" b="b"/>
            <a:pathLst>
              <a:path w="2160" h="2160" extrusionOk="0">
                <a:moveTo>
                  <a:pt x="1080" y="79"/>
                </a:moveTo>
                <a:lnTo>
                  <a:pt x="2081" y="1080"/>
                </a:lnTo>
                <a:lnTo>
                  <a:pt x="1074" y="2087"/>
                </a:lnTo>
                <a:lnTo>
                  <a:pt x="1074" y="2087"/>
                </a:lnTo>
                <a:lnTo>
                  <a:pt x="67" y="1080"/>
                </a:lnTo>
                <a:lnTo>
                  <a:pt x="1080" y="79"/>
                </a:lnTo>
                <a:close/>
                <a:moveTo>
                  <a:pt x="1080" y="0"/>
                </a:moveTo>
                <a:lnTo>
                  <a:pt x="1" y="1080"/>
                </a:lnTo>
                <a:lnTo>
                  <a:pt x="1080" y="2159"/>
                </a:lnTo>
                <a:lnTo>
                  <a:pt x="1093" y="2144"/>
                </a:lnTo>
                <a:lnTo>
                  <a:pt x="2160" y="1080"/>
                </a:lnTo>
                <a:lnTo>
                  <a:pt x="108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8476811" y="1603664"/>
            <a:ext cx="228927" cy="227287"/>
          </a:xfrm>
          <a:custGeom>
            <a:avLst/>
            <a:gdLst/>
            <a:ahLst/>
            <a:cxnLst/>
            <a:rect l="l" t="t" r="r" b="b"/>
            <a:pathLst>
              <a:path w="2094" h="2079" extrusionOk="0">
                <a:moveTo>
                  <a:pt x="1055" y="1"/>
                </a:moveTo>
                <a:lnTo>
                  <a:pt x="0" y="1039"/>
                </a:lnTo>
                <a:lnTo>
                  <a:pt x="1055" y="2078"/>
                </a:lnTo>
                <a:lnTo>
                  <a:pt x="2093" y="1039"/>
                </a:lnTo>
                <a:lnTo>
                  <a:pt x="105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8474077" y="1599181"/>
            <a:ext cx="235814" cy="235814"/>
          </a:xfrm>
          <a:custGeom>
            <a:avLst/>
            <a:gdLst/>
            <a:ahLst/>
            <a:cxnLst/>
            <a:rect l="l" t="t" r="r" b="b"/>
            <a:pathLst>
              <a:path w="2157" h="2157" extrusionOk="0">
                <a:moveTo>
                  <a:pt x="1080" y="80"/>
                </a:moveTo>
                <a:lnTo>
                  <a:pt x="2077" y="1080"/>
                </a:lnTo>
                <a:lnTo>
                  <a:pt x="1072" y="2086"/>
                </a:lnTo>
                <a:lnTo>
                  <a:pt x="66" y="1080"/>
                </a:lnTo>
                <a:lnTo>
                  <a:pt x="1080" y="80"/>
                </a:lnTo>
                <a:close/>
                <a:moveTo>
                  <a:pt x="1080" y="1"/>
                </a:moveTo>
                <a:lnTo>
                  <a:pt x="0" y="1080"/>
                </a:lnTo>
                <a:lnTo>
                  <a:pt x="1080" y="2157"/>
                </a:lnTo>
                <a:lnTo>
                  <a:pt x="1092" y="2144"/>
                </a:lnTo>
                <a:lnTo>
                  <a:pt x="2156" y="1080"/>
                </a:lnTo>
                <a:lnTo>
                  <a:pt x="108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679662" y="2697802"/>
            <a:ext cx="96425" cy="96753"/>
          </a:xfrm>
          <a:custGeom>
            <a:avLst/>
            <a:gdLst/>
            <a:ahLst/>
            <a:cxnLst/>
            <a:rect l="l" t="t" r="r" b="b"/>
            <a:pathLst>
              <a:path w="882" h="885" extrusionOk="0">
                <a:moveTo>
                  <a:pt x="446" y="0"/>
                </a:moveTo>
                <a:lnTo>
                  <a:pt x="0" y="436"/>
                </a:lnTo>
                <a:lnTo>
                  <a:pt x="446" y="884"/>
                </a:lnTo>
                <a:lnTo>
                  <a:pt x="881" y="436"/>
                </a:lnTo>
                <a:lnTo>
                  <a:pt x="4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281059" y="3061968"/>
            <a:ext cx="96753" cy="96315"/>
          </a:xfrm>
          <a:custGeom>
            <a:avLst/>
            <a:gdLst/>
            <a:ahLst/>
            <a:cxnLst/>
            <a:rect l="l" t="t" r="r" b="b"/>
            <a:pathLst>
              <a:path w="885" h="881" extrusionOk="0">
                <a:moveTo>
                  <a:pt x="436" y="0"/>
                </a:moveTo>
                <a:lnTo>
                  <a:pt x="0" y="445"/>
                </a:lnTo>
                <a:lnTo>
                  <a:pt x="436" y="881"/>
                </a:lnTo>
                <a:lnTo>
                  <a:pt x="884" y="445"/>
                </a:lnTo>
                <a:lnTo>
                  <a:pt x="436" y="0"/>
                </a:ln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627842" y="2194573"/>
            <a:ext cx="113698" cy="113698"/>
          </a:xfrm>
          <a:custGeom>
            <a:avLst/>
            <a:gdLst/>
            <a:ahLst/>
            <a:cxnLst/>
            <a:rect l="l" t="t" r="r" b="b"/>
            <a:pathLst>
              <a:path w="1040" h="1040" extrusionOk="0">
                <a:moveTo>
                  <a:pt x="512" y="1"/>
                </a:moveTo>
                <a:lnTo>
                  <a:pt x="1" y="515"/>
                </a:lnTo>
                <a:lnTo>
                  <a:pt x="512" y="1039"/>
                </a:lnTo>
                <a:lnTo>
                  <a:pt x="1040" y="515"/>
                </a:lnTo>
                <a:lnTo>
                  <a:pt x="51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623359" y="2190418"/>
            <a:ext cx="122335" cy="122335"/>
          </a:xfrm>
          <a:custGeom>
            <a:avLst/>
            <a:gdLst/>
            <a:ahLst/>
            <a:cxnLst/>
            <a:rect l="l" t="t" r="r" b="b"/>
            <a:pathLst>
              <a:path w="1119" h="1119" extrusionOk="0">
                <a:moveTo>
                  <a:pt x="553" y="80"/>
                </a:moveTo>
                <a:lnTo>
                  <a:pt x="1040" y="553"/>
                </a:lnTo>
                <a:lnTo>
                  <a:pt x="559" y="1045"/>
                </a:lnTo>
                <a:lnTo>
                  <a:pt x="559" y="1045"/>
                </a:lnTo>
                <a:lnTo>
                  <a:pt x="67" y="553"/>
                </a:lnTo>
                <a:lnTo>
                  <a:pt x="553" y="80"/>
                </a:lnTo>
                <a:close/>
                <a:moveTo>
                  <a:pt x="553" y="1"/>
                </a:moveTo>
                <a:lnTo>
                  <a:pt x="1" y="553"/>
                </a:lnTo>
                <a:lnTo>
                  <a:pt x="553" y="1118"/>
                </a:lnTo>
                <a:lnTo>
                  <a:pt x="579" y="1090"/>
                </a:lnTo>
                <a:lnTo>
                  <a:pt x="1118" y="553"/>
                </a:lnTo>
                <a:lnTo>
                  <a:pt x="553"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08433" y="1534679"/>
            <a:ext cx="96753" cy="97737"/>
          </a:xfrm>
          <a:custGeom>
            <a:avLst/>
            <a:gdLst/>
            <a:ahLst/>
            <a:cxnLst/>
            <a:rect l="l" t="t" r="r" b="b"/>
            <a:pathLst>
              <a:path w="885" h="894" extrusionOk="0">
                <a:moveTo>
                  <a:pt x="449" y="0"/>
                </a:moveTo>
                <a:lnTo>
                  <a:pt x="1" y="445"/>
                </a:lnTo>
                <a:lnTo>
                  <a:pt x="449" y="894"/>
                </a:lnTo>
                <a:lnTo>
                  <a:pt x="885" y="445"/>
                </a:lnTo>
                <a:lnTo>
                  <a:pt x="4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56721" y="1031122"/>
            <a:ext cx="113917" cy="115338"/>
          </a:xfrm>
          <a:custGeom>
            <a:avLst/>
            <a:gdLst/>
            <a:ahLst/>
            <a:cxnLst/>
            <a:rect l="l" t="t" r="r" b="b"/>
            <a:pathLst>
              <a:path w="1042" h="1055" extrusionOk="0">
                <a:moveTo>
                  <a:pt x="527" y="0"/>
                </a:moveTo>
                <a:lnTo>
                  <a:pt x="0" y="527"/>
                </a:lnTo>
                <a:lnTo>
                  <a:pt x="527" y="1055"/>
                </a:lnTo>
                <a:lnTo>
                  <a:pt x="1042" y="527"/>
                </a:lnTo>
                <a:lnTo>
                  <a:pt x="527"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52567" y="1028279"/>
            <a:ext cx="122225" cy="120913"/>
          </a:xfrm>
          <a:custGeom>
            <a:avLst/>
            <a:gdLst/>
            <a:ahLst/>
            <a:cxnLst/>
            <a:rect l="l" t="t" r="r" b="b"/>
            <a:pathLst>
              <a:path w="1118" h="1106" extrusionOk="0">
                <a:moveTo>
                  <a:pt x="565" y="67"/>
                </a:moveTo>
                <a:lnTo>
                  <a:pt x="1039" y="553"/>
                </a:lnTo>
                <a:lnTo>
                  <a:pt x="559" y="1033"/>
                </a:lnTo>
                <a:lnTo>
                  <a:pt x="79" y="553"/>
                </a:lnTo>
                <a:lnTo>
                  <a:pt x="565" y="67"/>
                </a:lnTo>
                <a:close/>
                <a:moveTo>
                  <a:pt x="565" y="1"/>
                </a:moveTo>
                <a:lnTo>
                  <a:pt x="0" y="553"/>
                </a:lnTo>
                <a:lnTo>
                  <a:pt x="565" y="1106"/>
                </a:lnTo>
                <a:lnTo>
                  <a:pt x="578" y="1093"/>
                </a:lnTo>
                <a:lnTo>
                  <a:pt x="1118" y="553"/>
                </a:lnTo>
                <a:lnTo>
                  <a:pt x="56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3442227" y="200023"/>
            <a:ext cx="96315" cy="96315"/>
          </a:xfrm>
          <a:custGeom>
            <a:avLst/>
            <a:gdLst/>
            <a:ahLst/>
            <a:cxnLst/>
            <a:rect l="l" t="t" r="r" b="b"/>
            <a:pathLst>
              <a:path w="881" h="881" extrusionOk="0">
                <a:moveTo>
                  <a:pt x="445" y="0"/>
                </a:moveTo>
                <a:lnTo>
                  <a:pt x="0" y="433"/>
                </a:lnTo>
                <a:lnTo>
                  <a:pt x="445" y="881"/>
                </a:lnTo>
                <a:lnTo>
                  <a:pt x="881" y="433"/>
                </a:lnTo>
                <a:lnTo>
                  <a:pt x="4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3213408" y="20181"/>
            <a:ext cx="115338" cy="115010"/>
          </a:xfrm>
          <a:custGeom>
            <a:avLst/>
            <a:gdLst/>
            <a:ahLst/>
            <a:cxnLst/>
            <a:rect l="l" t="t" r="r" b="b"/>
            <a:pathLst>
              <a:path w="1055" h="1052" extrusionOk="0">
                <a:moveTo>
                  <a:pt x="527" y="0"/>
                </a:moveTo>
                <a:lnTo>
                  <a:pt x="0" y="528"/>
                </a:lnTo>
                <a:lnTo>
                  <a:pt x="527" y="1052"/>
                </a:lnTo>
                <a:lnTo>
                  <a:pt x="1054" y="528"/>
                </a:lnTo>
                <a:lnTo>
                  <a:pt x="527"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3210565" y="17448"/>
            <a:ext cx="120913" cy="120913"/>
          </a:xfrm>
          <a:custGeom>
            <a:avLst/>
            <a:gdLst/>
            <a:ahLst/>
            <a:cxnLst/>
            <a:rect l="l" t="t" r="r" b="b"/>
            <a:pathLst>
              <a:path w="1106" h="1106" extrusionOk="0">
                <a:moveTo>
                  <a:pt x="553" y="66"/>
                </a:moveTo>
                <a:lnTo>
                  <a:pt x="1039" y="553"/>
                </a:lnTo>
                <a:lnTo>
                  <a:pt x="553" y="1039"/>
                </a:lnTo>
                <a:lnTo>
                  <a:pt x="67" y="553"/>
                </a:lnTo>
                <a:lnTo>
                  <a:pt x="553" y="66"/>
                </a:lnTo>
                <a:close/>
                <a:moveTo>
                  <a:pt x="553" y="0"/>
                </a:moveTo>
                <a:lnTo>
                  <a:pt x="1" y="553"/>
                </a:lnTo>
                <a:lnTo>
                  <a:pt x="553" y="1105"/>
                </a:lnTo>
                <a:lnTo>
                  <a:pt x="566" y="1092"/>
                </a:lnTo>
                <a:lnTo>
                  <a:pt x="1106" y="553"/>
                </a:lnTo>
                <a:lnTo>
                  <a:pt x="553"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48261" y="2283674"/>
            <a:ext cx="227177" cy="228927"/>
          </a:xfrm>
          <a:custGeom>
            <a:avLst/>
            <a:gdLst/>
            <a:ahLst/>
            <a:cxnLst/>
            <a:rect l="l" t="t" r="r" b="b"/>
            <a:pathLst>
              <a:path w="2078" h="2094" extrusionOk="0">
                <a:moveTo>
                  <a:pt x="1039" y="0"/>
                </a:moveTo>
                <a:lnTo>
                  <a:pt x="0" y="1042"/>
                </a:lnTo>
                <a:lnTo>
                  <a:pt x="1039" y="2093"/>
                </a:lnTo>
                <a:lnTo>
                  <a:pt x="2078" y="1042"/>
                </a:lnTo>
                <a:lnTo>
                  <a:pt x="103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243779" y="2279519"/>
            <a:ext cx="235814" cy="235814"/>
          </a:xfrm>
          <a:custGeom>
            <a:avLst/>
            <a:gdLst/>
            <a:ahLst/>
            <a:cxnLst/>
            <a:rect l="l" t="t" r="r" b="b"/>
            <a:pathLst>
              <a:path w="2157" h="2157" extrusionOk="0">
                <a:moveTo>
                  <a:pt x="1080" y="79"/>
                </a:moveTo>
                <a:lnTo>
                  <a:pt x="2078" y="1080"/>
                </a:lnTo>
                <a:lnTo>
                  <a:pt x="1072" y="2085"/>
                </a:lnTo>
                <a:lnTo>
                  <a:pt x="1072" y="2085"/>
                </a:lnTo>
                <a:lnTo>
                  <a:pt x="66" y="1080"/>
                </a:lnTo>
                <a:lnTo>
                  <a:pt x="1080" y="79"/>
                </a:lnTo>
                <a:close/>
                <a:moveTo>
                  <a:pt x="1080" y="0"/>
                </a:moveTo>
                <a:lnTo>
                  <a:pt x="0" y="1080"/>
                </a:lnTo>
                <a:lnTo>
                  <a:pt x="1080" y="2156"/>
                </a:lnTo>
                <a:lnTo>
                  <a:pt x="1093" y="2144"/>
                </a:lnTo>
                <a:lnTo>
                  <a:pt x="2156" y="1080"/>
                </a:lnTo>
                <a:lnTo>
                  <a:pt x="108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1444509" y="60522"/>
            <a:ext cx="96425" cy="96425"/>
          </a:xfrm>
          <a:custGeom>
            <a:avLst/>
            <a:gdLst/>
            <a:ahLst/>
            <a:cxnLst/>
            <a:rect l="l" t="t" r="r" b="b"/>
            <a:pathLst>
              <a:path w="882" h="882" extrusionOk="0">
                <a:moveTo>
                  <a:pt x="449" y="1"/>
                </a:moveTo>
                <a:lnTo>
                  <a:pt x="0" y="433"/>
                </a:lnTo>
                <a:lnTo>
                  <a:pt x="449" y="882"/>
                </a:lnTo>
                <a:lnTo>
                  <a:pt x="881" y="433"/>
                </a:lnTo>
                <a:lnTo>
                  <a:pt x="4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7962" y="2057915"/>
            <a:ext cx="97846" cy="96425"/>
          </a:xfrm>
          <a:custGeom>
            <a:avLst/>
            <a:gdLst/>
            <a:ahLst/>
            <a:cxnLst/>
            <a:rect l="l" t="t" r="r" b="b"/>
            <a:pathLst>
              <a:path w="895" h="882" extrusionOk="0">
                <a:moveTo>
                  <a:pt x="446" y="0"/>
                </a:moveTo>
                <a:lnTo>
                  <a:pt x="1" y="436"/>
                </a:lnTo>
                <a:lnTo>
                  <a:pt x="446" y="881"/>
                </a:lnTo>
                <a:lnTo>
                  <a:pt x="894" y="436"/>
                </a:lnTo>
                <a:lnTo>
                  <a:pt x="4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344038" y="349472"/>
            <a:ext cx="113698" cy="113589"/>
          </a:xfrm>
          <a:custGeom>
            <a:avLst/>
            <a:gdLst/>
            <a:ahLst/>
            <a:cxnLst/>
            <a:rect l="l" t="t" r="r" b="b"/>
            <a:pathLst>
              <a:path w="1040" h="1039" extrusionOk="0">
                <a:moveTo>
                  <a:pt x="525" y="0"/>
                </a:moveTo>
                <a:lnTo>
                  <a:pt x="1" y="515"/>
                </a:lnTo>
                <a:lnTo>
                  <a:pt x="525" y="1039"/>
                </a:lnTo>
                <a:lnTo>
                  <a:pt x="1039" y="515"/>
                </a:lnTo>
                <a:lnTo>
                  <a:pt x="52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1339556" y="345317"/>
            <a:ext cx="122335" cy="122225"/>
          </a:xfrm>
          <a:custGeom>
            <a:avLst/>
            <a:gdLst/>
            <a:ahLst/>
            <a:cxnLst/>
            <a:rect l="l" t="t" r="r" b="b"/>
            <a:pathLst>
              <a:path w="1119" h="1118" extrusionOk="0">
                <a:moveTo>
                  <a:pt x="566" y="79"/>
                </a:moveTo>
                <a:lnTo>
                  <a:pt x="1052" y="553"/>
                </a:lnTo>
                <a:lnTo>
                  <a:pt x="560" y="1045"/>
                </a:lnTo>
                <a:lnTo>
                  <a:pt x="80" y="553"/>
                </a:lnTo>
                <a:lnTo>
                  <a:pt x="566" y="79"/>
                </a:lnTo>
                <a:close/>
                <a:moveTo>
                  <a:pt x="566" y="0"/>
                </a:moveTo>
                <a:lnTo>
                  <a:pt x="1" y="553"/>
                </a:lnTo>
                <a:lnTo>
                  <a:pt x="566" y="1118"/>
                </a:lnTo>
                <a:lnTo>
                  <a:pt x="578" y="1093"/>
                </a:lnTo>
                <a:lnTo>
                  <a:pt x="1118" y="553"/>
                </a:lnTo>
                <a:lnTo>
                  <a:pt x="56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790082" y="255888"/>
            <a:ext cx="227615" cy="227615"/>
          </a:xfrm>
          <a:custGeom>
            <a:avLst/>
            <a:gdLst/>
            <a:ahLst/>
            <a:cxnLst/>
            <a:rect l="l" t="t" r="r" b="b"/>
            <a:pathLst>
              <a:path w="2082" h="2082" extrusionOk="0">
                <a:moveTo>
                  <a:pt x="1043" y="1"/>
                </a:moveTo>
                <a:lnTo>
                  <a:pt x="1" y="1042"/>
                </a:lnTo>
                <a:lnTo>
                  <a:pt x="1043" y="2081"/>
                </a:lnTo>
                <a:lnTo>
                  <a:pt x="2081" y="1042"/>
                </a:lnTo>
                <a:lnTo>
                  <a:pt x="1043"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785927" y="251734"/>
            <a:ext cx="235923" cy="235814"/>
          </a:xfrm>
          <a:custGeom>
            <a:avLst/>
            <a:gdLst/>
            <a:ahLst/>
            <a:cxnLst/>
            <a:rect l="l" t="t" r="r" b="b"/>
            <a:pathLst>
              <a:path w="2158" h="2157" extrusionOk="0">
                <a:moveTo>
                  <a:pt x="1081" y="80"/>
                </a:moveTo>
                <a:lnTo>
                  <a:pt x="2091" y="1080"/>
                </a:lnTo>
                <a:lnTo>
                  <a:pt x="1085" y="2086"/>
                </a:lnTo>
                <a:lnTo>
                  <a:pt x="1085" y="2086"/>
                </a:lnTo>
                <a:lnTo>
                  <a:pt x="80" y="1080"/>
                </a:lnTo>
                <a:lnTo>
                  <a:pt x="1081" y="80"/>
                </a:lnTo>
                <a:close/>
                <a:moveTo>
                  <a:pt x="1081" y="1"/>
                </a:moveTo>
                <a:lnTo>
                  <a:pt x="1" y="1080"/>
                </a:lnTo>
                <a:lnTo>
                  <a:pt x="1081" y="2157"/>
                </a:lnTo>
                <a:lnTo>
                  <a:pt x="1106" y="2144"/>
                </a:lnTo>
                <a:lnTo>
                  <a:pt x="2157" y="1080"/>
                </a:lnTo>
                <a:lnTo>
                  <a:pt x="108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5615196" y="269008"/>
            <a:ext cx="97737" cy="96425"/>
          </a:xfrm>
          <a:custGeom>
            <a:avLst/>
            <a:gdLst/>
            <a:ahLst/>
            <a:cxnLst/>
            <a:rect l="l" t="t" r="r" b="b"/>
            <a:pathLst>
              <a:path w="894" h="882" extrusionOk="0">
                <a:moveTo>
                  <a:pt x="446" y="1"/>
                </a:moveTo>
                <a:lnTo>
                  <a:pt x="1" y="449"/>
                </a:lnTo>
                <a:lnTo>
                  <a:pt x="446" y="881"/>
                </a:lnTo>
                <a:lnTo>
                  <a:pt x="894" y="449"/>
                </a:lnTo>
                <a:lnTo>
                  <a:pt x="4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6362769" y="60522"/>
            <a:ext cx="98174" cy="96425"/>
          </a:xfrm>
          <a:custGeom>
            <a:avLst/>
            <a:gdLst/>
            <a:ahLst/>
            <a:cxnLst/>
            <a:rect l="l" t="t" r="r" b="b"/>
            <a:pathLst>
              <a:path w="898" h="882" extrusionOk="0">
                <a:moveTo>
                  <a:pt x="449" y="1"/>
                </a:moveTo>
                <a:lnTo>
                  <a:pt x="1" y="433"/>
                </a:lnTo>
                <a:lnTo>
                  <a:pt x="449" y="882"/>
                </a:lnTo>
                <a:lnTo>
                  <a:pt x="897" y="433"/>
                </a:lnTo>
                <a:lnTo>
                  <a:pt x="4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6219224" y="350784"/>
            <a:ext cx="113589" cy="114026"/>
          </a:xfrm>
          <a:custGeom>
            <a:avLst/>
            <a:gdLst/>
            <a:ahLst/>
            <a:cxnLst/>
            <a:rect l="l" t="t" r="r" b="b"/>
            <a:pathLst>
              <a:path w="1039" h="1043" extrusionOk="0">
                <a:moveTo>
                  <a:pt x="524" y="1"/>
                </a:moveTo>
                <a:lnTo>
                  <a:pt x="0" y="515"/>
                </a:lnTo>
                <a:lnTo>
                  <a:pt x="524" y="1043"/>
                </a:lnTo>
                <a:lnTo>
                  <a:pt x="1039" y="515"/>
                </a:lnTo>
                <a:lnTo>
                  <a:pt x="524"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6214741" y="346629"/>
            <a:ext cx="122225" cy="122335"/>
          </a:xfrm>
          <a:custGeom>
            <a:avLst/>
            <a:gdLst/>
            <a:ahLst/>
            <a:cxnLst/>
            <a:rect l="l" t="t" r="r" b="b"/>
            <a:pathLst>
              <a:path w="1118" h="1119" extrusionOk="0">
                <a:moveTo>
                  <a:pt x="565" y="80"/>
                </a:moveTo>
                <a:lnTo>
                  <a:pt x="1052" y="553"/>
                </a:lnTo>
                <a:lnTo>
                  <a:pt x="559" y="1046"/>
                </a:lnTo>
                <a:lnTo>
                  <a:pt x="79" y="553"/>
                </a:lnTo>
                <a:lnTo>
                  <a:pt x="565" y="80"/>
                </a:lnTo>
                <a:close/>
                <a:moveTo>
                  <a:pt x="565" y="1"/>
                </a:moveTo>
                <a:lnTo>
                  <a:pt x="0" y="553"/>
                </a:lnTo>
                <a:lnTo>
                  <a:pt x="565" y="1118"/>
                </a:lnTo>
                <a:lnTo>
                  <a:pt x="578" y="1093"/>
                </a:lnTo>
                <a:lnTo>
                  <a:pt x="1118" y="553"/>
                </a:lnTo>
                <a:lnTo>
                  <a:pt x="56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4079271" y="57461"/>
            <a:ext cx="228599" cy="228927"/>
          </a:xfrm>
          <a:custGeom>
            <a:avLst/>
            <a:gdLst/>
            <a:ahLst/>
            <a:cxnLst/>
            <a:rect l="l" t="t" r="r" b="b"/>
            <a:pathLst>
              <a:path w="2091" h="2094" extrusionOk="0">
                <a:moveTo>
                  <a:pt x="1040" y="0"/>
                </a:moveTo>
                <a:lnTo>
                  <a:pt x="1" y="1055"/>
                </a:lnTo>
                <a:lnTo>
                  <a:pt x="1040" y="2093"/>
                </a:lnTo>
                <a:lnTo>
                  <a:pt x="2091" y="1055"/>
                </a:lnTo>
                <a:lnTo>
                  <a:pt x="10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8402250" y="4410727"/>
            <a:ext cx="96425" cy="96425"/>
          </a:xfrm>
          <a:custGeom>
            <a:avLst/>
            <a:gdLst/>
            <a:ahLst/>
            <a:cxnLst/>
            <a:rect l="l" t="t" r="r" b="b"/>
            <a:pathLst>
              <a:path w="882" h="882" extrusionOk="0">
                <a:moveTo>
                  <a:pt x="433" y="1"/>
                </a:moveTo>
                <a:lnTo>
                  <a:pt x="0" y="433"/>
                </a:lnTo>
                <a:lnTo>
                  <a:pt x="433" y="882"/>
                </a:lnTo>
                <a:lnTo>
                  <a:pt x="881" y="433"/>
                </a:lnTo>
                <a:lnTo>
                  <a:pt x="4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7418532" y="4843550"/>
            <a:ext cx="96425" cy="96425"/>
          </a:xfrm>
          <a:custGeom>
            <a:avLst/>
            <a:gdLst/>
            <a:ahLst/>
            <a:cxnLst/>
            <a:rect l="l" t="t" r="r" b="b"/>
            <a:pathLst>
              <a:path w="882" h="882" extrusionOk="0">
                <a:moveTo>
                  <a:pt x="433" y="1"/>
                </a:moveTo>
                <a:lnTo>
                  <a:pt x="1" y="436"/>
                </a:lnTo>
                <a:lnTo>
                  <a:pt x="433" y="881"/>
                </a:lnTo>
                <a:lnTo>
                  <a:pt x="882" y="436"/>
                </a:lnTo>
                <a:lnTo>
                  <a:pt x="4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8640691" y="4712796"/>
            <a:ext cx="113698" cy="115010"/>
          </a:xfrm>
          <a:custGeom>
            <a:avLst/>
            <a:gdLst/>
            <a:ahLst/>
            <a:cxnLst/>
            <a:rect l="l" t="t" r="r" b="b"/>
            <a:pathLst>
              <a:path w="1040" h="1052" extrusionOk="0">
                <a:moveTo>
                  <a:pt x="515" y="0"/>
                </a:moveTo>
                <a:lnTo>
                  <a:pt x="1" y="527"/>
                </a:lnTo>
                <a:lnTo>
                  <a:pt x="515" y="1051"/>
                </a:lnTo>
                <a:lnTo>
                  <a:pt x="1039" y="527"/>
                </a:lnTo>
                <a:lnTo>
                  <a:pt x="51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8636536" y="4709954"/>
            <a:ext cx="122335" cy="120913"/>
          </a:xfrm>
          <a:custGeom>
            <a:avLst/>
            <a:gdLst/>
            <a:ahLst/>
            <a:cxnLst/>
            <a:rect l="l" t="t" r="r" b="b"/>
            <a:pathLst>
              <a:path w="1119" h="1106" extrusionOk="0">
                <a:moveTo>
                  <a:pt x="553" y="64"/>
                </a:moveTo>
                <a:lnTo>
                  <a:pt x="1040" y="553"/>
                </a:lnTo>
                <a:lnTo>
                  <a:pt x="560" y="1033"/>
                </a:lnTo>
                <a:lnTo>
                  <a:pt x="80" y="553"/>
                </a:lnTo>
                <a:lnTo>
                  <a:pt x="553" y="64"/>
                </a:lnTo>
                <a:close/>
                <a:moveTo>
                  <a:pt x="553" y="1"/>
                </a:moveTo>
                <a:lnTo>
                  <a:pt x="1" y="553"/>
                </a:lnTo>
                <a:lnTo>
                  <a:pt x="553" y="1106"/>
                </a:lnTo>
                <a:lnTo>
                  <a:pt x="579" y="1090"/>
                </a:lnTo>
                <a:lnTo>
                  <a:pt x="1119" y="553"/>
                </a:lnTo>
                <a:lnTo>
                  <a:pt x="553"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8756030" y="3298988"/>
            <a:ext cx="113589" cy="113698"/>
          </a:xfrm>
          <a:custGeom>
            <a:avLst/>
            <a:gdLst/>
            <a:ahLst/>
            <a:cxnLst/>
            <a:rect l="l" t="t" r="r" b="b"/>
            <a:pathLst>
              <a:path w="1039" h="1040" extrusionOk="0">
                <a:moveTo>
                  <a:pt x="512" y="1"/>
                </a:moveTo>
                <a:lnTo>
                  <a:pt x="0" y="516"/>
                </a:lnTo>
                <a:lnTo>
                  <a:pt x="512" y="1040"/>
                </a:lnTo>
                <a:lnTo>
                  <a:pt x="1039" y="516"/>
                </a:lnTo>
                <a:lnTo>
                  <a:pt x="51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8751547" y="3294943"/>
            <a:ext cx="122225" cy="122225"/>
          </a:xfrm>
          <a:custGeom>
            <a:avLst/>
            <a:gdLst/>
            <a:ahLst/>
            <a:cxnLst/>
            <a:rect l="l" t="t" r="r" b="b"/>
            <a:pathLst>
              <a:path w="1118" h="1118" extrusionOk="0">
                <a:moveTo>
                  <a:pt x="553" y="63"/>
                </a:moveTo>
                <a:lnTo>
                  <a:pt x="1039" y="553"/>
                </a:lnTo>
                <a:lnTo>
                  <a:pt x="559" y="1032"/>
                </a:lnTo>
                <a:lnTo>
                  <a:pt x="79" y="553"/>
                </a:lnTo>
                <a:lnTo>
                  <a:pt x="553" y="63"/>
                </a:lnTo>
                <a:close/>
                <a:moveTo>
                  <a:pt x="553" y="0"/>
                </a:moveTo>
                <a:lnTo>
                  <a:pt x="0" y="553"/>
                </a:lnTo>
                <a:lnTo>
                  <a:pt x="553" y="1118"/>
                </a:lnTo>
                <a:lnTo>
                  <a:pt x="578" y="1089"/>
                </a:lnTo>
                <a:lnTo>
                  <a:pt x="1118" y="553"/>
                </a:lnTo>
                <a:lnTo>
                  <a:pt x="553"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7352281" y="4321736"/>
            <a:ext cx="227287" cy="227177"/>
          </a:xfrm>
          <a:custGeom>
            <a:avLst/>
            <a:gdLst/>
            <a:ahLst/>
            <a:cxnLst/>
            <a:rect l="l" t="t" r="r" b="b"/>
            <a:pathLst>
              <a:path w="2079" h="2078" extrusionOk="0">
                <a:moveTo>
                  <a:pt x="1039" y="0"/>
                </a:moveTo>
                <a:lnTo>
                  <a:pt x="1" y="1039"/>
                </a:lnTo>
                <a:lnTo>
                  <a:pt x="1039" y="2078"/>
                </a:lnTo>
                <a:lnTo>
                  <a:pt x="2078" y="1039"/>
                </a:lnTo>
                <a:lnTo>
                  <a:pt x="103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7347798" y="4317253"/>
            <a:ext cx="236251" cy="235814"/>
          </a:xfrm>
          <a:custGeom>
            <a:avLst/>
            <a:gdLst/>
            <a:ahLst/>
            <a:cxnLst/>
            <a:rect l="l" t="t" r="r" b="b"/>
            <a:pathLst>
              <a:path w="2161" h="2157" extrusionOk="0">
                <a:moveTo>
                  <a:pt x="1080" y="79"/>
                </a:moveTo>
                <a:lnTo>
                  <a:pt x="2094" y="1080"/>
                </a:lnTo>
                <a:lnTo>
                  <a:pt x="1087" y="2087"/>
                </a:lnTo>
                <a:lnTo>
                  <a:pt x="1087" y="2087"/>
                </a:lnTo>
                <a:lnTo>
                  <a:pt x="80" y="1080"/>
                </a:lnTo>
                <a:lnTo>
                  <a:pt x="1080" y="79"/>
                </a:lnTo>
                <a:close/>
                <a:moveTo>
                  <a:pt x="1080" y="0"/>
                </a:moveTo>
                <a:lnTo>
                  <a:pt x="1" y="1080"/>
                </a:lnTo>
                <a:lnTo>
                  <a:pt x="1080" y="2156"/>
                </a:lnTo>
                <a:lnTo>
                  <a:pt x="1106" y="2144"/>
                </a:lnTo>
                <a:lnTo>
                  <a:pt x="2160" y="1080"/>
                </a:lnTo>
                <a:lnTo>
                  <a:pt x="108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2763311" y="4811846"/>
            <a:ext cx="96425" cy="96753"/>
          </a:xfrm>
          <a:custGeom>
            <a:avLst/>
            <a:gdLst/>
            <a:ahLst/>
            <a:cxnLst/>
            <a:rect l="l" t="t" r="r" b="b"/>
            <a:pathLst>
              <a:path w="882" h="885" extrusionOk="0">
                <a:moveTo>
                  <a:pt x="449" y="0"/>
                </a:moveTo>
                <a:lnTo>
                  <a:pt x="0" y="448"/>
                </a:lnTo>
                <a:lnTo>
                  <a:pt x="449" y="884"/>
                </a:lnTo>
                <a:lnTo>
                  <a:pt x="881" y="448"/>
                </a:lnTo>
                <a:lnTo>
                  <a:pt x="4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2964472" y="4860824"/>
            <a:ext cx="96753" cy="96425"/>
          </a:xfrm>
          <a:custGeom>
            <a:avLst/>
            <a:gdLst/>
            <a:ahLst/>
            <a:cxnLst/>
            <a:rect l="l" t="t" r="r" b="b"/>
            <a:pathLst>
              <a:path w="885" h="882" extrusionOk="0">
                <a:moveTo>
                  <a:pt x="436" y="0"/>
                </a:moveTo>
                <a:lnTo>
                  <a:pt x="1" y="436"/>
                </a:lnTo>
                <a:lnTo>
                  <a:pt x="436" y="881"/>
                </a:lnTo>
                <a:lnTo>
                  <a:pt x="885" y="436"/>
                </a:lnTo>
                <a:lnTo>
                  <a:pt x="4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1344038" y="4899854"/>
            <a:ext cx="113698" cy="113589"/>
          </a:xfrm>
          <a:custGeom>
            <a:avLst/>
            <a:gdLst/>
            <a:ahLst/>
            <a:cxnLst/>
            <a:rect l="l" t="t" r="r" b="b"/>
            <a:pathLst>
              <a:path w="1040" h="1039" extrusionOk="0">
                <a:moveTo>
                  <a:pt x="525" y="0"/>
                </a:moveTo>
                <a:lnTo>
                  <a:pt x="1" y="524"/>
                </a:lnTo>
                <a:lnTo>
                  <a:pt x="525" y="1039"/>
                </a:lnTo>
                <a:lnTo>
                  <a:pt x="1039" y="524"/>
                </a:lnTo>
                <a:lnTo>
                  <a:pt x="52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1339556" y="4895371"/>
            <a:ext cx="122335" cy="122225"/>
          </a:xfrm>
          <a:custGeom>
            <a:avLst/>
            <a:gdLst/>
            <a:ahLst/>
            <a:cxnLst/>
            <a:rect l="l" t="t" r="r" b="b"/>
            <a:pathLst>
              <a:path w="1119" h="1118" extrusionOk="0">
                <a:moveTo>
                  <a:pt x="566" y="79"/>
                </a:moveTo>
                <a:lnTo>
                  <a:pt x="1052" y="565"/>
                </a:lnTo>
                <a:lnTo>
                  <a:pt x="560" y="1048"/>
                </a:lnTo>
                <a:lnTo>
                  <a:pt x="560" y="1048"/>
                </a:lnTo>
                <a:lnTo>
                  <a:pt x="80" y="565"/>
                </a:lnTo>
                <a:lnTo>
                  <a:pt x="566" y="79"/>
                </a:lnTo>
                <a:close/>
                <a:moveTo>
                  <a:pt x="566" y="0"/>
                </a:moveTo>
                <a:lnTo>
                  <a:pt x="1" y="565"/>
                </a:lnTo>
                <a:lnTo>
                  <a:pt x="566" y="1118"/>
                </a:lnTo>
                <a:lnTo>
                  <a:pt x="578" y="1105"/>
                </a:lnTo>
                <a:lnTo>
                  <a:pt x="1118" y="565"/>
                </a:lnTo>
                <a:lnTo>
                  <a:pt x="56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1427235" y="4656493"/>
            <a:ext cx="227615" cy="227505"/>
          </a:xfrm>
          <a:custGeom>
            <a:avLst/>
            <a:gdLst/>
            <a:ahLst/>
            <a:cxnLst/>
            <a:rect l="l" t="t" r="r" b="b"/>
            <a:pathLst>
              <a:path w="2082" h="2081" extrusionOk="0">
                <a:moveTo>
                  <a:pt x="1039" y="1"/>
                </a:moveTo>
                <a:lnTo>
                  <a:pt x="1" y="1042"/>
                </a:lnTo>
                <a:lnTo>
                  <a:pt x="1039" y="2081"/>
                </a:lnTo>
                <a:lnTo>
                  <a:pt x="2081" y="1042"/>
                </a:lnTo>
                <a:lnTo>
                  <a:pt x="103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1423081" y="4652339"/>
            <a:ext cx="235814" cy="235814"/>
          </a:xfrm>
          <a:custGeom>
            <a:avLst/>
            <a:gdLst/>
            <a:ahLst/>
            <a:cxnLst/>
            <a:rect l="l" t="t" r="r" b="b"/>
            <a:pathLst>
              <a:path w="2157" h="2157" extrusionOk="0">
                <a:moveTo>
                  <a:pt x="1077" y="80"/>
                </a:moveTo>
                <a:lnTo>
                  <a:pt x="2078" y="1080"/>
                </a:lnTo>
                <a:lnTo>
                  <a:pt x="1085" y="2086"/>
                </a:lnTo>
                <a:lnTo>
                  <a:pt x="1085" y="2086"/>
                </a:lnTo>
                <a:lnTo>
                  <a:pt x="80" y="1080"/>
                </a:lnTo>
                <a:lnTo>
                  <a:pt x="1077" y="80"/>
                </a:lnTo>
                <a:close/>
                <a:moveTo>
                  <a:pt x="1077" y="1"/>
                </a:moveTo>
                <a:lnTo>
                  <a:pt x="1" y="1080"/>
                </a:lnTo>
                <a:lnTo>
                  <a:pt x="1077" y="2157"/>
                </a:lnTo>
                <a:lnTo>
                  <a:pt x="1106" y="2144"/>
                </a:lnTo>
                <a:lnTo>
                  <a:pt x="2157" y="1080"/>
                </a:lnTo>
                <a:lnTo>
                  <a:pt x="1077"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3156011" y="4632332"/>
            <a:ext cx="228599" cy="228599"/>
          </a:xfrm>
          <a:custGeom>
            <a:avLst/>
            <a:gdLst/>
            <a:ahLst/>
            <a:cxnLst/>
            <a:rect l="l" t="t" r="r" b="b"/>
            <a:pathLst>
              <a:path w="2091" h="2091" extrusionOk="0">
                <a:moveTo>
                  <a:pt x="1040" y="1"/>
                </a:moveTo>
                <a:lnTo>
                  <a:pt x="1" y="1039"/>
                </a:lnTo>
                <a:lnTo>
                  <a:pt x="1040" y="2090"/>
                </a:lnTo>
                <a:lnTo>
                  <a:pt x="2091" y="1039"/>
                </a:lnTo>
                <a:lnTo>
                  <a:pt x="104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3151529" y="4627850"/>
            <a:ext cx="235923" cy="235814"/>
          </a:xfrm>
          <a:custGeom>
            <a:avLst/>
            <a:gdLst/>
            <a:ahLst/>
            <a:cxnLst/>
            <a:rect l="l" t="t" r="r" b="b"/>
            <a:pathLst>
              <a:path w="2158" h="2157" extrusionOk="0">
                <a:moveTo>
                  <a:pt x="1081" y="79"/>
                </a:moveTo>
                <a:lnTo>
                  <a:pt x="2094" y="1080"/>
                </a:lnTo>
                <a:lnTo>
                  <a:pt x="1087" y="2087"/>
                </a:lnTo>
                <a:lnTo>
                  <a:pt x="1087" y="2087"/>
                </a:lnTo>
                <a:lnTo>
                  <a:pt x="80" y="1080"/>
                </a:lnTo>
                <a:lnTo>
                  <a:pt x="1081" y="79"/>
                </a:lnTo>
                <a:close/>
                <a:moveTo>
                  <a:pt x="1081" y="1"/>
                </a:moveTo>
                <a:lnTo>
                  <a:pt x="1" y="1080"/>
                </a:lnTo>
                <a:lnTo>
                  <a:pt x="1081" y="2157"/>
                </a:lnTo>
                <a:lnTo>
                  <a:pt x="1106" y="2144"/>
                </a:lnTo>
                <a:lnTo>
                  <a:pt x="2157" y="1080"/>
                </a:lnTo>
                <a:lnTo>
                  <a:pt x="108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16599" y="4745922"/>
            <a:ext cx="228599" cy="228599"/>
          </a:xfrm>
          <a:custGeom>
            <a:avLst/>
            <a:gdLst/>
            <a:ahLst/>
            <a:cxnLst/>
            <a:rect l="l" t="t" r="r" b="b"/>
            <a:pathLst>
              <a:path w="2091" h="2091" extrusionOk="0">
                <a:moveTo>
                  <a:pt x="1052" y="0"/>
                </a:moveTo>
                <a:lnTo>
                  <a:pt x="1" y="1051"/>
                </a:lnTo>
                <a:lnTo>
                  <a:pt x="1052" y="2090"/>
                </a:lnTo>
                <a:lnTo>
                  <a:pt x="2091" y="1051"/>
                </a:lnTo>
                <a:lnTo>
                  <a:pt x="10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13537" y="4742752"/>
            <a:ext cx="236142" cy="236251"/>
          </a:xfrm>
          <a:custGeom>
            <a:avLst/>
            <a:gdLst/>
            <a:ahLst/>
            <a:cxnLst/>
            <a:rect l="l" t="t" r="r" b="b"/>
            <a:pathLst>
              <a:path w="2160" h="2161" extrusionOk="0">
                <a:moveTo>
                  <a:pt x="1080" y="67"/>
                </a:moveTo>
                <a:lnTo>
                  <a:pt x="2081" y="1080"/>
                </a:lnTo>
                <a:lnTo>
                  <a:pt x="1074" y="2075"/>
                </a:lnTo>
                <a:lnTo>
                  <a:pt x="1074" y="2075"/>
                </a:lnTo>
                <a:lnTo>
                  <a:pt x="67" y="1080"/>
                </a:lnTo>
                <a:lnTo>
                  <a:pt x="1080" y="67"/>
                </a:lnTo>
                <a:close/>
                <a:moveTo>
                  <a:pt x="1080" y="1"/>
                </a:moveTo>
                <a:lnTo>
                  <a:pt x="0" y="1080"/>
                </a:lnTo>
                <a:lnTo>
                  <a:pt x="1080" y="2160"/>
                </a:lnTo>
                <a:lnTo>
                  <a:pt x="1093" y="2132"/>
                </a:lnTo>
                <a:lnTo>
                  <a:pt x="2160" y="1080"/>
                </a:lnTo>
                <a:lnTo>
                  <a:pt x="108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1000316" y="-184150"/>
            <a:ext cx="228599" cy="227505"/>
          </a:xfrm>
          <a:custGeom>
            <a:avLst/>
            <a:gdLst/>
            <a:ahLst/>
            <a:cxnLst/>
            <a:rect l="l" t="t" r="r" b="b"/>
            <a:pathLst>
              <a:path w="2091" h="2081" extrusionOk="0">
                <a:moveTo>
                  <a:pt x="1052" y="0"/>
                </a:moveTo>
                <a:lnTo>
                  <a:pt x="0" y="1042"/>
                </a:lnTo>
                <a:lnTo>
                  <a:pt x="1052" y="2081"/>
                </a:lnTo>
                <a:lnTo>
                  <a:pt x="2090" y="1042"/>
                </a:lnTo>
                <a:lnTo>
                  <a:pt x="10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997146" y="-188305"/>
            <a:ext cx="236251" cy="235814"/>
          </a:xfrm>
          <a:custGeom>
            <a:avLst/>
            <a:gdLst/>
            <a:ahLst/>
            <a:cxnLst/>
            <a:rect l="l" t="t" r="r" b="b"/>
            <a:pathLst>
              <a:path w="2161" h="2157" extrusionOk="0">
                <a:moveTo>
                  <a:pt x="1081" y="67"/>
                </a:moveTo>
                <a:lnTo>
                  <a:pt x="2081" y="1080"/>
                </a:lnTo>
                <a:lnTo>
                  <a:pt x="1074" y="2087"/>
                </a:lnTo>
                <a:lnTo>
                  <a:pt x="1074" y="2087"/>
                </a:lnTo>
                <a:lnTo>
                  <a:pt x="67" y="1080"/>
                </a:lnTo>
                <a:lnTo>
                  <a:pt x="1081" y="67"/>
                </a:lnTo>
                <a:close/>
                <a:moveTo>
                  <a:pt x="1081" y="1"/>
                </a:moveTo>
                <a:lnTo>
                  <a:pt x="1" y="1080"/>
                </a:lnTo>
                <a:lnTo>
                  <a:pt x="1081" y="2157"/>
                </a:lnTo>
                <a:lnTo>
                  <a:pt x="1093" y="2132"/>
                </a:lnTo>
                <a:lnTo>
                  <a:pt x="2160" y="1080"/>
                </a:lnTo>
                <a:lnTo>
                  <a:pt x="108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467527" y="396075"/>
            <a:ext cx="8220300" cy="4332900"/>
          </a:xfrm>
          <a:prstGeom prst="roundRect">
            <a:avLst>
              <a:gd name="adj" fmla="val 2817"/>
            </a:avLst>
          </a:prstGeom>
          <a:solidFill>
            <a:srgbClr val="FFFBF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txBox="1">
            <a:spLocks noGrp="1"/>
          </p:cNvSpPr>
          <p:nvPr>
            <p:ph type="title"/>
          </p:nvPr>
        </p:nvSpPr>
        <p:spPr>
          <a:xfrm>
            <a:off x="4885800" y="2640903"/>
            <a:ext cx="2964600" cy="71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2" name="Google Shape;152;p3"/>
          <p:cNvSpPr txBox="1">
            <a:spLocks noGrp="1"/>
          </p:cNvSpPr>
          <p:nvPr>
            <p:ph type="body" idx="1"/>
          </p:nvPr>
        </p:nvSpPr>
        <p:spPr>
          <a:xfrm>
            <a:off x="4885800" y="3498356"/>
            <a:ext cx="2964600" cy="500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53" name="Google Shape;153;p3"/>
          <p:cNvSpPr txBox="1">
            <a:spLocks noGrp="1"/>
          </p:cNvSpPr>
          <p:nvPr>
            <p:ph type="title" idx="2" hasCustomPrompt="1"/>
          </p:nvPr>
        </p:nvSpPr>
        <p:spPr>
          <a:xfrm>
            <a:off x="5107375" y="1596475"/>
            <a:ext cx="950100" cy="781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72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
  <p:cSld name="CUSTOM_2">
    <p:bg>
      <p:bgPr>
        <a:solidFill>
          <a:schemeClr val="accent3"/>
        </a:solidFill>
        <a:effectLst/>
      </p:bgPr>
    </p:bg>
    <p:spTree>
      <p:nvGrpSpPr>
        <p:cNvPr id="1" name="Shape 2920"/>
        <p:cNvGrpSpPr/>
        <p:nvPr/>
      </p:nvGrpSpPr>
      <p:grpSpPr>
        <a:xfrm>
          <a:off x="0" y="0"/>
          <a:ext cx="0" cy="0"/>
          <a:chOff x="0" y="0"/>
          <a:chExt cx="0" cy="0"/>
        </a:xfrm>
      </p:grpSpPr>
      <p:sp>
        <p:nvSpPr>
          <p:cNvPr id="2921" name="Google Shape;2921;p41"/>
          <p:cNvSpPr/>
          <p:nvPr/>
        </p:nvSpPr>
        <p:spPr>
          <a:xfrm>
            <a:off x="-104662" y="2615362"/>
            <a:ext cx="578696" cy="577118"/>
          </a:xfrm>
          <a:custGeom>
            <a:avLst/>
            <a:gdLst/>
            <a:ahLst/>
            <a:cxnLst/>
            <a:rect l="l" t="t" r="r" b="b"/>
            <a:pathLst>
              <a:path w="5500" h="5485" extrusionOk="0">
                <a:moveTo>
                  <a:pt x="2750" y="0"/>
                </a:moveTo>
                <a:cubicBezTo>
                  <a:pt x="1238" y="0"/>
                  <a:pt x="0" y="1222"/>
                  <a:pt x="0" y="2734"/>
                </a:cubicBezTo>
                <a:cubicBezTo>
                  <a:pt x="0" y="4262"/>
                  <a:pt x="1238" y="5484"/>
                  <a:pt x="2750" y="5484"/>
                </a:cubicBezTo>
                <a:cubicBezTo>
                  <a:pt x="4262" y="5484"/>
                  <a:pt x="5500" y="4262"/>
                  <a:pt x="5500" y="2734"/>
                </a:cubicBezTo>
                <a:cubicBezTo>
                  <a:pt x="5500" y="1222"/>
                  <a:pt x="4262"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1"/>
          <p:cNvSpPr/>
          <p:nvPr/>
        </p:nvSpPr>
        <p:spPr>
          <a:xfrm>
            <a:off x="414166" y="2287187"/>
            <a:ext cx="119317" cy="119317"/>
          </a:xfrm>
          <a:custGeom>
            <a:avLst/>
            <a:gdLst/>
            <a:ahLst/>
            <a:cxnLst/>
            <a:rect l="l" t="t" r="r" b="b"/>
            <a:pathLst>
              <a:path w="1134" h="1134" extrusionOk="0">
                <a:moveTo>
                  <a:pt x="569" y="0"/>
                </a:moveTo>
                <a:cubicBezTo>
                  <a:pt x="253" y="0"/>
                  <a:pt x="0" y="250"/>
                  <a:pt x="0" y="565"/>
                </a:cubicBezTo>
                <a:cubicBezTo>
                  <a:pt x="0" y="881"/>
                  <a:pt x="253" y="1134"/>
                  <a:pt x="569" y="1134"/>
                </a:cubicBezTo>
                <a:cubicBezTo>
                  <a:pt x="884" y="1134"/>
                  <a:pt x="1134" y="881"/>
                  <a:pt x="1134" y="565"/>
                </a:cubicBezTo>
                <a:cubicBezTo>
                  <a:pt x="1134" y="250"/>
                  <a:pt x="884" y="0"/>
                  <a:pt x="5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1"/>
          <p:cNvSpPr/>
          <p:nvPr/>
        </p:nvSpPr>
        <p:spPr>
          <a:xfrm>
            <a:off x="2336808" y="312034"/>
            <a:ext cx="559126" cy="559547"/>
          </a:xfrm>
          <a:custGeom>
            <a:avLst/>
            <a:gdLst/>
            <a:ahLst/>
            <a:cxnLst/>
            <a:rect l="l" t="t" r="r" b="b"/>
            <a:pathLst>
              <a:path w="5314" h="5318" extrusionOk="0">
                <a:moveTo>
                  <a:pt x="2658" y="1"/>
                </a:moveTo>
                <a:cubicBezTo>
                  <a:pt x="1197" y="1"/>
                  <a:pt x="0" y="1200"/>
                  <a:pt x="0" y="2659"/>
                </a:cubicBezTo>
                <a:cubicBezTo>
                  <a:pt x="0" y="4121"/>
                  <a:pt x="1197" y="5317"/>
                  <a:pt x="2658" y="5317"/>
                </a:cubicBezTo>
                <a:cubicBezTo>
                  <a:pt x="4117" y="5317"/>
                  <a:pt x="5313" y="4121"/>
                  <a:pt x="5313" y="2659"/>
                </a:cubicBezTo>
                <a:cubicBezTo>
                  <a:pt x="5313" y="1200"/>
                  <a:pt x="4117" y="1"/>
                  <a:pt x="2658" y="1"/>
                </a:cubicBezTo>
                <a:close/>
              </a:path>
            </a:pathLst>
          </a:custGeom>
          <a:solidFill>
            <a:srgbClr val="FED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1"/>
          <p:cNvSpPr/>
          <p:nvPr/>
        </p:nvSpPr>
        <p:spPr>
          <a:xfrm>
            <a:off x="2895829" y="-314750"/>
            <a:ext cx="816909" cy="816593"/>
          </a:xfrm>
          <a:custGeom>
            <a:avLst/>
            <a:gdLst/>
            <a:ahLst/>
            <a:cxnLst/>
            <a:rect l="l" t="t" r="r" b="b"/>
            <a:pathLst>
              <a:path w="7764" h="7761" extrusionOk="0">
                <a:moveTo>
                  <a:pt x="3880" y="0"/>
                </a:moveTo>
                <a:cubicBezTo>
                  <a:pt x="1737" y="0"/>
                  <a:pt x="0" y="1737"/>
                  <a:pt x="0" y="3880"/>
                </a:cubicBezTo>
                <a:cubicBezTo>
                  <a:pt x="0" y="6024"/>
                  <a:pt x="1737" y="7760"/>
                  <a:pt x="3880" y="7760"/>
                </a:cubicBezTo>
                <a:cubicBezTo>
                  <a:pt x="6027" y="7760"/>
                  <a:pt x="7763" y="6024"/>
                  <a:pt x="7763" y="3880"/>
                </a:cubicBezTo>
                <a:cubicBezTo>
                  <a:pt x="7763" y="1737"/>
                  <a:pt x="6027"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1"/>
          <p:cNvSpPr/>
          <p:nvPr/>
        </p:nvSpPr>
        <p:spPr>
          <a:xfrm>
            <a:off x="8205216" y="216706"/>
            <a:ext cx="159299" cy="159194"/>
          </a:xfrm>
          <a:custGeom>
            <a:avLst/>
            <a:gdLst/>
            <a:ahLst/>
            <a:cxnLst/>
            <a:rect l="l" t="t" r="r" b="b"/>
            <a:pathLst>
              <a:path w="1514" h="1513" extrusionOk="0">
                <a:moveTo>
                  <a:pt x="762" y="1"/>
                </a:moveTo>
                <a:cubicBezTo>
                  <a:pt x="342" y="1"/>
                  <a:pt x="1" y="342"/>
                  <a:pt x="1" y="765"/>
                </a:cubicBezTo>
                <a:cubicBezTo>
                  <a:pt x="1" y="1172"/>
                  <a:pt x="342" y="1513"/>
                  <a:pt x="762" y="1513"/>
                </a:cubicBezTo>
                <a:cubicBezTo>
                  <a:pt x="1169" y="1513"/>
                  <a:pt x="1513" y="1172"/>
                  <a:pt x="1513" y="765"/>
                </a:cubicBezTo>
                <a:cubicBezTo>
                  <a:pt x="1513" y="342"/>
                  <a:pt x="1169" y="1"/>
                  <a:pt x="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1"/>
          <p:cNvSpPr/>
          <p:nvPr/>
        </p:nvSpPr>
        <p:spPr>
          <a:xfrm>
            <a:off x="8761607" y="1718483"/>
            <a:ext cx="560494" cy="560494"/>
          </a:xfrm>
          <a:custGeom>
            <a:avLst/>
            <a:gdLst/>
            <a:ahLst/>
            <a:cxnLst/>
            <a:rect l="l" t="t" r="r" b="b"/>
            <a:pathLst>
              <a:path w="5327" h="5327" extrusionOk="0">
                <a:moveTo>
                  <a:pt x="2668" y="158"/>
                </a:moveTo>
                <a:cubicBezTo>
                  <a:pt x="3354" y="158"/>
                  <a:pt x="3985" y="433"/>
                  <a:pt x="4446" y="894"/>
                </a:cubicBezTo>
                <a:cubicBezTo>
                  <a:pt x="4894" y="1342"/>
                  <a:pt x="5169" y="1974"/>
                  <a:pt x="5169" y="2671"/>
                </a:cubicBezTo>
                <a:cubicBezTo>
                  <a:pt x="5169" y="3353"/>
                  <a:pt x="4894" y="3985"/>
                  <a:pt x="4446" y="4433"/>
                </a:cubicBezTo>
                <a:cubicBezTo>
                  <a:pt x="3985" y="4894"/>
                  <a:pt x="3354" y="5168"/>
                  <a:pt x="2668" y="5168"/>
                </a:cubicBezTo>
                <a:cubicBezTo>
                  <a:pt x="1974" y="5168"/>
                  <a:pt x="1355" y="4894"/>
                  <a:pt x="894" y="4433"/>
                </a:cubicBezTo>
                <a:cubicBezTo>
                  <a:pt x="433" y="3985"/>
                  <a:pt x="159" y="3353"/>
                  <a:pt x="159" y="2671"/>
                </a:cubicBezTo>
                <a:cubicBezTo>
                  <a:pt x="159" y="1974"/>
                  <a:pt x="433" y="1342"/>
                  <a:pt x="894" y="894"/>
                </a:cubicBezTo>
                <a:cubicBezTo>
                  <a:pt x="1355" y="433"/>
                  <a:pt x="1974" y="158"/>
                  <a:pt x="2668" y="158"/>
                </a:cubicBezTo>
                <a:close/>
                <a:moveTo>
                  <a:pt x="2668" y="0"/>
                </a:moveTo>
                <a:cubicBezTo>
                  <a:pt x="1197" y="0"/>
                  <a:pt x="1" y="1197"/>
                  <a:pt x="1" y="2671"/>
                </a:cubicBezTo>
                <a:cubicBezTo>
                  <a:pt x="1" y="4142"/>
                  <a:pt x="1197" y="5326"/>
                  <a:pt x="2668" y="5326"/>
                </a:cubicBezTo>
                <a:cubicBezTo>
                  <a:pt x="4143" y="5326"/>
                  <a:pt x="5327" y="4142"/>
                  <a:pt x="5327" y="2671"/>
                </a:cubicBezTo>
                <a:cubicBezTo>
                  <a:pt x="5327" y="1197"/>
                  <a:pt x="4143" y="0"/>
                  <a:pt x="2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1"/>
          <p:cNvSpPr/>
          <p:nvPr/>
        </p:nvSpPr>
        <p:spPr>
          <a:xfrm>
            <a:off x="8690900" y="2539289"/>
            <a:ext cx="159194" cy="159194"/>
          </a:xfrm>
          <a:custGeom>
            <a:avLst/>
            <a:gdLst/>
            <a:ahLst/>
            <a:cxnLst/>
            <a:rect l="l" t="t" r="r" b="b"/>
            <a:pathLst>
              <a:path w="1513" h="1513" extrusionOk="0">
                <a:moveTo>
                  <a:pt x="752" y="0"/>
                </a:moveTo>
                <a:cubicBezTo>
                  <a:pt x="329" y="0"/>
                  <a:pt x="0" y="329"/>
                  <a:pt x="0" y="749"/>
                </a:cubicBezTo>
                <a:cubicBezTo>
                  <a:pt x="0" y="1169"/>
                  <a:pt x="329" y="1513"/>
                  <a:pt x="752" y="1513"/>
                </a:cubicBezTo>
                <a:cubicBezTo>
                  <a:pt x="1172" y="1513"/>
                  <a:pt x="1513" y="1169"/>
                  <a:pt x="1513" y="749"/>
                </a:cubicBezTo>
                <a:cubicBezTo>
                  <a:pt x="1513" y="329"/>
                  <a:pt x="1172" y="0"/>
                  <a:pt x="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1"/>
          <p:cNvSpPr/>
          <p:nvPr/>
        </p:nvSpPr>
        <p:spPr>
          <a:xfrm>
            <a:off x="8733724" y="3236885"/>
            <a:ext cx="458222" cy="458117"/>
          </a:xfrm>
          <a:custGeom>
            <a:avLst/>
            <a:gdLst/>
            <a:ahLst/>
            <a:cxnLst/>
            <a:rect l="l" t="t" r="r" b="b"/>
            <a:pathLst>
              <a:path w="4355" h="4354" extrusionOk="0">
                <a:moveTo>
                  <a:pt x="2173" y="0"/>
                </a:moveTo>
                <a:cubicBezTo>
                  <a:pt x="976" y="0"/>
                  <a:pt x="1" y="973"/>
                  <a:pt x="1" y="2169"/>
                </a:cubicBezTo>
                <a:cubicBezTo>
                  <a:pt x="1" y="3378"/>
                  <a:pt x="976" y="4354"/>
                  <a:pt x="2173" y="4354"/>
                </a:cubicBezTo>
                <a:cubicBezTo>
                  <a:pt x="3382" y="4354"/>
                  <a:pt x="4354" y="3378"/>
                  <a:pt x="4354" y="2169"/>
                </a:cubicBezTo>
                <a:cubicBezTo>
                  <a:pt x="4354" y="973"/>
                  <a:pt x="3382" y="0"/>
                  <a:pt x="2173" y="0"/>
                </a:cubicBezTo>
                <a:close/>
              </a:path>
            </a:pathLst>
          </a:custGeom>
          <a:solidFill>
            <a:srgbClr val="FED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1"/>
          <p:cNvSpPr/>
          <p:nvPr/>
        </p:nvSpPr>
        <p:spPr>
          <a:xfrm>
            <a:off x="8690900" y="3754347"/>
            <a:ext cx="159194" cy="159299"/>
          </a:xfrm>
          <a:custGeom>
            <a:avLst/>
            <a:gdLst/>
            <a:ahLst/>
            <a:cxnLst/>
            <a:rect l="l" t="t" r="r" b="b"/>
            <a:pathLst>
              <a:path w="1513" h="1514" extrusionOk="0">
                <a:moveTo>
                  <a:pt x="752" y="1"/>
                </a:moveTo>
                <a:cubicBezTo>
                  <a:pt x="329" y="1"/>
                  <a:pt x="0" y="342"/>
                  <a:pt x="0" y="765"/>
                </a:cubicBezTo>
                <a:cubicBezTo>
                  <a:pt x="0" y="1172"/>
                  <a:pt x="329" y="1513"/>
                  <a:pt x="752" y="1513"/>
                </a:cubicBezTo>
                <a:cubicBezTo>
                  <a:pt x="1172" y="1513"/>
                  <a:pt x="1513" y="1172"/>
                  <a:pt x="1513" y="765"/>
                </a:cubicBezTo>
                <a:cubicBezTo>
                  <a:pt x="1513" y="342"/>
                  <a:pt x="1172" y="1"/>
                  <a:pt x="7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1"/>
          <p:cNvSpPr/>
          <p:nvPr/>
        </p:nvSpPr>
        <p:spPr>
          <a:xfrm>
            <a:off x="1221290" y="3910806"/>
            <a:ext cx="1056173" cy="1056068"/>
          </a:xfrm>
          <a:custGeom>
            <a:avLst/>
            <a:gdLst/>
            <a:ahLst/>
            <a:cxnLst/>
            <a:rect l="l" t="t" r="r" b="b"/>
            <a:pathLst>
              <a:path w="10038" h="10037" extrusionOk="0">
                <a:moveTo>
                  <a:pt x="5024" y="1"/>
                </a:moveTo>
                <a:cubicBezTo>
                  <a:pt x="2249" y="1"/>
                  <a:pt x="1" y="2236"/>
                  <a:pt x="1" y="5011"/>
                </a:cubicBezTo>
                <a:cubicBezTo>
                  <a:pt x="1" y="7786"/>
                  <a:pt x="2249" y="10037"/>
                  <a:pt x="5024" y="10037"/>
                </a:cubicBezTo>
                <a:cubicBezTo>
                  <a:pt x="7786" y="10037"/>
                  <a:pt x="10037" y="7786"/>
                  <a:pt x="10037" y="5011"/>
                </a:cubicBezTo>
                <a:cubicBezTo>
                  <a:pt x="10037" y="2236"/>
                  <a:pt x="7786" y="1"/>
                  <a:pt x="5024" y="1"/>
                </a:cubicBezTo>
                <a:close/>
              </a:path>
            </a:pathLst>
          </a:custGeom>
          <a:solidFill>
            <a:srgbClr val="FED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1"/>
          <p:cNvSpPr/>
          <p:nvPr/>
        </p:nvSpPr>
        <p:spPr>
          <a:xfrm>
            <a:off x="4995447" y="207131"/>
            <a:ext cx="1056068" cy="1056068"/>
          </a:xfrm>
          <a:custGeom>
            <a:avLst/>
            <a:gdLst/>
            <a:ahLst/>
            <a:cxnLst/>
            <a:rect l="l" t="t" r="r" b="b"/>
            <a:pathLst>
              <a:path w="10037" h="10037" extrusionOk="0">
                <a:moveTo>
                  <a:pt x="5027" y="0"/>
                </a:moveTo>
                <a:cubicBezTo>
                  <a:pt x="2252" y="0"/>
                  <a:pt x="1" y="2248"/>
                  <a:pt x="1" y="5010"/>
                </a:cubicBezTo>
                <a:cubicBezTo>
                  <a:pt x="1" y="7785"/>
                  <a:pt x="2252" y="10036"/>
                  <a:pt x="5027" y="10036"/>
                </a:cubicBezTo>
                <a:cubicBezTo>
                  <a:pt x="7789" y="10036"/>
                  <a:pt x="10037" y="7785"/>
                  <a:pt x="10037" y="5010"/>
                </a:cubicBezTo>
                <a:cubicBezTo>
                  <a:pt x="10037" y="2248"/>
                  <a:pt x="7789" y="0"/>
                  <a:pt x="5027" y="0"/>
                </a:cubicBezTo>
                <a:close/>
              </a:path>
            </a:pathLst>
          </a:custGeom>
          <a:solidFill>
            <a:srgbClr val="FED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1"/>
          <p:cNvSpPr/>
          <p:nvPr/>
        </p:nvSpPr>
        <p:spPr>
          <a:xfrm>
            <a:off x="2352064" y="4555582"/>
            <a:ext cx="701590" cy="702011"/>
          </a:xfrm>
          <a:custGeom>
            <a:avLst/>
            <a:gdLst/>
            <a:ahLst/>
            <a:cxnLst/>
            <a:rect l="l" t="t" r="r" b="b"/>
            <a:pathLst>
              <a:path w="6668" h="6672" extrusionOk="0">
                <a:moveTo>
                  <a:pt x="3328" y="158"/>
                </a:moveTo>
                <a:cubicBezTo>
                  <a:pt x="4209" y="158"/>
                  <a:pt x="4998" y="515"/>
                  <a:pt x="5576" y="1093"/>
                </a:cubicBezTo>
                <a:cubicBezTo>
                  <a:pt x="6157" y="1674"/>
                  <a:pt x="6510" y="2463"/>
                  <a:pt x="6510" y="3344"/>
                </a:cubicBezTo>
                <a:cubicBezTo>
                  <a:pt x="6510" y="4212"/>
                  <a:pt x="6157" y="5014"/>
                  <a:pt x="5576" y="5579"/>
                </a:cubicBezTo>
                <a:cubicBezTo>
                  <a:pt x="4998" y="6157"/>
                  <a:pt x="4209" y="6513"/>
                  <a:pt x="3328" y="6513"/>
                </a:cubicBezTo>
                <a:cubicBezTo>
                  <a:pt x="2447" y="6513"/>
                  <a:pt x="1658" y="6157"/>
                  <a:pt x="1077" y="5579"/>
                </a:cubicBezTo>
                <a:cubicBezTo>
                  <a:pt x="512" y="5014"/>
                  <a:pt x="158" y="4212"/>
                  <a:pt x="158" y="3344"/>
                </a:cubicBezTo>
                <a:cubicBezTo>
                  <a:pt x="158" y="2463"/>
                  <a:pt x="512" y="1674"/>
                  <a:pt x="1077" y="1093"/>
                </a:cubicBezTo>
                <a:cubicBezTo>
                  <a:pt x="1658" y="515"/>
                  <a:pt x="2447" y="158"/>
                  <a:pt x="3328" y="158"/>
                </a:cubicBezTo>
                <a:close/>
                <a:moveTo>
                  <a:pt x="3328" y="1"/>
                </a:moveTo>
                <a:cubicBezTo>
                  <a:pt x="1487" y="1"/>
                  <a:pt x="0" y="1500"/>
                  <a:pt x="0" y="3344"/>
                </a:cubicBezTo>
                <a:cubicBezTo>
                  <a:pt x="0" y="5184"/>
                  <a:pt x="1487" y="6671"/>
                  <a:pt x="3328" y="6671"/>
                </a:cubicBezTo>
                <a:cubicBezTo>
                  <a:pt x="5168" y="6671"/>
                  <a:pt x="6668" y="5184"/>
                  <a:pt x="6668" y="3344"/>
                </a:cubicBezTo>
                <a:cubicBezTo>
                  <a:pt x="6668" y="1500"/>
                  <a:pt x="5168" y="1"/>
                  <a:pt x="33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1"/>
          <p:cNvSpPr/>
          <p:nvPr/>
        </p:nvSpPr>
        <p:spPr>
          <a:xfrm>
            <a:off x="3532606" y="4736978"/>
            <a:ext cx="220010" cy="220325"/>
          </a:xfrm>
          <a:custGeom>
            <a:avLst/>
            <a:gdLst/>
            <a:ahLst/>
            <a:cxnLst/>
            <a:rect l="l" t="t" r="r" b="b"/>
            <a:pathLst>
              <a:path w="2091" h="2094" extrusionOk="0">
                <a:moveTo>
                  <a:pt x="1052" y="0"/>
                </a:moveTo>
                <a:cubicBezTo>
                  <a:pt x="474" y="0"/>
                  <a:pt x="0" y="474"/>
                  <a:pt x="0" y="1039"/>
                </a:cubicBezTo>
                <a:cubicBezTo>
                  <a:pt x="0" y="1620"/>
                  <a:pt x="474" y="2093"/>
                  <a:pt x="1052" y="2093"/>
                </a:cubicBezTo>
                <a:cubicBezTo>
                  <a:pt x="1617" y="2093"/>
                  <a:pt x="2090" y="1620"/>
                  <a:pt x="2090" y="1039"/>
                </a:cubicBezTo>
                <a:cubicBezTo>
                  <a:pt x="2090" y="474"/>
                  <a:pt x="1617" y="0"/>
                  <a:pt x="1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1"/>
          <p:cNvSpPr/>
          <p:nvPr/>
        </p:nvSpPr>
        <p:spPr>
          <a:xfrm>
            <a:off x="75365" y="4475511"/>
            <a:ext cx="218642" cy="218642"/>
          </a:xfrm>
          <a:custGeom>
            <a:avLst/>
            <a:gdLst/>
            <a:ahLst/>
            <a:cxnLst/>
            <a:rect l="l" t="t" r="r" b="b"/>
            <a:pathLst>
              <a:path w="2078" h="2078" extrusionOk="0">
                <a:moveTo>
                  <a:pt x="1039" y="1"/>
                </a:moveTo>
                <a:cubicBezTo>
                  <a:pt x="458" y="1"/>
                  <a:pt x="0" y="462"/>
                  <a:pt x="0" y="1039"/>
                </a:cubicBezTo>
                <a:cubicBezTo>
                  <a:pt x="0" y="1617"/>
                  <a:pt x="458" y="2078"/>
                  <a:pt x="1039" y="2078"/>
                </a:cubicBezTo>
                <a:cubicBezTo>
                  <a:pt x="1617" y="2078"/>
                  <a:pt x="2078" y="1617"/>
                  <a:pt x="2078" y="1039"/>
                </a:cubicBezTo>
                <a:cubicBezTo>
                  <a:pt x="2078" y="462"/>
                  <a:pt x="1617" y="1"/>
                  <a:pt x="1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1"/>
          <p:cNvSpPr/>
          <p:nvPr/>
        </p:nvSpPr>
        <p:spPr>
          <a:xfrm>
            <a:off x="5304050" y="4727298"/>
            <a:ext cx="220325" cy="218747"/>
          </a:xfrm>
          <a:custGeom>
            <a:avLst/>
            <a:gdLst/>
            <a:ahLst/>
            <a:cxnLst/>
            <a:rect l="l" t="t" r="r" b="b"/>
            <a:pathLst>
              <a:path w="2094" h="2079" extrusionOk="0">
                <a:moveTo>
                  <a:pt x="1039" y="1"/>
                </a:moveTo>
                <a:cubicBezTo>
                  <a:pt x="474" y="1"/>
                  <a:pt x="1" y="462"/>
                  <a:pt x="1" y="1039"/>
                </a:cubicBezTo>
                <a:cubicBezTo>
                  <a:pt x="1" y="1620"/>
                  <a:pt x="474" y="2078"/>
                  <a:pt x="1039" y="2078"/>
                </a:cubicBezTo>
                <a:cubicBezTo>
                  <a:pt x="1620" y="2078"/>
                  <a:pt x="2094" y="1620"/>
                  <a:pt x="2094" y="1039"/>
                </a:cubicBezTo>
                <a:cubicBezTo>
                  <a:pt x="2094" y="462"/>
                  <a:pt x="1620" y="1"/>
                  <a:pt x="1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1"/>
          <p:cNvSpPr/>
          <p:nvPr/>
        </p:nvSpPr>
        <p:spPr>
          <a:xfrm>
            <a:off x="1190777" y="540567"/>
            <a:ext cx="239580" cy="239580"/>
          </a:xfrm>
          <a:custGeom>
            <a:avLst/>
            <a:gdLst/>
            <a:ahLst/>
            <a:cxnLst/>
            <a:rect l="l" t="t" r="r" b="b"/>
            <a:pathLst>
              <a:path w="2277" h="2277" extrusionOk="0">
                <a:moveTo>
                  <a:pt x="1143" y="1"/>
                </a:moveTo>
                <a:cubicBezTo>
                  <a:pt x="512" y="1"/>
                  <a:pt x="0" y="512"/>
                  <a:pt x="0" y="1144"/>
                </a:cubicBezTo>
                <a:cubicBezTo>
                  <a:pt x="0" y="1762"/>
                  <a:pt x="512" y="2277"/>
                  <a:pt x="1143" y="2277"/>
                </a:cubicBezTo>
                <a:cubicBezTo>
                  <a:pt x="1762" y="2277"/>
                  <a:pt x="2277" y="1762"/>
                  <a:pt x="2277" y="1144"/>
                </a:cubicBezTo>
                <a:cubicBezTo>
                  <a:pt x="2277" y="512"/>
                  <a:pt x="1762" y="1"/>
                  <a:pt x="1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1"/>
          <p:cNvSpPr/>
          <p:nvPr/>
        </p:nvSpPr>
        <p:spPr>
          <a:xfrm>
            <a:off x="545688" y="-173547"/>
            <a:ext cx="534610" cy="534189"/>
          </a:xfrm>
          <a:custGeom>
            <a:avLst/>
            <a:gdLst/>
            <a:ahLst/>
            <a:cxnLst/>
            <a:rect l="l" t="t" r="r" b="b"/>
            <a:pathLst>
              <a:path w="5081" h="5077" extrusionOk="0">
                <a:moveTo>
                  <a:pt x="2539" y="158"/>
                </a:moveTo>
                <a:cubicBezTo>
                  <a:pt x="3199" y="158"/>
                  <a:pt x="3789" y="420"/>
                  <a:pt x="4225" y="856"/>
                </a:cubicBezTo>
                <a:cubicBezTo>
                  <a:pt x="4657" y="1288"/>
                  <a:pt x="4922" y="1882"/>
                  <a:pt x="4922" y="2538"/>
                </a:cubicBezTo>
                <a:cubicBezTo>
                  <a:pt x="4922" y="3195"/>
                  <a:pt x="4657" y="3789"/>
                  <a:pt x="4225" y="4221"/>
                </a:cubicBezTo>
                <a:cubicBezTo>
                  <a:pt x="3789" y="4657"/>
                  <a:pt x="3199" y="4919"/>
                  <a:pt x="2539" y="4919"/>
                </a:cubicBezTo>
                <a:cubicBezTo>
                  <a:pt x="1882" y="4919"/>
                  <a:pt x="1276" y="4657"/>
                  <a:pt x="856" y="4221"/>
                </a:cubicBezTo>
                <a:cubicBezTo>
                  <a:pt x="424" y="3789"/>
                  <a:pt x="158" y="3195"/>
                  <a:pt x="158" y="2538"/>
                </a:cubicBezTo>
                <a:cubicBezTo>
                  <a:pt x="158" y="1882"/>
                  <a:pt x="424" y="1288"/>
                  <a:pt x="856" y="856"/>
                </a:cubicBezTo>
                <a:cubicBezTo>
                  <a:pt x="1276" y="420"/>
                  <a:pt x="1882" y="158"/>
                  <a:pt x="2539" y="158"/>
                </a:cubicBezTo>
                <a:close/>
                <a:moveTo>
                  <a:pt x="2539" y="0"/>
                </a:moveTo>
                <a:cubicBezTo>
                  <a:pt x="1134" y="0"/>
                  <a:pt x="1" y="1130"/>
                  <a:pt x="1" y="2538"/>
                </a:cubicBezTo>
                <a:cubicBezTo>
                  <a:pt x="1" y="3946"/>
                  <a:pt x="1134" y="5077"/>
                  <a:pt x="2539" y="5077"/>
                </a:cubicBezTo>
                <a:cubicBezTo>
                  <a:pt x="3934" y="5077"/>
                  <a:pt x="5080" y="3946"/>
                  <a:pt x="5080" y="2538"/>
                </a:cubicBezTo>
                <a:cubicBezTo>
                  <a:pt x="5080" y="1130"/>
                  <a:pt x="3934" y="0"/>
                  <a:pt x="25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1"/>
          <p:cNvSpPr/>
          <p:nvPr/>
        </p:nvSpPr>
        <p:spPr>
          <a:xfrm>
            <a:off x="468353" y="4899014"/>
            <a:ext cx="236529" cy="235372"/>
          </a:xfrm>
          <a:custGeom>
            <a:avLst/>
            <a:gdLst/>
            <a:ahLst/>
            <a:cxnLst/>
            <a:rect l="l" t="t" r="r" b="b"/>
            <a:pathLst>
              <a:path w="2248" h="2237" extrusionOk="0">
                <a:moveTo>
                  <a:pt x="1130" y="159"/>
                </a:moveTo>
                <a:cubicBezTo>
                  <a:pt x="1395" y="159"/>
                  <a:pt x="1632" y="263"/>
                  <a:pt x="1803" y="433"/>
                </a:cubicBezTo>
                <a:cubicBezTo>
                  <a:pt x="1986" y="604"/>
                  <a:pt x="2090" y="856"/>
                  <a:pt x="2090" y="1118"/>
                </a:cubicBezTo>
                <a:cubicBezTo>
                  <a:pt x="2090" y="1380"/>
                  <a:pt x="1986" y="1617"/>
                  <a:pt x="1803" y="1804"/>
                </a:cubicBezTo>
                <a:cubicBezTo>
                  <a:pt x="1632" y="1974"/>
                  <a:pt x="1395" y="2078"/>
                  <a:pt x="1130" y="2078"/>
                </a:cubicBezTo>
                <a:cubicBezTo>
                  <a:pt x="856" y="2078"/>
                  <a:pt x="619" y="1974"/>
                  <a:pt x="448" y="1804"/>
                </a:cubicBezTo>
                <a:cubicBezTo>
                  <a:pt x="275" y="1617"/>
                  <a:pt x="158" y="1380"/>
                  <a:pt x="158" y="1118"/>
                </a:cubicBezTo>
                <a:cubicBezTo>
                  <a:pt x="158" y="856"/>
                  <a:pt x="275" y="604"/>
                  <a:pt x="448" y="433"/>
                </a:cubicBezTo>
                <a:cubicBezTo>
                  <a:pt x="619" y="263"/>
                  <a:pt x="856" y="159"/>
                  <a:pt x="1130" y="159"/>
                </a:cubicBezTo>
                <a:close/>
                <a:moveTo>
                  <a:pt x="1130" y="1"/>
                </a:moveTo>
                <a:cubicBezTo>
                  <a:pt x="499" y="1"/>
                  <a:pt x="0" y="500"/>
                  <a:pt x="0" y="1118"/>
                </a:cubicBezTo>
                <a:cubicBezTo>
                  <a:pt x="0" y="1737"/>
                  <a:pt x="499" y="2236"/>
                  <a:pt x="1130" y="2236"/>
                </a:cubicBezTo>
                <a:cubicBezTo>
                  <a:pt x="1749" y="2236"/>
                  <a:pt x="2248" y="1737"/>
                  <a:pt x="2248" y="1118"/>
                </a:cubicBezTo>
                <a:cubicBezTo>
                  <a:pt x="2248" y="500"/>
                  <a:pt x="1749" y="1"/>
                  <a:pt x="1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1"/>
          <p:cNvSpPr/>
          <p:nvPr/>
        </p:nvSpPr>
        <p:spPr>
          <a:xfrm>
            <a:off x="414166" y="3437535"/>
            <a:ext cx="119317" cy="119001"/>
          </a:xfrm>
          <a:custGeom>
            <a:avLst/>
            <a:gdLst/>
            <a:ahLst/>
            <a:cxnLst/>
            <a:rect l="l" t="t" r="r" b="b"/>
            <a:pathLst>
              <a:path w="1134" h="1131" extrusionOk="0">
                <a:moveTo>
                  <a:pt x="569" y="0"/>
                </a:moveTo>
                <a:cubicBezTo>
                  <a:pt x="253" y="0"/>
                  <a:pt x="0" y="249"/>
                  <a:pt x="0" y="565"/>
                </a:cubicBezTo>
                <a:cubicBezTo>
                  <a:pt x="0" y="881"/>
                  <a:pt x="253" y="1130"/>
                  <a:pt x="569" y="1130"/>
                </a:cubicBezTo>
                <a:cubicBezTo>
                  <a:pt x="884" y="1130"/>
                  <a:pt x="1134" y="881"/>
                  <a:pt x="1134" y="565"/>
                </a:cubicBezTo>
                <a:cubicBezTo>
                  <a:pt x="1134" y="249"/>
                  <a:pt x="884" y="0"/>
                  <a:pt x="5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1"/>
          <p:cNvSpPr/>
          <p:nvPr/>
        </p:nvSpPr>
        <p:spPr>
          <a:xfrm>
            <a:off x="8407234" y="4807685"/>
            <a:ext cx="651822" cy="650560"/>
          </a:xfrm>
          <a:custGeom>
            <a:avLst/>
            <a:gdLst/>
            <a:ahLst/>
            <a:cxnLst/>
            <a:rect l="l" t="t" r="r" b="b"/>
            <a:pathLst>
              <a:path w="6195" h="6183" extrusionOk="0">
                <a:moveTo>
                  <a:pt x="3104" y="1"/>
                </a:moveTo>
                <a:cubicBezTo>
                  <a:pt x="1396" y="1"/>
                  <a:pt x="0" y="1380"/>
                  <a:pt x="0" y="3091"/>
                </a:cubicBezTo>
                <a:cubicBezTo>
                  <a:pt x="0" y="4803"/>
                  <a:pt x="1396" y="6182"/>
                  <a:pt x="3104" y="6182"/>
                </a:cubicBezTo>
                <a:cubicBezTo>
                  <a:pt x="4802" y="6182"/>
                  <a:pt x="6194" y="4803"/>
                  <a:pt x="6194" y="3091"/>
                </a:cubicBezTo>
                <a:cubicBezTo>
                  <a:pt x="6194" y="1380"/>
                  <a:pt x="4802" y="1"/>
                  <a:pt x="3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1"/>
          <p:cNvSpPr/>
          <p:nvPr/>
        </p:nvSpPr>
        <p:spPr>
          <a:xfrm>
            <a:off x="4271655" y="4259604"/>
            <a:ext cx="650560" cy="650560"/>
          </a:xfrm>
          <a:custGeom>
            <a:avLst/>
            <a:gdLst/>
            <a:ahLst/>
            <a:cxnLst/>
            <a:rect l="l" t="t" r="r" b="b"/>
            <a:pathLst>
              <a:path w="6183" h="6183" extrusionOk="0">
                <a:moveTo>
                  <a:pt x="3091" y="1"/>
                </a:moveTo>
                <a:cubicBezTo>
                  <a:pt x="1380" y="1"/>
                  <a:pt x="1" y="1380"/>
                  <a:pt x="1" y="3091"/>
                </a:cubicBezTo>
                <a:cubicBezTo>
                  <a:pt x="1" y="4802"/>
                  <a:pt x="1380" y="6182"/>
                  <a:pt x="3091" y="6182"/>
                </a:cubicBezTo>
                <a:cubicBezTo>
                  <a:pt x="4802" y="6182"/>
                  <a:pt x="6182" y="4802"/>
                  <a:pt x="6182" y="3091"/>
                </a:cubicBezTo>
                <a:cubicBezTo>
                  <a:pt x="6182" y="1380"/>
                  <a:pt x="4802" y="1"/>
                  <a:pt x="3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1"/>
          <p:cNvSpPr/>
          <p:nvPr/>
        </p:nvSpPr>
        <p:spPr>
          <a:xfrm>
            <a:off x="8789174" y="385476"/>
            <a:ext cx="697697" cy="697697"/>
          </a:xfrm>
          <a:custGeom>
            <a:avLst/>
            <a:gdLst/>
            <a:ahLst/>
            <a:cxnLst/>
            <a:rect l="l" t="t" r="r" b="b"/>
            <a:pathLst>
              <a:path w="6631" h="6631" extrusionOk="0">
                <a:moveTo>
                  <a:pt x="3316" y="0"/>
                </a:moveTo>
                <a:cubicBezTo>
                  <a:pt x="1488" y="0"/>
                  <a:pt x="1" y="1487"/>
                  <a:pt x="1" y="3315"/>
                </a:cubicBezTo>
                <a:cubicBezTo>
                  <a:pt x="1" y="5159"/>
                  <a:pt x="1488" y="6630"/>
                  <a:pt x="3316" y="6630"/>
                </a:cubicBezTo>
                <a:cubicBezTo>
                  <a:pt x="5144" y="6630"/>
                  <a:pt x="6631" y="5159"/>
                  <a:pt x="6631" y="3315"/>
                </a:cubicBezTo>
                <a:cubicBezTo>
                  <a:pt x="6631" y="1487"/>
                  <a:pt x="5144" y="0"/>
                  <a:pt x="3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1"/>
          <p:cNvSpPr/>
          <p:nvPr/>
        </p:nvSpPr>
        <p:spPr>
          <a:xfrm>
            <a:off x="378287" y="4021495"/>
            <a:ext cx="191075" cy="189707"/>
          </a:xfrm>
          <a:custGeom>
            <a:avLst/>
            <a:gdLst/>
            <a:ahLst/>
            <a:cxnLst/>
            <a:rect l="l" t="t" r="r" b="b"/>
            <a:pathLst>
              <a:path w="1816" h="1803" extrusionOk="0">
                <a:moveTo>
                  <a:pt x="910" y="104"/>
                </a:moveTo>
                <a:cubicBezTo>
                  <a:pt x="1131" y="104"/>
                  <a:pt x="1330" y="183"/>
                  <a:pt x="1475" y="328"/>
                </a:cubicBezTo>
                <a:cubicBezTo>
                  <a:pt x="1620" y="474"/>
                  <a:pt x="1712" y="685"/>
                  <a:pt x="1712" y="893"/>
                </a:cubicBezTo>
                <a:cubicBezTo>
                  <a:pt x="1712" y="1118"/>
                  <a:pt x="1620" y="1317"/>
                  <a:pt x="1475" y="1462"/>
                </a:cubicBezTo>
                <a:cubicBezTo>
                  <a:pt x="1330" y="1604"/>
                  <a:pt x="1131" y="1699"/>
                  <a:pt x="910" y="1699"/>
                </a:cubicBezTo>
                <a:cubicBezTo>
                  <a:pt x="686" y="1699"/>
                  <a:pt x="487" y="1604"/>
                  <a:pt x="341" y="1462"/>
                </a:cubicBezTo>
                <a:cubicBezTo>
                  <a:pt x="199" y="1317"/>
                  <a:pt x="105" y="1118"/>
                  <a:pt x="105" y="893"/>
                </a:cubicBezTo>
                <a:cubicBezTo>
                  <a:pt x="105" y="685"/>
                  <a:pt x="199" y="474"/>
                  <a:pt x="341" y="328"/>
                </a:cubicBezTo>
                <a:cubicBezTo>
                  <a:pt x="487" y="183"/>
                  <a:pt x="686" y="104"/>
                  <a:pt x="910" y="104"/>
                </a:cubicBezTo>
                <a:close/>
                <a:moveTo>
                  <a:pt x="910" y="0"/>
                </a:moveTo>
                <a:cubicBezTo>
                  <a:pt x="408" y="0"/>
                  <a:pt x="0" y="395"/>
                  <a:pt x="0" y="893"/>
                </a:cubicBezTo>
                <a:cubicBezTo>
                  <a:pt x="0" y="1395"/>
                  <a:pt x="408" y="1803"/>
                  <a:pt x="910" y="1803"/>
                </a:cubicBezTo>
                <a:cubicBezTo>
                  <a:pt x="1408" y="1803"/>
                  <a:pt x="1816" y="1395"/>
                  <a:pt x="1816" y="893"/>
                </a:cubicBezTo>
                <a:cubicBezTo>
                  <a:pt x="1816" y="395"/>
                  <a:pt x="1408" y="0"/>
                  <a:pt x="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1"/>
          <p:cNvSpPr/>
          <p:nvPr/>
        </p:nvSpPr>
        <p:spPr>
          <a:xfrm>
            <a:off x="1095134" y="4796426"/>
            <a:ext cx="79124" cy="80491"/>
          </a:xfrm>
          <a:custGeom>
            <a:avLst/>
            <a:gdLst/>
            <a:ahLst/>
            <a:cxnLst/>
            <a:rect l="l" t="t" r="r" b="b"/>
            <a:pathLst>
              <a:path w="752" h="765" extrusionOk="0">
                <a:moveTo>
                  <a:pt x="382" y="0"/>
                </a:moveTo>
                <a:cubicBezTo>
                  <a:pt x="174" y="0"/>
                  <a:pt x="0" y="174"/>
                  <a:pt x="0" y="382"/>
                </a:cubicBezTo>
                <a:cubicBezTo>
                  <a:pt x="0" y="594"/>
                  <a:pt x="174" y="764"/>
                  <a:pt x="382" y="764"/>
                </a:cubicBezTo>
                <a:cubicBezTo>
                  <a:pt x="581" y="764"/>
                  <a:pt x="752" y="594"/>
                  <a:pt x="752" y="382"/>
                </a:cubicBezTo>
                <a:cubicBezTo>
                  <a:pt x="752" y="174"/>
                  <a:pt x="581" y="0"/>
                  <a:pt x="3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1"/>
          <p:cNvSpPr/>
          <p:nvPr/>
        </p:nvSpPr>
        <p:spPr>
          <a:xfrm>
            <a:off x="4119510" y="4869868"/>
            <a:ext cx="80176" cy="80491"/>
          </a:xfrm>
          <a:custGeom>
            <a:avLst/>
            <a:gdLst/>
            <a:ahLst/>
            <a:cxnLst/>
            <a:rect l="l" t="t" r="r" b="b"/>
            <a:pathLst>
              <a:path w="762" h="765" extrusionOk="0">
                <a:moveTo>
                  <a:pt x="380" y="0"/>
                </a:moveTo>
                <a:cubicBezTo>
                  <a:pt x="171" y="0"/>
                  <a:pt x="1" y="171"/>
                  <a:pt x="1" y="382"/>
                </a:cubicBezTo>
                <a:cubicBezTo>
                  <a:pt x="1" y="594"/>
                  <a:pt x="171" y="764"/>
                  <a:pt x="380" y="764"/>
                </a:cubicBezTo>
                <a:cubicBezTo>
                  <a:pt x="591" y="764"/>
                  <a:pt x="762" y="594"/>
                  <a:pt x="762" y="382"/>
                </a:cubicBezTo>
                <a:cubicBezTo>
                  <a:pt x="762" y="171"/>
                  <a:pt x="591" y="0"/>
                  <a:pt x="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1"/>
          <p:cNvSpPr/>
          <p:nvPr/>
        </p:nvSpPr>
        <p:spPr>
          <a:xfrm>
            <a:off x="6171990" y="273524"/>
            <a:ext cx="80176" cy="78808"/>
          </a:xfrm>
          <a:custGeom>
            <a:avLst/>
            <a:gdLst/>
            <a:ahLst/>
            <a:cxnLst/>
            <a:rect l="l" t="t" r="r" b="b"/>
            <a:pathLst>
              <a:path w="762" h="749" extrusionOk="0">
                <a:moveTo>
                  <a:pt x="383" y="0"/>
                </a:moveTo>
                <a:cubicBezTo>
                  <a:pt x="171" y="0"/>
                  <a:pt x="1" y="171"/>
                  <a:pt x="1" y="367"/>
                </a:cubicBezTo>
                <a:cubicBezTo>
                  <a:pt x="1" y="578"/>
                  <a:pt x="171" y="749"/>
                  <a:pt x="383" y="749"/>
                </a:cubicBezTo>
                <a:cubicBezTo>
                  <a:pt x="591" y="749"/>
                  <a:pt x="762" y="578"/>
                  <a:pt x="762" y="367"/>
                </a:cubicBezTo>
                <a:cubicBezTo>
                  <a:pt x="762" y="171"/>
                  <a:pt x="591" y="0"/>
                  <a:pt x="3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1"/>
          <p:cNvSpPr/>
          <p:nvPr/>
        </p:nvSpPr>
        <p:spPr>
          <a:xfrm>
            <a:off x="2008634" y="5026328"/>
            <a:ext cx="218958" cy="218642"/>
          </a:xfrm>
          <a:custGeom>
            <a:avLst/>
            <a:gdLst/>
            <a:ahLst/>
            <a:cxnLst/>
            <a:rect l="l" t="t" r="r" b="b"/>
            <a:pathLst>
              <a:path w="2081" h="2078" extrusionOk="0">
                <a:moveTo>
                  <a:pt x="1042" y="0"/>
                </a:moveTo>
                <a:cubicBezTo>
                  <a:pt x="461" y="0"/>
                  <a:pt x="0" y="461"/>
                  <a:pt x="0" y="1039"/>
                </a:cubicBezTo>
                <a:cubicBezTo>
                  <a:pt x="0" y="1620"/>
                  <a:pt x="461" y="2077"/>
                  <a:pt x="1042" y="2077"/>
                </a:cubicBezTo>
                <a:cubicBezTo>
                  <a:pt x="1620" y="2077"/>
                  <a:pt x="2080" y="1620"/>
                  <a:pt x="2080" y="1039"/>
                </a:cubicBezTo>
                <a:cubicBezTo>
                  <a:pt x="2080" y="461"/>
                  <a:pt x="1620" y="0"/>
                  <a:pt x="10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1"/>
          <p:cNvSpPr/>
          <p:nvPr/>
        </p:nvSpPr>
        <p:spPr>
          <a:xfrm>
            <a:off x="6627477" y="-220790"/>
            <a:ext cx="1056068" cy="1056068"/>
          </a:xfrm>
          <a:custGeom>
            <a:avLst/>
            <a:gdLst/>
            <a:ahLst/>
            <a:cxnLst/>
            <a:rect l="l" t="t" r="r" b="b"/>
            <a:pathLst>
              <a:path w="10037" h="10037" extrusionOk="0">
                <a:moveTo>
                  <a:pt x="5023" y="1"/>
                </a:moveTo>
                <a:cubicBezTo>
                  <a:pt x="2248" y="1"/>
                  <a:pt x="0" y="2252"/>
                  <a:pt x="0" y="5027"/>
                </a:cubicBezTo>
                <a:cubicBezTo>
                  <a:pt x="0" y="7789"/>
                  <a:pt x="2248" y="10037"/>
                  <a:pt x="5023" y="10037"/>
                </a:cubicBezTo>
                <a:cubicBezTo>
                  <a:pt x="7785" y="10037"/>
                  <a:pt x="10036" y="7789"/>
                  <a:pt x="10036" y="5027"/>
                </a:cubicBezTo>
                <a:cubicBezTo>
                  <a:pt x="10036" y="2252"/>
                  <a:pt x="7785" y="1"/>
                  <a:pt x="5023" y="1"/>
                </a:cubicBezTo>
                <a:close/>
              </a:path>
            </a:pathLst>
          </a:custGeom>
          <a:solidFill>
            <a:srgbClr val="FED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1"/>
          <p:cNvSpPr/>
          <p:nvPr/>
        </p:nvSpPr>
        <p:spPr>
          <a:xfrm>
            <a:off x="7758146" y="425669"/>
            <a:ext cx="701696" cy="702011"/>
          </a:xfrm>
          <a:custGeom>
            <a:avLst/>
            <a:gdLst/>
            <a:ahLst/>
            <a:cxnLst/>
            <a:rect l="l" t="t" r="r" b="b"/>
            <a:pathLst>
              <a:path w="6669" h="6672" extrusionOk="0">
                <a:moveTo>
                  <a:pt x="3328" y="158"/>
                </a:moveTo>
                <a:cubicBezTo>
                  <a:pt x="4209" y="158"/>
                  <a:pt x="4998" y="515"/>
                  <a:pt x="5576" y="1080"/>
                </a:cubicBezTo>
                <a:cubicBezTo>
                  <a:pt x="6157" y="1658"/>
                  <a:pt x="6510" y="2447"/>
                  <a:pt x="6510" y="3328"/>
                </a:cubicBezTo>
                <a:cubicBezTo>
                  <a:pt x="6510" y="4209"/>
                  <a:pt x="6157" y="4998"/>
                  <a:pt x="5576" y="5579"/>
                </a:cubicBezTo>
                <a:cubicBezTo>
                  <a:pt x="4998" y="6157"/>
                  <a:pt x="4209" y="6513"/>
                  <a:pt x="3328" y="6513"/>
                </a:cubicBezTo>
                <a:cubicBezTo>
                  <a:pt x="2460" y="6513"/>
                  <a:pt x="1658" y="6157"/>
                  <a:pt x="1077" y="5579"/>
                </a:cubicBezTo>
                <a:cubicBezTo>
                  <a:pt x="512" y="4998"/>
                  <a:pt x="158" y="4209"/>
                  <a:pt x="158" y="3328"/>
                </a:cubicBezTo>
                <a:cubicBezTo>
                  <a:pt x="158" y="2447"/>
                  <a:pt x="512" y="1658"/>
                  <a:pt x="1077" y="1080"/>
                </a:cubicBezTo>
                <a:cubicBezTo>
                  <a:pt x="1658" y="515"/>
                  <a:pt x="2460" y="158"/>
                  <a:pt x="3328" y="158"/>
                </a:cubicBezTo>
                <a:close/>
                <a:moveTo>
                  <a:pt x="3328" y="0"/>
                </a:moveTo>
                <a:cubicBezTo>
                  <a:pt x="1487" y="0"/>
                  <a:pt x="1" y="1487"/>
                  <a:pt x="1" y="3328"/>
                </a:cubicBezTo>
                <a:cubicBezTo>
                  <a:pt x="1" y="5172"/>
                  <a:pt x="1487" y="6671"/>
                  <a:pt x="3328" y="6671"/>
                </a:cubicBezTo>
                <a:cubicBezTo>
                  <a:pt x="5169" y="6671"/>
                  <a:pt x="6668" y="5172"/>
                  <a:pt x="6668" y="3328"/>
                </a:cubicBezTo>
                <a:cubicBezTo>
                  <a:pt x="6668" y="1487"/>
                  <a:pt x="5169" y="0"/>
                  <a:pt x="33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1"/>
          <p:cNvSpPr/>
          <p:nvPr/>
        </p:nvSpPr>
        <p:spPr>
          <a:xfrm>
            <a:off x="6501216" y="666513"/>
            <a:ext cx="79124" cy="80491"/>
          </a:xfrm>
          <a:custGeom>
            <a:avLst/>
            <a:gdLst/>
            <a:ahLst/>
            <a:cxnLst/>
            <a:rect l="l" t="t" r="r" b="b"/>
            <a:pathLst>
              <a:path w="752" h="765" extrusionOk="0">
                <a:moveTo>
                  <a:pt x="382" y="0"/>
                </a:moveTo>
                <a:cubicBezTo>
                  <a:pt x="174" y="0"/>
                  <a:pt x="0" y="171"/>
                  <a:pt x="0" y="382"/>
                </a:cubicBezTo>
                <a:cubicBezTo>
                  <a:pt x="0" y="594"/>
                  <a:pt x="174" y="764"/>
                  <a:pt x="382" y="764"/>
                </a:cubicBezTo>
                <a:cubicBezTo>
                  <a:pt x="581" y="764"/>
                  <a:pt x="752" y="594"/>
                  <a:pt x="752" y="382"/>
                </a:cubicBezTo>
                <a:cubicBezTo>
                  <a:pt x="752" y="171"/>
                  <a:pt x="581" y="0"/>
                  <a:pt x="3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1"/>
          <p:cNvSpPr/>
          <p:nvPr/>
        </p:nvSpPr>
        <p:spPr>
          <a:xfrm>
            <a:off x="7414716" y="895047"/>
            <a:ext cx="218958" cy="220010"/>
          </a:xfrm>
          <a:custGeom>
            <a:avLst/>
            <a:gdLst/>
            <a:ahLst/>
            <a:cxnLst/>
            <a:rect l="l" t="t" r="r" b="b"/>
            <a:pathLst>
              <a:path w="2081" h="2091" extrusionOk="0">
                <a:moveTo>
                  <a:pt x="1042" y="0"/>
                </a:moveTo>
                <a:cubicBezTo>
                  <a:pt x="461" y="0"/>
                  <a:pt x="0" y="474"/>
                  <a:pt x="0" y="1039"/>
                </a:cubicBezTo>
                <a:cubicBezTo>
                  <a:pt x="0" y="1617"/>
                  <a:pt x="461" y="2090"/>
                  <a:pt x="1042" y="2090"/>
                </a:cubicBezTo>
                <a:cubicBezTo>
                  <a:pt x="1620" y="2090"/>
                  <a:pt x="2081" y="1617"/>
                  <a:pt x="2081" y="1039"/>
                </a:cubicBezTo>
                <a:cubicBezTo>
                  <a:pt x="2081" y="474"/>
                  <a:pt x="1620" y="0"/>
                  <a:pt x="10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1"/>
          <p:cNvSpPr/>
          <p:nvPr/>
        </p:nvSpPr>
        <p:spPr>
          <a:xfrm>
            <a:off x="7651561" y="4114087"/>
            <a:ext cx="628569" cy="628569"/>
          </a:xfrm>
          <a:custGeom>
            <a:avLst/>
            <a:gdLst/>
            <a:ahLst/>
            <a:cxnLst/>
            <a:rect l="l" t="t" r="r" b="b"/>
            <a:pathLst>
              <a:path w="5974" h="5974" extrusionOk="0">
                <a:moveTo>
                  <a:pt x="2987" y="108"/>
                </a:moveTo>
                <a:cubicBezTo>
                  <a:pt x="3789" y="108"/>
                  <a:pt x="4511" y="424"/>
                  <a:pt x="5026" y="948"/>
                </a:cubicBezTo>
                <a:cubicBezTo>
                  <a:pt x="5550" y="1475"/>
                  <a:pt x="5866" y="2186"/>
                  <a:pt x="5866" y="2987"/>
                </a:cubicBezTo>
                <a:cubicBezTo>
                  <a:pt x="5866" y="3789"/>
                  <a:pt x="5550" y="4500"/>
                  <a:pt x="5026" y="5027"/>
                </a:cubicBezTo>
                <a:cubicBezTo>
                  <a:pt x="4511" y="5554"/>
                  <a:pt x="3789" y="5870"/>
                  <a:pt x="2987" y="5870"/>
                </a:cubicBezTo>
                <a:cubicBezTo>
                  <a:pt x="2197" y="5870"/>
                  <a:pt x="1474" y="5554"/>
                  <a:pt x="947" y="5027"/>
                </a:cubicBezTo>
                <a:cubicBezTo>
                  <a:pt x="433" y="4500"/>
                  <a:pt x="104" y="3789"/>
                  <a:pt x="104" y="2987"/>
                </a:cubicBezTo>
                <a:cubicBezTo>
                  <a:pt x="104" y="2186"/>
                  <a:pt x="433" y="1475"/>
                  <a:pt x="947" y="948"/>
                </a:cubicBezTo>
                <a:cubicBezTo>
                  <a:pt x="1474" y="424"/>
                  <a:pt x="2197" y="108"/>
                  <a:pt x="2987" y="108"/>
                </a:cubicBezTo>
                <a:close/>
                <a:moveTo>
                  <a:pt x="2987" y="1"/>
                </a:moveTo>
                <a:cubicBezTo>
                  <a:pt x="1342" y="1"/>
                  <a:pt x="0" y="1343"/>
                  <a:pt x="0" y="2987"/>
                </a:cubicBezTo>
                <a:cubicBezTo>
                  <a:pt x="0" y="4632"/>
                  <a:pt x="1342" y="5974"/>
                  <a:pt x="2987" y="5974"/>
                </a:cubicBezTo>
                <a:cubicBezTo>
                  <a:pt x="4644" y="5974"/>
                  <a:pt x="5973" y="4632"/>
                  <a:pt x="5973" y="2987"/>
                </a:cubicBezTo>
                <a:cubicBezTo>
                  <a:pt x="5973" y="1343"/>
                  <a:pt x="4644" y="1"/>
                  <a:pt x="29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1"/>
          <p:cNvSpPr/>
          <p:nvPr/>
        </p:nvSpPr>
        <p:spPr>
          <a:xfrm>
            <a:off x="8178701" y="4731612"/>
            <a:ext cx="79124" cy="78808"/>
          </a:xfrm>
          <a:custGeom>
            <a:avLst/>
            <a:gdLst/>
            <a:ahLst/>
            <a:cxnLst/>
            <a:rect l="l" t="t" r="r" b="b"/>
            <a:pathLst>
              <a:path w="752" h="749" extrusionOk="0">
                <a:moveTo>
                  <a:pt x="382" y="1"/>
                </a:moveTo>
                <a:cubicBezTo>
                  <a:pt x="174" y="1"/>
                  <a:pt x="0" y="159"/>
                  <a:pt x="0" y="367"/>
                </a:cubicBezTo>
                <a:cubicBezTo>
                  <a:pt x="0" y="578"/>
                  <a:pt x="174" y="749"/>
                  <a:pt x="382" y="749"/>
                </a:cubicBezTo>
                <a:cubicBezTo>
                  <a:pt x="594" y="749"/>
                  <a:pt x="752" y="578"/>
                  <a:pt x="752" y="367"/>
                </a:cubicBezTo>
                <a:cubicBezTo>
                  <a:pt x="752" y="159"/>
                  <a:pt x="594" y="1"/>
                  <a:pt x="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1"/>
          <p:cNvSpPr/>
          <p:nvPr/>
        </p:nvSpPr>
        <p:spPr>
          <a:xfrm>
            <a:off x="8845991" y="4399439"/>
            <a:ext cx="186761" cy="185498"/>
          </a:xfrm>
          <a:custGeom>
            <a:avLst/>
            <a:gdLst/>
            <a:ahLst/>
            <a:cxnLst/>
            <a:rect l="l" t="t" r="r" b="b"/>
            <a:pathLst>
              <a:path w="1775" h="1763" extrusionOk="0">
                <a:moveTo>
                  <a:pt x="881" y="1"/>
                </a:moveTo>
                <a:cubicBezTo>
                  <a:pt x="395" y="1"/>
                  <a:pt x="1" y="395"/>
                  <a:pt x="1" y="882"/>
                </a:cubicBezTo>
                <a:cubicBezTo>
                  <a:pt x="1" y="1368"/>
                  <a:pt x="395" y="1762"/>
                  <a:pt x="881" y="1762"/>
                </a:cubicBezTo>
                <a:cubicBezTo>
                  <a:pt x="1368" y="1762"/>
                  <a:pt x="1775" y="1368"/>
                  <a:pt x="1775" y="882"/>
                </a:cubicBezTo>
                <a:cubicBezTo>
                  <a:pt x="1775" y="395"/>
                  <a:pt x="1368" y="1"/>
                  <a:pt x="8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1"/>
          <p:cNvSpPr/>
          <p:nvPr/>
        </p:nvSpPr>
        <p:spPr>
          <a:xfrm>
            <a:off x="5610023" y="4677530"/>
            <a:ext cx="185393" cy="187077"/>
          </a:xfrm>
          <a:custGeom>
            <a:avLst/>
            <a:gdLst/>
            <a:ahLst/>
            <a:cxnLst/>
            <a:rect l="l" t="t" r="r" b="b"/>
            <a:pathLst>
              <a:path w="1762" h="1778" extrusionOk="0">
                <a:moveTo>
                  <a:pt x="881" y="0"/>
                </a:moveTo>
                <a:cubicBezTo>
                  <a:pt x="395" y="0"/>
                  <a:pt x="0" y="395"/>
                  <a:pt x="0" y="881"/>
                </a:cubicBezTo>
                <a:cubicBezTo>
                  <a:pt x="0" y="1383"/>
                  <a:pt x="395" y="1778"/>
                  <a:pt x="881" y="1778"/>
                </a:cubicBezTo>
                <a:cubicBezTo>
                  <a:pt x="1367" y="1778"/>
                  <a:pt x="1762" y="1383"/>
                  <a:pt x="1762" y="881"/>
                </a:cubicBezTo>
                <a:cubicBezTo>
                  <a:pt x="1762" y="395"/>
                  <a:pt x="1367" y="0"/>
                  <a:pt x="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1"/>
          <p:cNvSpPr/>
          <p:nvPr/>
        </p:nvSpPr>
        <p:spPr>
          <a:xfrm>
            <a:off x="6393263" y="4792428"/>
            <a:ext cx="650770" cy="650455"/>
          </a:xfrm>
          <a:custGeom>
            <a:avLst/>
            <a:gdLst/>
            <a:ahLst/>
            <a:cxnLst/>
            <a:rect l="l" t="t" r="r" b="b"/>
            <a:pathLst>
              <a:path w="6185" h="6182" extrusionOk="0">
                <a:moveTo>
                  <a:pt x="3094" y="0"/>
                </a:moveTo>
                <a:cubicBezTo>
                  <a:pt x="1383" y="0"/>
                  <a:pt x="0" y="1380"/>
                  <a:pt x="0" y="3091"/>
                </a:cubicBezTo>
                <a:cubicBezTo>
                  <a:pt x="0" y="4802"/>
                  <a:pt x="1383" y="6182"/>
                  <a:pt x="3094" y="6182"/>
                </a:cubicBezTo>
                <a:cubicBezTo>
                  <a:pt x="4802" y="6182"/>
                  <a:pt x="6185" y="4802"/>
                  <a:pt x="6185" y="3091"/>
                </a:cubicBezTo>
                <a:cubicBezTo>
                  <a:pt x="6185" y="1380"/>
                  <a:pt x="4802" y="0"/>
                  <a:pt x="3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1"/>
          <p:cNvSpPr/>
          <p:nvPr/>
        </p:nvSpPr>
        <p:spPr>
          <a:xfrm>
            <a:off x="8760028" y="3125880"/>
            <a:ext cx="86068" cy="87541"/>
          </a:xfrm>
          <a:custGeom>
            <a:avLst/>
            <a:gdLst/>
            <a:ahLst/>
            <a:cxnLst/>
            <a:rect l="l" t="t" r="r" b="b"/>
            <a:pathLst>
              <a:path w="818" h="832" extrusionOk="0">
                <a:moveTo>
                  <a:pt x="410" y="1"/>
                </a:moveTo>
                <a:cubicBezTo>
                  <a:pt x="186" y="1"/>
                  <a:pt x="0" y="187"/>
                  <a:pt x="0" y="424"/>
                </a:cubicBezTo>
                <a:cubicBezTo>
                  <a:pt x="0" y="645"/>
                  <a:pt x="186" y="831"/>
                  <a:pt x="410" y="831"/>
                </a:cubicBezTo>
                <a:cubicBezTo>
                  <a:pt x="631" y="831"/>
                  <a:pt x="818" y="645"/>
                  <a:pt x="818" y="424"/>
                </a:cubicBezTo>
                <a:cubicBezTo>
                  <a:pt x="818" y="187"/>
                  <a:pt x="631"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1"/>
          <p:cNvSpPr/>
          <p:nvPr/>
        </p:nvSpPr>
        <p:spPr>
          <a:xfrm>
            <a:off x="8859669" y="2456272"/>
            <a:ext cx="52924" cy="52504"/>
          </a:xfrm>
          <a:custGeom>
            <a:avLst/>
            <a:gdLst/>
            <a:ahLst/>
            <a:cxnLst/>
            <a:rect l="l" t="t" r="r" b="b"/>
            <a:pathLst>
              <a:path w="503" h="499" extrusionOk="0">
                <a:moveTo>
                  <a:pt x="253" y="0"/>
                </a:moveTo>
                <a:cubicBezTo>
                  <a:pt x="120" y="0"/>
                  <a:pt x="0" y="104"/>
                  <a:pt x="0" y="250"/>
                </a:cubicBezTo>
                <a:cubicBezTo>
                  <a:pt x="0" y="379"/>
                  <a:pt x="120" y="499"/>
                  <a:pt x="253" y="499"/>
                </a:cubicBezTo>
                <a:cubicBezTo>
                  <a:pt x="382" y="499"/>
                  <a:pt x="502" y="379"/>
                  <a:pt x="502" y="250"/>
                </a:cubicBezTo>
                <a:cubicBezTo>
                  <a:pt x="502" y="104"/>
                  <a:pt x="382" y="0"/>
                  <a:pt x="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1"/>
          <p:cNvSpPr/>
          <p:nvPr/>
        </p:nvSpPr>
        <p:spPr>
          <a:xfrm>
            <a:off x="9064633" y="1405565"/>
            <a:ext cx="146884" cy="146884"/>
          </a:xfrm>
          <a:custGeom>
            <a:avLst/>
            <a:gdLst/>
            <a:ahLst/>
            <a:cxnLst/>
            <a:rect l="l" t="t" r="r" b="b"/>
            <a:pathLst>
              <a:path w="1396" h="1396" extrusionOk="0">
                <a:moveTo>
                  <a:pt x="698" y="1"/>
                </a:moveTo>
                <a:cubicBezTo>
                  <a:pt x="316" y="1"/>
                  <a:pt x="0" y="316"/>
                  <a:pt x="0" y="698"/>
                </a:cubicBezTo>
                <a:cubicBezTo>
                  <a:pt x="0" y="1080"/>
                  <a:pt x="316" y="1396"/>
                  <a:pt x="698" y="1396"/>
                </a:cubicBezTo>
                <a:cubicBezTo>
                  <a:pt x="1080" y="1396"/>
                  <a:pt x="1395" y="1080"/>
                  <a:pt x="1395" y="698"/>
                </a:cubicBezTo>
                <a:cubicBezTo>
                  <a:pt x="1395" y="316"/>
                  <a:pt x="1080" y="1"/>
                  <a:pt x="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1"/>
          <p:cNvSpPr/>
          <p:nvPr/>
        </p:nvSpPr>
        <p:spPr>
          <a:xfrm>
            <a:off x="5892322" y="4278859"/>
            <a:ext cx="560809" cy="560809"/>
          </a:xfrm>
          <a:custGeom>
            <a:avLst/>
            <a:gdLst/>
            <a:ahLst/>
            <a:cxnLst/>
            <a:rect l="l" t="t" r="r" b="b"/>
            <a:pathLst>
              <a:path w="5330" h="5330" extrusionOk="0">
                <a:moveTo>
                  <a:pt x="2659" y="159"/>
                </a:moveTo>
                <a:cubicBezTo>
                  <a:pt x="3357" y="159"/>
                  <a:pt x="3972" y="436"/>
                  <a:pt x="4433" y="894"/>
                </a:cubicBezTo>
                <a:cubicBezTo>
                  <a:pt x="4881" y="1342"/>
                  <a:pt x="5172" y="1974"/>
                  <a:pt x="5172" y="2672"/>
                </a:cubicBezTo>
                <a:cubicBezTo>
                  <a:pt x="5172" y="3357"/>
                  <a:pt x="4881" y="3988"/>
                  <a:pt x="4433" y="4433"/>
                </a:cubicBezTo>
                <a:cubicBezTo>
                  <a:pt x="3972" y="4894"/>
                  <a:pt x="3357" y="5172"/>
                  <a:pt x="2659" y="5172"/>
                </a:cubicBezTo>
                <a:cubicBezTo>
                  <a:pt x="1974" y="5172"/>
                  <a:pt x="1342" y="4894"/>
                  <a:pt x="881" y="4433"/>
                </a:cubicBezTo>
                <a:cubicBezTo>
                  <a:pt x="436" y="3988"/>
                  <a:pt x="159" y="3357"/>
                  <a:pt x="159" y="2672"/>
                </a:cubicBezTo>
                <a:cubicBezTo>
                  <a:pt x="159" y="1974"/>
                  <a:pt x="436" y="1342"/>
                  <a:pt x="881" y="894"/>
                </a:cubicBezTo>
                <a:cubicBezTo>
                  <a:pt x="1342" y="436"/>
                  <a:pt x="1974" y="159"/>
                  <a:pt x="2659" y="159"/>
                </a:cubicBezTo>
                <a:close/>
                <a:moveTo>
                  <a:pt x="2659" y="1"/>
                </a:moveTo>
                <a:cubicBezTo>
                  <a:pt x="1185" y="1"/>
                  <a:pt x="1" y="1197"/>
                  <a:pt x="1" y="2672"/>
                </a:cubicBezTo>
                <a:cubicBezTo>
                  <a:pt x="1" y="4146"/>
                  <a:pt x="1185" y="5330"/>
                  <a:pt x="2659" y="5330"/>
                </a:cubicBezTo>
                <a:cubicBezTo>
                  <a:pt x="4130" y="5330"/>
                  <a:pt x="5330" y="4146"/>
                  <a:pt x="5330" y="2672"/>
                </a:cubicBezTo>
                <a:cubicBezTo>
                  <a:pt x="5330" y="1197"/>
                  <a:pt x="4130" y="1"/>
                  <a:pt x="2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1"/>
          <p:cNvSpPr/>
          <p:nvPr/>
        </p:nvSpPr>
        <p:spPr>
          <a:xfrm>
            <a:off x="7341589" y="4696785"/>
            <a:ext cx="146568" cy="146884"/>
          </a:xfrm>
          <a:custGeom>
            <a:avLst/>
            <a:gdLst/>
            <a:ahLst/>
            <a:cxnLst/>
            <a:rect l="l" t="t" r="r" b="b"/>
            <a:pathLst>
              <a:path w="1393" h="1396" extrusionOk="0">
                <a:moveTo>
                  <a:pt x="695" y="0"/>
                </a:moveTo>
                <a:cubicBezTo>
                  <a:pt x="316" y="0"/>
                  <a:pt x="1" y="316"/>
                  <a:pt x="1" y="698"/>
                </a:cubicBezTo>
                <a:cubicBezTo>
                  <a:pt x="1" y="1093"/>
                  <a:pt x="316" y="1396"/>
                  <a:pt x="695" y="1396"/>
                </a:cubicBezTo>
                <a:cubicBezTo>
                  <a:pt x="1077" y="1396"/>
                  <a:pt x="1393" y="1093"/>
                  <a:pt x="1393" y="698"/>
                </a:cubicBezTo>
                <a:cubicBezTo>
                  <a:pt x="1393" y="316"/>
                  <a:pt x="1077" y="0"/>
                  <a:pt x="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1"/>
          <p:cNvSpPr/>
          <p:nvPr/>
        </p:nvSpPr>
        <p:spPr>
          <a:xfrm>
            <a:off x="4922110" y="223651"/>
            <a:ext cx="146884" cy="146673"/>
          </a:xfrm>
          <a:custGeom>
            <a:avLst/>
            <a:gdLst/>
            <a:ahLst/>
            <a:cxnLst/>
            <a:rect l="l" t="t" r="r" b="b"/>
            <a:pathLst>
              <a:path w="1396" h="1394" extrusionOk="0">
                <a:moveTo>
                  <a:pt x="698" y="1"/>
                </a:moveTo>
                <a:cubicBezTo>
                  <a:pt x="316" y="1"/>
                  <a:pt x="0" y="304"/>
                  <a:pt x="0" y="699"/>
                </a:cubicBezTo>
                <a:cubicBezTo>
                  <a:pt x="0" y="1077"/>
                  <a:pt x="316" y="1393"/>
                  <a:pt x="698" y="1393"/>
                </a:cubicBezTo>
                <a:cubicBezTo>
                  <a:pt x="1080" y="1393"/>
                  <a:pt x="1395" y="1077"/>
                  <a:pt x="1395" y="699"/>
                </a:cubicBezTo>
                <a:cubicBezTo>
                  <a:pt x="1395" y="304"/>
                  <a:pt x="1080" y="1"/>
                  <a:pt x="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1"/>
          <p:cNvSpPr/>
          <p:nvPr/>
        </p:nvSpPr>
        <p:spPr>
          <a:xfrm>
            <a:off x="8523499" y="1149464"/>
            <a:ext cx="167506" cy="167506"/>
          </a:xfrm>
          <a:custGeom>
            <a:avLst/>
            <a:gdLst/>
            <a:ahLst/>
            <a:cxnLst/>
            <a:rect l="l" t="t" r="r" b="b"/>
            <a:pathLst>
              <a:path w="1592" h="1592" extrusionOk="0">
                <a:moveTo>
                  <a:pt x="789" y="0"/>
                </a:moveTo>
                <a:cubicBezTo>
                  <a:pt x="354" y="0"/>
                  <a:pt x="0" y="357"/>
                  <a:pt x="0" y="790"/>
                </a:cubicBezTo>
                <a:cubicBezTo>
                  <a:pt x="0" y="1238"/>
                  <a:pt x="354" y="1592"/>
                  <a:pt x="789" y="1592"/>
                </a:cubicBezTo>
                <a:cubicBezTo>
                  <a:pt x="1238" y="1592"/>
                  <a:pt x="1591" y="1238"/>
                  <a:pt x="1591" y="790"/>
                </a:cubicBezTo>
                <a:cubicBezTo>
                  <a:pt x="1591" y="357"/>
                  <a:pt x="1238" y="0"/>
                  <a:pt x="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1"/>
          <p:cNvSpPr/>
          <p:nvPr/>
        </p:nvSpPr>
        <p:spPr>
          <a:xfrm>
            <a:off x="8451425" y="356541"/>
            <a:ext cx="59553" cy="59553"/>
          </a:xfrm>
          <a:custGeom>
            <a:avLst/>
            <a:gdLst/>
            <a:ahLst/>
            <a:cxnLst/>
            <a:rect l="l" t="t" r="r" b="b"/>
            <a:pathLst>
              <a:path w="566" h="566" extrusionOk="0">
                <a:moveTo>
                  <a:pt x="278" y="1"/>
                </a:moveTo>
                <a:cubicBezTo>
                  <a:pt x="120" y="1"/>
                  <a:pt x="0" y="118"/>
                  <a:pt x="0" y="275"/>
                </a:cubicBezTo>
                <a:cubicBezTo>
                  <a:pt x="0" y="433"/>
                  <a:pt x="120" y="566"/>
                  <a:pt x="278" y="566"/>
                </a:cubicBezTo>
                <a:cubicBezTo>
                  <a:pt x="436" y="566"/>
                  <a:pt x="565" y="433"/>
                  <a:pt x="565" y="275"/>
                </a:cubicBezTo>
                <a:cubicBezTo>
                  <a:pt x="565" y="118"/>
                  <a:pt x="436" y="1"/>
                  <a:pt x="2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1"/>
          <p:cNvSpPr/>
          <p:nvPr/>
        </p:nvSpPr>
        <p:spPr>
          <a:xfrm>
            <a:off x="8354730" y="-109785"/>
            <a:ext cx="251891" cy="253153"/>
          </a:xfrm>
          <a:custGeom>
            <a:avLst/>
            <a:gdLst/>
            <a:ahLst/>
            <a:cxnLst/>
            <a:rect l="l" t="t" r="r" b="b"/>
            <a:pathLst>
              <a:path w="2394" h="2406" extrusionOk="0">
                <a:moveTo>
                  <a:pt x="1197" y="0"/>
                </a:moveTo>
                <a:cubicBezTo>
                  <a:pt x="537" y="0"/>
                  <a:pt x="0" y="537"/>
                  <a:pt x="0" y="1209"/>
                </a:cubicBezTo>
                <a:cubicBezTo>
                  <a:pt x="0" y="1866"/>
                  <a:pt x="537" y="2406"/>
                  <a:pt x="1197" y="2406"/>
                </a:cubicBezTo>
                <a:cubicBezTo>
                  <a:pt x="1866" y="2406"/>
                  <a:pt x="2393" y="1866"/>
                  <a:pt x="2393" y="1209"/>
                </a:cubicBezTo>
                <a:cubicBezTo>
                  <a:pt x="2393" y="537"/>
                  <a:pt x="1866" y="0"/>
                  <a:pt x="1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1"/>
          <p:cNvSpPr/>
          <p:nvPr/>
        </p:nvSpPr>
        <p:spPr>
          <a:xfrm>
            <a:off x="8805798" y="107385"/>
            <a:ext cx="99746" cy="99851"/>
          </a:xfrm>
          <a:custGeom>
            <a:avLst/>
            <a:gdLst/>
            <a:ahLst/>
            <a:cxnLst/>
            <a:rect l="l" t="t" r="r" b="b"/>
            <a:pathLst>
              <a:path w="948" h="949" extrusionOk="0">
                <a:moveTo>
                  <a:pt x="474" y="1"/>
                </a:moveTo>
                <a:cubicBezTo>
                  <a:pt x="212" y="1"/>
                  <a:pt x="1" y="209"/>
                  <a:pt x="1" y="474"/>
                </a:cubicBezTo>
                <a:cubicBezTo>
                  <a:pt x="1" y="737"/>
                  <a:pt x="212" y="948"/>
                  <a:pt x="474" y="948"/>
                </a:cubicBezTo>
                <a:cubicBezTo>
                  <a:pt x="736" y="948"/>
                  <a:pt x="948" y="737"/>
                  <a:pt x="948" y="474"/>
                </a:cubicBezTo>
                <a:cubicBezTo>
                  <a:pt x="948" y="209"/>
                  <a:pt x="736" y="1"/>
                  <a:pt x="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1"/>
          <p:cNvSpPr/>
          <p:nvPr/>
        </p:nvSpPr>
        <p:spPr>
          <a:xfrm>
            <a:off x="3702638" y="449238"/>
            <a:ext cx="126366" cy="126051"/>
          </a:xfrm>
          <a:custGeom>
            <a:avLst/>
            <a:gdLst/>
            <a:ahLst/>
            <a:cxnLst/>
            <a:rect l="l" t="t" r="r" b="b"/>
            <a:pathLst>
              <a:path w="1201" h="1198" extrusionOk="0">
                <a:moveTo>
                  <a:pt x="594" y="1"/>
                </a:moveTo>
                <a:cubicBezTo>
                  <a:pt x="266" y="1"/>
                  <a:pt x="1" y="263"/>
                  <a:pt x="1" y="591"/>
                </a:cubicBezTo>
                <a:cubicBezTo>
                  <a:pt x="1" y="935"/>
                  <a:pt x="266" y="1197"/>
                  <a:pt x="594" y="1197"/>
                </a:cubicBezTo>
                <a:cubicBezTo>
                  <a:pt x="935" y="1197"/>
                  <a:pt x="1200" y="935"/>
                  <a:pt x="1200" y="591"/>
                </a:cubicBezTo>
                <a:cubicBezTo>
                  <a:pt x="1200" y="263"/>
                  <a:pt x="935" y="1"/>
                  <a:pt x="5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1"/>
          <p:cNvSpPr/>
          <p:nvPr/>
        </p:nvSpPr>
        <p:spPr>
          <a:xfrm>
            <a:off x="1554830" y="-32450"/>
            <a:ext cx="369524" cy="369524"/>
          </a:xfrm>
          <a:custGeom>
            <a:avLst/>
            <a:gdLst/>
            <a:ahLst/>
            <a:cxnLst/>
            <a:rect l="l" t="t" r="r" b="b"/>
            <a:pathLst>
              <a:path w="3512" h="3512" extrusionOk="0">
                <a:moveTo>
                  <a:pt x="1750" y="105"/>
                </a:moveTo>
                <a:cubicBezTo>
                  <a:pt x="2210" y="105"/>
                  <a:pt x="2618" y="291"/>
                  <a:pt x="2921" y="591"/>
                </a:cubicBezTo>
                <a:cubicBezTo>
                  <a:pt x="3224" y="894"/>
                  <a:pt x="3407" y="1302"/>
                  <a:pt x="3407" y="1762"/>
                </a:cubicBezTo>
                <a:cubicBezTo>
                  <a:pt x="3407" y="2223"/>
                  <a:pt x="3224" y="2631"/>
                  <a:pt x="2921" y="2934"/>
                </a:cubicBezTo>
                <a:cubicBezTo>
                  <a:pt x="2618" y="3224"/>
                  <a:pt x="2210" y="3407"/>
                  <a:pt x="1750" y="3407"/>
                </a:cubicBezTo>
                <a:cubicBezTo>
                  <a:pt x="1301" y="3407"/>
                  <a:pt x="881" y="3224"/>
                  <a:pt x="591" y="2934"/>
                </a:cubicBezTo>
                <a:cubicBezTo>
                  <a:pt x="288" y="2631"/>
                  <a:pt x="105" y="2223"/>
                  <a:pt x="105" y="1762"/>
                </a:cubicBezTo>
                <a:cubicBezTo>
                  <a:pt x="105" y="1302"/>
                  <a:pt x="288" y="894"/>
                  <a:pt x="591" y="591"/>
                </a:cubicBezTo>
                <a:cubicBezTo>
                  <a:pt x="881" y="291"/>
                  <a:pt x="1301" y="105"/>
                  <a:pt x="1750" y="105"/>
                </a:cubicBezTo>
                <a:close/>
                <a:moveTo>
                  <a:pt x="1750" y="1"/>
                </a:moveTo>
                <a:cubicBezTo>
                  <a:pt x="790" y="1"/>
                  <a:pt x="1" y="790"/>
                  <a:pt x="1" y="1762"/>
                </a:cubicBezTo>
                <a:cubicBezTo>
                  <a:pt x="1" y="2738"/>
                  <a:pt x="790" y="3511"/>
                  <a:pt x="1750" y="3511"/>
                </a:cubicBezTo>
                <a:cubicBezTo>
                  <a:pt x="2722" y="3511"/>
                  <a:pt x="3511" y="2738"/>
                  <a:pt x="3511" y="1762"/>
                </a:cubicBezTo>
                <a:cubicBezTo>
                  <a:pt x="3511" y="790"/>
                  <a:pt x="2722" y="1"/>
                  <a:pt x="1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1"/>
          <p:cNvSpPr/>
          <p:nvPr/>
        </p:nvSpPr>
        <p:spPr>
          <a:xfrm>
            <a:off x="4265973" y="230700"/>
            <a:ext cx="369840" cy="370786"/>
          </a:xfrm>
          <a:custGeom>
            <a:avLst/>
            <a:gdLst/>
            <a:ahLst/>
            <a:cxnLst/>
            <a:rect l="l" t="t" r="r" b="b"/>
            <a:pathLst>
              <a:path w="3515" h="3524" extrusionOk="0">
                <a:moveTo>
                  <a:pt x="1750" y="104"/>
                </a:moveTo>
                <a:cubicBezTo>
                  <a:pt x="2211" y="104"/>
                  <a:pt x="2634" y="287"/>
                  <a:pt x="2921" y="591"/>
                </a:cubicBezTo>
                <a:cubicBezTo>
                  <a:pt x="3224" y="894"/>
                  <a:pt x="3407" y="1301"/>
                  <a:pt x="3407" y="1762"/>
                </a:cubicBezTo>
                <a:cubicBezTo>
                  <a:pt x="3407" y="2223"/>
                  <a:pt x="3224" y="2630"/>
                  <a:pt x="2921" y="2933"/>
                </a:cubicBezTo>
                <a:cubicBezTo>
                  <a:pt x="2634" y="3236"/>
                  <a:pt x="2211" y="3419"/>
                  <a:pt x="1750" y="3419"/>
                </a:cubicBezTo>
                <a:cubicBezTo>
                  <a:pt x="1305" y="3419"/>
                  <a:pt x="882" y="3236"/>
                  <a:pt x="595" y="2933"/>
                </a:cubicBezTo>
                <a:cubicBezTo>
                  <a:pt x="291" y="2630"/>
                  <a:pt x="108" y="2223"/>
                  <a:pt x="108" y="1762"/>
                </a:cubicBezTo>
                <a:cubicBezTo>
                  <a:pt x="108" y="1301"/>
                  <a:pt x="291" y="894"/>
                  <a:pt x="595" y="591"/>
                </a:cubicBezTo>
                <a:cubicBezTo>
                  <a:pt x="882" y="287"/>
                  <a:pt x="1305" y="104"/>
                  <a:pt x="1750" y="104"/>
                </a:cubicBezTo>
                <a:close/>
                <a:moveTo>
                  <a:pt x="1750" y="0"/>
                </a:moveTo>
                <a:cubicBezTo>
                  <a:pt x="790" y="0"/>
                  <a:pt x="1" y="789"/>
                  <a:pt x="1" y="1762"/>
                </a:cubicBezTo>
                <a:cubicBezTo>
                  <a:pt x="1" y="2734"/>
                  <a:pt x="790" y="3523"/>
                  <a:pt x="1750" y="3523"/>
                </a:cubicBezTo>
                <a:cubicBezTo>
                  <a:pt x="2725" y="3523"/>
                  <a:pt x="3515" y="2734"/>
                  <a:pt x="3515" y="1762"/>
                </a:cubicBezTo>
                <a:cubicBezTo>
                  <a:pt x="3515" y="789"/>
                  <a:pt x="2725" y="0"/>
                  <a:pt x="1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1"/>
          <p:cNvSpPr/>
          <p:nvPr/>
        </p:nvSpPr>
        <p:spPr>
          <a:xfrm>
            <a:off x="1337556" y="306773"/>
            <a:ext cx="92802" cy="92697"/>
          </a:xfrm>
          <a:custGeom>
            <a:avLst/>
            <a:gdLst/>
            <a:ahLst/>
            <a:cxnLst/>
            <a:rect l="l" t="t" r="r" b="b"/>
            <a:pathLst>
              <a:path w="882" h="881" extrusionOk="0">
                <a:moveTo>
                  <a:pt x="446" y="0"/>
                </a:moveTo>
                <a:cubicBezTo>
                  <a:pt x="197" y="0"/>
                  <a:pt x="1" y="196"/>
                  <a:pt x="1" y="433"/>
                </a:cubicBezTo>
                <a:cubicBezTo>
                  <a:pt x="1" y="682"/>
                  <a:pt x="197" y="881"/>
                  <a:pt x="446" y="881"/>
                </a:cubicBezTo>
                <a:cubicBezTo>
                  <a:pt x="683" y="881"/>
                  <a:pt x="882" y="682"/>
                  <a:pt x="882" y="433"/>
                </a:cubicBezTo>
                <a:cubicBezTo>
                  <a:pt x="882" y="196"/>
                  <a:pt x="683"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1"/>
          <p:cNvSpPr/>
          <p:nvPr/>
        </p:nvSpPr>
        <p:spPr>
          <a:xfrm>
            <a:off x="1828922" y="423039"/>
            <a:ext cx="179817" cy="178449"/>
          </a:xfrm>
          <a:custGeom>
            <a:avLst/>
            <a:gdLst/>
            <a:ahLst/>
            <a:cxnLst/>
            <a:rect l="l" t="t" r="r" b="b"/>
            <a:pathLst>
              <a:path w="1709" h="1696" extrusionOk="0">
                <a:moveTo>
                  <a:pt x="856" y="0"/>
                </a:moveTo>
                <a:cubicBezTo>
                  <a:pt x="382" y="0"/>
                  <a:pt x="0" y="382"/>
                  <a:pt x="0" y="840"/>
                </a:cubicBezTo>
                <a:cubicBezTo>
                  <a:pt x="0" y="1313"/>
                  <a:pt x="382" y="1695"/>
                  <a:pt x="856" y="1695"/>
                </a:cubicBezTo>
                <a:cubicBezTo>
                  <a:pt x="1329" y="1695"/>
                  <a:pt x="1708" y="1313"/>
                  <a:pt x="1708" y="840"/>
                </a:cubicBezTo>
                <a:cubicBezTo>
                  <a:pt x="1708" y="382"/>
                  <a:pt x="1329" y="0"/>
                  <a:pt x="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1"/>
          <p:cNvSpPr/>
          <p:nvPr/>
        </p:nvSpPr>
        <p:spPr>
          <a:xfrm>
            <a:off x="-342875" y="947551"/>
            <a:ext cx="769771" cy="771034"/>
          </a:xfrm>
          <a:custGeom>
            <a:avLst/>
            <a:gdLst/>
            <a:ahLst/>
            <a:cxnLst/>
            <a:rect l="l" t="t" r="r" b="b"/>
            <a:pathLst>
              <a:path w="7316" h="7328" extrusionOk="0">
                <a:moveTo>
                  <a:pt x="3660" y="0"/>
                </a:moveTo>
                <a:cubicBezTo>
                  <a:pt x="1633" y="0"/>
                  <a:pt x="1" y="1632"/>
                  <a:pt x="1" y="3656"/>
                </a:cubicBezTo>
                <a:cubicBezTo>
                  <a:pt x="1" y="5683"/>
                  <a:pt x="1633" y="7327"/>
                  <a:pt x="3660" y="7327"/>
                </a:cubicBezTo>
                <a:cubicBezTo>
                  <a:pt x="5683" y="7327"/>
                  <a:pt x="7315" y="5683"/>
                  <a:pt x="7315" y="3656"/>
                </a:cubicBezTo>
                <a:cubicBezTo>
                  <a:pt x="7315" y="1632"/>
                  <a:pt x="5683" y="0"/>
                  <a:pt x="3660"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1"/>
          <p:cNvSpPr/>
          <p:nvPr/>
        </p:nvSpPr>
        <p:spPr>
          <a:xfrm>
            <a:off x="476560" y="670827"/>
            <a:ext cx="220010" cy="218642"/>
          </a:xfrm>
          <a:custGeom>
            <a:avLst/>
            <a:gdLst/>
            <a:ahLst/>
            <a:cxnLst/>
            <a:rect l="l" t="t" r="r" b="b"/>
            <a:pathLst>
              <a:path w="2091" h="2078" extrusionOk="0">
                <a:moveTo>
                  <a:pt x="1052" y="0"/>
                </a:moveTo>
                <a:cubicBezTo>
                  <a:pt x="474" y="0"/>
                  <a:pt x="1" y="458"/>
                  <a:pt x="1" y="1039"/>
                </a:cubicBezTo>
                <a:cubicBezTo>
                  <a:pt x="1" y="1617"/>
                  <a:pt x="474" y="2078"/>
                  <a:pt x="1052" y="2078"/>
                </a:cubicBezTo>
                <a:cubicBezTo>
                  <a:pt x="1617" y="2078"/>
                  <a:pt x="2091" y="1617"/>
                  <a:pt x="2091" y="1039"/>
                </a:cubicBezTo>
                <a:cubicBezTo>
                  <a:pt x="2091" y="458"/>
                  <a:pt x="1617" y="0"/>
                  <a:pt x="1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1"/>
          <p:cNvSpPr/>
          <p:nvPr/>
        </p:nvSpPr>
        <p:spPr>
          <a:xfrm>
            <a:off x="354718" y="605697"/>
            <a:ext cx="65235" cy="65235"/>
          </a:xfrm>
          <a:custGeom>
            <a:avLst/>
            <a:gdLst/>
            <a:ahLst/>
            <a:cxnLst/>
            <a:rect l="l" t="t" r="r" b="b"/>
            <a:pathLst>
              <a:path w="620" h="620" extrusionOk="0">
                <a:moveTo>
                  <a:pt x="316" y="0"/>
                </a:moveTo>
                <a:cubicBezTo>
                  <a:pt x="146" y="0"/>
                  <a:pt x="0" y="146"/>
                  <a:pt x="0" y="316"/>
                </a:cubicBezTo>
                <a:cubicBezTo>
                  <a:pt x="0" y="474"/>
                  <a:pt x="146" y="619"/>
                  <a:pt x="316" y="619"/>
                </a:cubicBezTo>
                <a:cubicBezTo>
                  <a:pt x="474" y="619"/>
                  <a:pt x="619" y="474"/>
                  <a:pt x="619" y="316"/>
                </a:cubicBezTo>
                <a:cubicBezTo>
                  <a:pt x="619" y="146"/>
                  <a:pt x="474" y="0"/>
                  <a:pt x="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1"/>
          <p:cNvSpPr/>
          <p:nvPr/>
        </p:nvSpPr>
        <p:spPr>
          <a:xfrm>
            <a:off x="404486" y="1939757"/>
            <a:ext cx="258940" cy="260519"/>
          </a:xfrm>
          <a:custGeom>
            <a:avLst/>
            <a:gdLst/>
            <a:ahLst/>
            <a:cxnLst/>
            <a:rect l="l" t="t" r="r" b="b"/>
            <a:pathLst>
              <a:path w="2461" h="2476" extrusionOk="0">
                <a:moveTo>
                  <a:pt x="1226" y="0"/>
                </a:moveTo>
                <a:cubicBezTo>
                  <a:pt x="541" y="0"/>
                  <a:pt x="1" y="553"/>
                  <a:pt x="1" y="1238"/>
                </a:cubicBezTo>
                <a:cubicBezTo>
                  <a:pt x="1" y="1923"/>
                  <a:pt x="541" y="2475"/>
                  <a:pt x="1226" y="2475"/>
                </a:cubicBezTo>
                <a:cubicBezTo>
                  <a:pt x="1908" y="2475"/>
                  <a:pt x="2460" y="1923"/>
                  <a:pt x="2460" y="1238"/>
                </a:cubicBezTo>
                <a:cubicBezTo>
                  <a:pt x="2460" y="553"/>
                  <a:pt x="1908" y="0"/>
                  <a:pt x="1226"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1"/>
          <p:cNvSpPr/>
          <p:nvPr/>
        </p:nvSpPr>
        <p:spPr>
          <a:xfrm>
            <a:off x="461838" y="396075"/>
            <a:ext cx="8220300" cy="4332900"/>
          </a:xfrm>
          <a:prstGeom prst="roundRect">
            <a:avLst>
              <a:gd name="adj" fmla="val 2817"/>
            </a:avLst>
          </a:prstGeom>
          <a:solidFill>
            <a:srgbClr val="FFFBF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CUSTOM_2_1">
    <p:bg>
      <p:bgPr>
        <a:solidFill>
          <a:schemeClr val="accent4"/>
        </a:solidFill>
        <a:effectLst/>
      </p:bgPr>
    </p:bg>
    <p:spTree>
      <p:nvGrpSpPr>
        <p:cNvPr id="1" name="Shape 2977"/>
        <p:cNvGrpSpPr/>
        <p:nvPr/>
      </p:nvGrpSpPr>
      <p:grpSpPr>
        <a:xfrm>
          <a:off x="0" y="0"/>
          <a:ext cx="0" cy="0"/>
          <a:chOff x="0" y="0"/>
          <a:chExt cx="0" cy="0"/>
        </a:xfrm>
      </p:grpSpPr>
      <p:grpSp>
        <p:nvGrpSpPr>
          <p:cNvPr id="2978" name="Google Shape;2978;p42"/>
          <p:cNvGrpSpPr/>
          <p:nvPr/>
        </p:nvGrpSpPr>
        <p:grpSpPr>
          <a:xfrm>
            <a:off x="-532875" y="-366725"/>
            <a:ext cx="10076919" cy="5936520"/>
            <a:chOff x="-532875" y="-366725"/>
            <a:chExt cx="10076919" cy="5936520"/>
          </a:xfrm>
        </p:grpSpPr>
        <p:sp>
          <p:nvSpPr>
            <p:cNvPr id="2979" name="Google Shape;2979;p42"/>
            <p:cNvSpPr/>
            <p:nvPr/>
          </p:nvSpPr>
          <p:spPr>
            <a:xfrm>
              <a:off x="131610" y="172691"/>
              <a:ext cx="592651" cy="592432"/>
            </a:xfrm>
            <a:custGeom>
              <a:avLst/>
              <a:gdLst/>
              <a:ahLst/>
              <a:cxnLst/>
              <a:rect l="l" t="t" r="r" b="b"/>
              <a:pathLst>
                <a:path w="5421" h="5419" extrusionOk="0">
                  <a:moveTo>
                    <a:pt x="0" y="1"/>
                  </a:moveTo>
                  <a:lnTo>
                    <a:pt x="0" y="5418"/>
                  </a:lnTo>
                  <a:lnTo>
                    <a:pt x="5421" y="5418"/>
                  </a:lnTo>
                  <a:lnTo>
                    <a:pt x="54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2"/>
            <p:cNvSpPr/>
            <p:nvPr/>
          </p:nvSpPr>
          <p:spPr>
            <a:xfrm>
              <a:off x="4552217" y="107861"/>
              <a:ext cx="748002" cy="748002"/>
            </a:xfrm>
            <a:custGeom>
              <a:avLst/>
              <a:gdLst/>
              <a:ahLst/>
              <a:cxnLst/>
              <a:rect l="l" t="t" r="r" b="b"/>
              <a:pathLst>
                <a:path w="6842" h="6842" extrusionOk="0">
                  <a:moveTo>
                    <a:pt x="0" y="0"/>
                  </a:moveTo>
                  <a:lnTo>
                    <a:pt x="0" y="6841"/>
                  </a:lnTo>
                  <a:lnTo>
                    <a:pt x="6841" y="6841"/>
                  </a:lnTo>
                  <a:lnTo>
                    <a:pt x="684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2"/>
            <p:cNvSpPr/>
            <p:nvPr/>
          </p:nvSpPr>
          <p:spPr>
            <a:xfrm>
              <a:off x="5242503" y="4192293"/>
              <a:ext cx="748002" cy="747674"/>
            </a:xfrm>
            <a:custGeom>
              <a:avLst/>
              <a:gdLst/>
              <a:ahLst/>
              <a:cxnLst/>
              <a:rect l="l" t="t" r="r" b="b"/>
              <a:pathLst>
                <a:path w="6842" h="6839" extrusionOk="0">
                  <a:moveTo>
                    <a:pt x="0" y="0"/>
                  </a:moveTo>
                  <a:lnTo>
                    <a:pt x="0" y="6838"/>
                  </a:lnTo>
                  <a:lnTo>
                    <a:pt x="6841" y="6838"/>
                  </a:lnTo>
                  <a:lnTo>
                    <a:pt x="684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2"/>
            <p:cNvSpPr/>
            <p:nvPr/>
          </p:nvSpPr>
          <p:spPr>
            <a:xfrm>
              <a:off x="8186549" y="3625546"/>
              <a:ext cx="747674" cy="748002"/>
            </a:xfrm>
            <a:custGeom>
              <a:avLst/>
              <a:gdLst/>
              <a:ahLst/>
              <a:cxnLst/>
              <a:rect l="l" t="t" r="r" b="b"/>
              <a:pathLst>
                <a:path w="6839" h="6842" extrusionOk="0">
                  <a:moveTo>
                    <a:pt x="0" y="1"/>
                  </a:moveTo>
                  <a:lnTo>
                    <a:pt x="0" y="6842"/>
                  </a:lnTo>
                  <a:lnTo>
                    <a:pt x="6838" y="6842"/>
                  </a:lnTo>
                  <a:lnTo>
                    <a:pt x="68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2"/>
            <p:cNvSpPr/>
            <p:nvPr/>
          </p:nvSpPr>
          <p:spPr>
            <a:xfrm>
              <a:off x="529885" y="4453911"/>
              <a:ext cx="748002" cy="748002"/>
            </a:xfrm>
            <a:custGeom>
              <a:avLst/>
              <a:gdLst/>
              <a:ahLst/>
              <a:cxnLst/>
              <a:rect l="l" t="t" r="r" b="b"/>
              <a:pathLst>
                <a:path w="6842" h="6842" extrusionOk="0">
                  <a:moveTo>
                    <a:pt x="0" y="0"/>
                  </a:moveTo>
                  <a:lnTo>
                    <a:pt x="0" y="6842"/>
                  </a:lnTo>
                  <a:lnTo>
                    <a:pt x="6842" y="6842"/>
                  </a:lnTo>
                  <a:lnTo>
                    <a:pt x="68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2"/>
            <p:cNvSpPr/>
            <p:nvPr/>
          </p:nvSpPr>
          <p:spPr>
            <a:xfrm>
              <a:off x="8820532" y="2221795"/>
              <a:ext cx="592760" cy="592760"/>
            </a:xfrm>
            <a:custGeom>
              <a:avLst/>
              <a:gdLst/>
              <a:ahLst/>
              <a:cxnLst/>
              <a:rect l="l" t="t" r="r" b="b"/>
              <a:pathLst>
                <a:path w="5422" h="5422" extrusionOk="0">
                  <a:moveTo>
                    <a:pt x="1" y="1"/>
                  </a:moveTo>
                  <a:lnTo>
                    <a:pt x="1" y="5422"/>
                  </a:lnTo>
                  <a:lnTo>
                    <a:pt x="5421" y="5422"/>
                  </a:lnTo>
                  <a:lnTo>
                    <a:pt x="54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2"/>
            <p:cNvSpPr/>
            <p:nvPr/>
          </p:nvSpPr>
          <p:spPr>
            <a:xfrm>
              <a:off x="7974894" y="2565626"/>
              <a:ext cx="854375" cy="854266"/>
            </a:xfrm>
            <a:custGeom>
              <a:avLst/>
              <a:gdLst/>
              <a:ahLst/>
              <a:cxnLst/>
              <a:rect l="l" t="t" r="r" b="b"/>
              <a:pathLst>
                <a:path w="7815" h="7814" extrusionOk="0">
                  <a:moveTo>
                    <a:pt x="3909" y="158"/>
                  </a:moveTo>
                  <a:lnTo>
                    <a:pt x="7657" y="3909"/>
                  </a:lnTo>
                  <a:lnTo>
                    <a:pt x="3901" y="7677"/>
                  </a:lnTo>
                  <a:lnTo>
                    <a:pt x="3901" y="7677"/>
                  </a:lnTo>
                  <a:lnTo>
                    <a:pt x="146" y="3909"/>
                  </a:lnTo>
                  <a:lnTo>
                    <a:pt x="3909" y="158"/>
                  </a:lnTo>
                  <a:close/>
                  <a:moveTo>
                    <a:pt x="3909" y="0"/>
                  </a:moveTo>
                  <a:lnTo>
                    <a:pt x="1" y="3909"/>
                  </a:lnTo>
                  <a:lnTo>
                    <a:pt x="3909" y="7814"/>
                  </a:lnTo>
                  <a:lnTo>
                    <a:pt x="3935" y="7789"/>
                  </a:lnTo>
                  <a:lnTo>
                    <a:pt x="7815" y="3909"/>
                  </a:lnTo>
                  <a:lnTo>
                    <a:pt x="390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2"/>
            <p:cNvSpPr/>
            <p:nvPr/>
          </p:nvSpPr>
          <p:spPr>
            <a:xfrm>
              <a:off x="3324155" y="4048311"/>
              <a:ext cx="854266" cy="854375"/>
            </a:xfrm>
            <a:custGeom>
              <a:avLst/>
              <a:gdLst/>
              <a:ahLst/>
              <a:cxnLst/>
              <a:rect l="l" t="t" r="r" b="b"/>
              <a:pathLst>
                <a:path w="7814" h="7815" extrusionOk="0">
                  <a:moveTo>
                    <a:pt x="3909" y="146"/>
                  </a:moveTo>
                  <a:lnTo>
                    <a:pt x="7656" y="3906"/>
                  </a:lnTo>
                  <a:lnTo>
                    <a:pt x="3901" y="7661"/>
                  </a:lnTo>
                  <a:lnTo>
                    <a:pt x="146" y="3906"/>
                  </a:lnTo>
                  <a:lnTo>
                    <a:pt x="3909" y="146"/>
                  </a:lnTo>
                  <a:close/>
                  <a:moveTo>
                    <a:pt x="3909" y="1"/>
                  </a:moveTo>
                  <a:lnTo>
                    <a:pt x="0" y="3906"/>
                  </a:lnTo>
                  <a:lnTo>
                    <a:pt x="3909" y="7814"/>
                  </a:lnTo>
                  <a:lnTo>
                    <a:pt x="3934" y="7773"/>
                  </a:lnTo>
                  <a:lnTo>
                    <a:pt x="7814" y="3906"/>
                  </a:lnTo>
                  <a:lnTo>
                    <a:pt x="390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2"/>
            <p:cNvSpPr/>
            <p:nvPr/>
          </p:nvSpPr>
          <p:spPr>
            <a:xfrm>
              <a:off x="8689778" y="701831"/>
              <a:ext cx="854266" cy="854375"/>
            </a:xfrm>
            <a:custGeom>
              <a:avLst/>
              <a:gdLst/>
              <a:ahLst/>
              <a:cxnLst/>
              <a:rect l="l" t="t" r="r" b="b"/>
              <a:pathLst>
                <a:path w="7814" h="7815" extrusionOk="0">
                  <a:moveTo>
                    <a:pt x="3905" y="146"/>
                  </a:moveTo>
                  <a:lnTo>
                    <a:pt x="7656" y="3909"/>
                  </a:lnTo>
                  <a:lnTo>
                    <a:pt x="3907" y="7670"/>
                  </a:lnTo>
                  <a:lnTo>
                    <a:pt x="3907" y="7670"/>
                  </a:lnTo>
                  <a:lnTo>
                    <a:pt x="145" y="3909"/>
                  </a:lnTo>
                  <a:lnTo>
                    <a:pt x="3905" y="146"/>
                  </a:lnTo>
                  <a:close/>
                  <a:moveTo>
                    <a:pt x="3905" y="0"/>
                  </a:moveTo>
                  <a:lnTo>
                    <a:pt x="0" y="3909"/>
                  </a:lnTo>
                  <a:lnTo>
                    <a:pt x="3905" y="7814"/>
                  </a:lnTo>
                  <a:lnTo>
                    <a:pt x="3946" y="7776"/>
                  </a:lnTo>
                  <a:lnTo>
                    <a:pt x="7814" y="3909"/>
                  </a:lnTo>
                  <a:lnTo>
                    <a:pt x="390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42"/>
            <p:cNvSpPr/>
            <p:nvPr/>
          </p:nvSpPr>
          <p:spPr>
            <a:xfrm>
              <a:off x="6450449" y="4715529"/>
              <a:ext cx="854375" cy="854266"/>
            </a:xfrm>
            <a:custGeom>
              <a:avLst/>
              <a:gdLst/>
              <a:ahLst/>
              <a:cxnLst/>
              <a:rect l="l" t="t" r="r" b="b"/>
              <a:pathLst>
                <a:path w="7815" h="7814" extrusionOk="0">
                  <a:moveTo>
                    <a:pt x="3909" y="146"/>
                  </a:moveTo>
                  <a:lnTo>
                    <a:pt x="7672" y="3909"/>
                  </a:lnTo>
                  <a:lnTo>
                    <a:pt x="3907" y="7658"/>
                  </a:lnTo>
                  <a:lnTo>
                    <a:pt x="3907" y="7658"/>
                  </a:lnTo>
                  <a:lnTo>
                    <a:pt x="158" y="3909"/>
                  </a:lnTo>
                  <a:lnTo>
                    <a:pt x="3909" y="146"/>
                  </a:lnTo>
                  <a:close/>
                  <a:moveTo>
                    <a:pt x="3909" y="0"/>
                  </a:moveTo>
                  <a:lnTo>
                    <a:pt x="1" y="3909"/>
                  </a:lnTo>
                  <a:lnTo>
                    <a:pt x="3909" y="7814"/>
                  </a:lnTo>
                  <a:lnTo>
                    <a:pt x="3947" y="7776"/>
                  </a:lnTo>
                  <a:lnTo>
                    <a:pt x="7814" y="3909"/>
                  </a:lnTo>
                  <a:lnTo>
                    <a:pt x="390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42"/>
            <p:cNvSpPr/>
            <p:nvPr/>
          </p:nvSpPr>
          <p:spPr>
            <a:xfrm>
              <a:off x="1640203" y="-296319"/>
              <a:ext cx="854266" cy="854266"/>
            </a:xfrm>
            <a:custGeom>
              <a:avLst/>
              <a:gdLst/>
              <a:ahLst/>
              <a:cxnLst/>
              <a:rect l="l" t="t" r="r" b="b"/>
              <a:pathLst>
                <a:path w="7814" h="7814" extrusionOk="0">
                  <a:moveTo>
                    <a:pt x="3906" y="146"/>
                  </a:moveTo>
                  <a:lnTo>
                    <a:pt x="7656" y="3909"/>
                  </a:lnTo>
                  <a:lnTo>
                    <a:pt x="3907" y="7670"/>
                  </a:lnTo>
                  <a:lnTo>
                    <a:pt x="3907" y="7670"/>
                  </a:lnTo>
                  <a:lnTo>
                    <a:pt x="146" y="3909"/>
                  </a:lnTo>
                  <a:lnTo>
                    <a:pt x="3906" y="146"/>
                  </a:lnTo>
                  <a:close/>
                  <a:moveTo>
                    <a:pt x="3906" y="0"/>
                  </a:moveTo>
                  <a:lnTo>
                    <a:pt x="0" y="3909"/>
                  </a:lnTo>
                  <a:lnTo>
                    <a:pt x="3906" y="7814"/>
                  </a:lnTo>
                  <a:lnTo>
                    <a:pt x="3947" y="7776"/>
                  </a:lnTo>
                  <a:lnTo>
                    <a:pt x="7814" y="3909"/>
                  </a:lnTo>
                  <a:lnTo>
                    <a:pt x="390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42"/>
            <p:cNvSpPr/>
            <p:nvPr/>
          </p:nvSpPr>
          <p:spPr>
            <a:xfrm>
              <a:off x="-532875" y="2249127"/>
              <a:ext cx="854375" cy="854266"/>
            </a:xfrm>
            <a:custGeom>
              <a:avLst/>
              <a:gdLst/>
              <a:ahLst/>
              <a:cxnLst/>
              <a:rect l="l" t="t" r="r" b="b"/>
              <a:pathLst>
                <a:path w="7815" h="7814" extrusionOk="0">
                  <a:moveTo>
                    <a:pt x="3909" y="146"/>
                  </a:moveTo>
                  <a:lnTo>
                    <a:pt x="7669" y="3909"/>
                  </a:lnTo>
                  <a:lnTo>
                    <a:pt x="3908" y="7658"/>
                  </a:lnTo>
                  <a:lnTo>
                    <a:pt x="146" y="3909"/>
                  </a:lnTo>
                  <a:lnTo>
                    <a:pt x="3909" y="146"/>
                  </a:lnTo>
                  <a:close/>
                  <a:moveTo>
                    <a:pt x="3909" y="0"/>
                  </a:moveTo>
                  <a:lnTo>
                    <a:pt x="1" y="3909"/>
                  </a:lnTo>
                  <a:lnTo>
                    <a:pt x="3909" y="7814"/>
                  </a:lnTo>
                  <a:lnTo>
                    <a:pt x="3947" y="7776"/>
                  </a:lnTo>
                  <a:lnTo>
                    <a:pt x="7815" y="3909"/>
                  </a:lnTo>
                  <a:lnTo>
                    <a:pt x="390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42"/>
            <p:cNvSpPr/>
            <p:nvPr/>
          </p:nvSpPr>
          <p:spPr>
            <a:xfrm>
              <a:off x="6459085" y="4609264"/>
              <a:ext cx="161254" cy="161254"/>
            </a:xfrm>
            <a:custGeom>
              <a:avLst/>
              <a:gdLst/>
              <a:ahLst/>
              <a:cxnLst/>
              <a:rect l="l" t="t" r="r" b="b"/>
              <a:pathLst>
                <a:path w="1475" h="1475" extrusionOk="0">
                  <a:moveTo>
                    <a:pt x="0" y="0"/>
                  </a:moveTo>
                  <a:lnTo>
                    <a:pt x="0" y="1474"/>
                  </a:lnTo>
                  <a:lnTo>
                    <a:pt x="1475" y="1474"/>
                  </a:lnTo>
                  <a:lnTo>
                    <a:pt x="14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2"/>
            <p:cNvSpPr/>
            <p:nvPr/>
          </p:nvSpPr>
          <p:spPr>
            <a:xfrm>
              <a:off x="6456352" y="4606422"/>
              <a:ext cx="166721" cy="166830"/>
            </a:xfrm>
            <a:custGeom>
              <a:avLst/>
              <a:gdLst/>
              <a:ahLst/>
              <a:cxnLst/>
              <a:rect l="l" t="t" r="r" b="b"/>
              <a:pathLst>
                <a:path w="1525" h="1526" extrusionOk="0">
                  <a:moveTo>
                    <a:pt x="1475" y="51"/>
                  </a:moveTo>
                  <a:lnTo>
                    <a:pt x="1475" y="1472"/>
                  </a:lnTo>
                  <a:lnTo>
                    <a:pt x="54" y="1472"/>
                  </a:lnTo>
                  <a:lnTo>
                    <a:pt x="54" y="51"/>
                  </a:lnTo>
                  <a:close/>
                  <a:moveTo>
                    <a:pt x="0" y="1"/>
                  </a:moveTo>
                  <a:lnTo>
                    <a:pt x="0" y="1526"/>
                  </a:lnTo>
                  <a:lnTo>
                    <a:pt x="1525" y="1526"/>
                  </a:lnTo>
                  <a:lnTo>
                    <a:pt x="1525" y="1500"/>
                  </a:lnTo>
                  <a:lnTo>
                    <a:pt x="152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2"/>
            <p:cNvSpPr/>
            <p:nvPr/>
          </p:nvSpPr>
          <p:spPr>
            <a:xfrm>
              <a:off x="8474077" y="66098"/>
              <a:ext cx="503223" cy="503660"/>
            </a:xfrm>
            <a:custGeom>
              <a:avLst/>
              <a:gdLst/>
              <a:ahLst/>
              <a:cxnLst/>
              <a:rect l="l" t="t" r="r" b="b"/>
              <a:pathLst>
                <a:path w="4603" h="4607" extrusionOk="0">
                  <a:moveTo>
                    <a:pt x="2301" y="0"/>
                  </a:moveTo>
                  <a:lnTo>
                    <a:pt x="0" y="2305"/>
                  </a:lnTo>
                  <a:lnTo>
                    <a:pt x="2301" y="4606"/>
                  </a:lnTo>
                  <a:lnTo>
                    <a:pt x="4603" y="2305"/>
                  </a:lnTo>
                  <a:lnTo>
                    <a:pt x="23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2"/>
            <p:cNvSpPr/>
            <p:nvPr/>
          </p:nvSpPr>
          <p:spPr>
            <a:xfrm>
              <a:off x="8764667" y="1902562"/>
              <a:ext cx="96315" cy="96425"/>
            </a:xfrm>
            <a:custGeom>
              <a:avLst/>
              <a:gdLst/>
              <a:ahLst/>
              <a:cxnLst/>
              <a:rect l="l" t="t" r="r" b="b"/>
              <a:pathLst>
                <a:path w="881" h="882" extrusionOk="0">
                  <a:moveTo>
                    <a:pt x="433" y="1"/>
                  </a:moveTo>
                  <a:lnTo>
                    <a:pt x="0" y="449"/>
                  </a:lnTo>
                  <a:lnTo>
                    <a:pt x="433" y="882"/>
                  </a:lnTo>
                  <a:lnTo>
                    <a:pt x="881" y="449"/>
                  </a:lnTo>
                  <a:lnTo>
                    <a:pt x="43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2"/>
            <p:cNvSpPr/>
            <p:nvPr/>
          </p:nvSpPr>
          <p:spPr>
            <a:xfrm>
              <a:off x="8592040" y="2105581"/>
              <a:ext cx="96425" cy="96315"/>
            </a:xfrm>
            <a:custGeom>
              <a:avLst/>
              <a:gdLst/>
              <a:ahLst/>
              <a:cxnLst/>
              <a:rect l="l" t="t" r="r" b="b"/>
              <a:pathLst>
                <a:path w="882" h="881" extrusionOk="0">
                  <a:moveTo>
                    <a:pt x="446" y="0"/>
                  </a:moveTo>
                  <a:lnTo>
                    <a:pt x="1" y="445"/>
                  </a:lnTo>
                  <a:lnTo>
                    <a:pt x="446" y="881"/>
                  </a:lnTo>
                  <a:lnTo>
                    <a:pt x="881" y="445"/>
                  </a:lnTo>
                  <a:lnTo>
                    <a:pt x="4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2"/>
            <p:cNvSpPr/>
            <p:nvPr/>
          </p:nvSpPr>
          <p:spPr>
            <a:xfrm>
              <a:off x="-357516" y="3747772"/>
              <a:ext cx="503660" cy="503332"/>
            </a:xfrm>
            <a:custGeom>
              <a:avLst/>
              <a:gdLst/>
              <a:ahLst/>
              <a:cxnLst/>
              <a:rect l="l" t="t" r="r" b="b"/>
              <a:pathLst>
                <a:path w="4607" h="4604" extrusionOk="0">
                  <a:moveTo>
                    <a:pt x="2305" y="0"/>
                  </a:moveTo>
                  <a:lnTo>
                    <a:pt x="1" y="2302"/>
                  </a:lnTo>
                  <a:lnTo>
                    <a:pt x="2305" y="4603"/>
                  </a:lnTo>
                  <a:lnTo>
                    <a:pt x="4607" y="2302"/>
                  </a:lnTo>
                  <a:lnTo>
                    <a:pt x="23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2"/>
            <p:cNvSpPr/>
            <p:nvPr/>
          </p:nvSpPr>
          <p:spPr>
            <a:xfrm>
              <a:off x="110182" y="1603664"/>
              <a:ext cx="501911" cy="502020"/>
            </a:xfrm>
            <a:custGeom>
              <a:avLst/>
              <a:gdLst/>
              <a:ahLst/>
              <a:cxnLst/>
              <a:rect l="l" t="t" r="r" b="b"/>
              <a:pathLst>
                <a:path w="4591" h="4592" extrusionOk="0">
                  <a:moveTo>
                    <a:pt x="2302" y="1"/>
                  </a:moveTo>
                  <a:lnTo>
                    <a:pt x="0" y="2302"/>
                  </a:lnTo>
                  <a:lnTo>
                    <a:pt x="2302" y="4591"/>
                  </a:lnTo>
                  <a:lnTo>
                    <a:pt x="4591" y="2302"/>
                  </a:lnTo>
                  <a:lnTo>
                    <a:pt x="23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2"/>
            <p:cNvSpPr/>
            <p:nvPr/>
          </p:nvSpPr>
          <p:spPr>
            <a:xfrm>
              <a:off x="7878687" y="4475339"/>
              <a:ext cx="501911" cy="502239"/>
            </a:xfrm>
            <a:custGeom>
              <a:avLst/>
              <a:gdLst/>
              <a:ahLst/>
              <a:cxnLst/>
              <a:rect l="l" t="t" r="r" b="b"/>
              <a:pathLst>
                <a:path w="4591" h="4594" extrusionOk="0">
                  <a:moveTo>
                    <a:pt x="2302" y="0"/>
                  </a:moveTo>
                  <a:lnTo>
                    <a:pt x="0" y="2305"/>
                  </a:lnTo>
                  <a:lnTo>
                    <a:pt x="2302" y="4594"/>
                  </a:lnTo>
                  <a:lnTo>
                    <a:pt x="4590" y="2305"/>
                  </a:lnTo>
                  <a:lnTo>
                    <a:pt x="23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2"/>
            <p:cNvSpPr/>
            <p:nvPr/>
          </p:nvSpPr>
          <p:spPr>
            <a:xfrm>
              <a:off x="4192861" y="4518414"/>
              <a:ext cx="503332" cy="503660"/>
            </a:xfrm>
            <a:custGeom>
              <a:avLst/>
              <a:gdLst/>
              <a:ahLst/>
              <a:cxnLst/>
              <a:rect l="l" t="t" r="r" b="b"/>
              <a:pathLst>
                <a:path w="4604" h="4607" extrusionOk="0">
                  <a:moveTo>
                    <a:pt x="2302" y="1"/>
                  </a:moveTo>
                  <a:lnTo>
                    <a:pt x="1" y="2305"/>
                  </a:lnTo>
                  <a:lnTo>
                    <a:pt x="2302" y="4607"/>
                  </a:lnTo>
                  <a:lnTo>
                    <a:pt x="4603" y="2305"/>
                  </a:lnTo>
                  <a:lnTo>
                    <a:pt x="23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2"/>
            <p:cNvSpPr/>
            <p:nvPr/>
          </p:nvSpPr>
          <p:spPr>
            <a:xfrm>
              <a:off x="2067122" y="4810425"/>
              <a:ext cx="592760" cy="592760"/>
            </a:xfrm>
            <a:custGeom>
              <a:avLst/>
              <a:gdLst/>
              <a:ahLst/>
              <a:cxnLst/>
              <a:rect l="l" t="t" r="r" b="b"/>
              <a:pathLst>
                <a:path w="5422" h="5422" extrusionOk="0">
                  <a:moveTo>
                    <a:pt x="1" y="1"/>
                  </a:moveTo>
                  <a:lnTo>
                    <a:pt x="1" y="5421"/>
                  </a:lnTo>
                  <a:lnTo>
                    <a:pt x="5421" y="5421"/>
                  </a:lnTo>
                  <a:lnTo>
                    <a:pt x="54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2"/>
            <p:cNvSpPr/>
            <p:nvPr/>
          </p:nvSpPr>
          <p:spPr>
            <a:xfrm>
              <a:off x="6674786" y="-366725"/>
              <a:ext cx="592760" cy="592651"/>
            </a:xfrm>
            <a:custGeom>
              <a:avLst/>
              <a:gdLst/>
              <a:ahLst/>
              <a:cxnLst/>
              <a:rect l="l" t="t" r="r" b="b"/>
              <a:pathLst>
                <a:path w="5422" h="5421" extrusionOk="0">
                  <a:moveTo>
                    <a:pt x="1" y="0"/>
                  </a:moveTo>
                  <a:lnTo>
                    <a:pt x="1" y="5421"/>
                  </a:lnTo>
                  <a:lnTo>
                    <a:pt x="5421" y="5421"/>
                  </a:lnTo>
                  <a:lnTo>
                    <a:pt x="54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2"/>
            <p:cNvSpPr/>
            <p:nvPr/>
          </p:nvSpPr>
          <p:spPr>
            <a:xfrm>
              <a:off x="2563463" y="228666"/>
              <a:ext cx="592651" cy="592651"/>
            </a:xfrm>
            <a:custGeom>
              <a:avLst/>
              <a:gdLst/>
              <a:ahLst/>
              <a:cxnLst/>
              <a:rect l="l" t="t" r="r" b="b"/>
              <a:pathLst>
                <a:path w="5421" h="5421" extrusionOk="0">
                  <a:moveTo>
                    <a:pt x="0" y="0"/>
                  </a:moveTo>
                  <a:lnTo>
                    <a:pt x="0" y="5421"/>
                  </a:lnTo>
                  <a:lnTo>
                    <a:pt x="5421" y="5421"/>
                  </a:lnTo>
                  <a:lnTo>
                    <a:pt x="54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2"/>
            <p:cNvSpPr/>
            <p:nvPr/>
          </p:nvSpPr>
          <p:spPr>
            <a:xfrm>
              <a:off x="3738283" y="320828"/>
              <a:ext cx="161364" cy="161254"/>
            </a:xfrm>
            <a:custGeom>
              <a:avLst/>
              <a:gdLst/>
              <a:ahLst/>
              <a:cxnLst/>
              <a:rect l="l" t="t" r="r" b="b"/>
              <a:pathLst>
                <a:path w="1476" h="1475" extrusionOk="0">
                  <a:moveTo>
                    <a:pt x="1" y="0"/>
                  </a:moveTo>
                  <a:lnTo>
                    <a:pt x="1" y="1474"/>
                  </a:lnTo>
                  <a:lnTo>
                    <a:pt x="1475" y="1474"/>
                  </a:lnTo>
                  <a:lnTo>
                    <a:pt x="14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2"/>
            <p:cNvSpPr/>
            <p:nvPr/>
          </p:nvSpPr>
          <p:spPr>
            <a:xfrm>
              <a:off x="3735550" y="317986"/>
              <a:ext cx="166830" cy="166830"/>
            </a:xfrm>
            <a:custGeom>
              <a:avLst/>
              <a:gdLst/>
              <a:ahLst/>
              <a:cxnLst/>
              <a:rect l="l" t="t" r="r" b="b"/>
              <a:pathLst>
                <a:path w="1526" h="1526" extrusionOk="0">
                  <a:moveTo>
                    <a:pt x="1472" y="51"/>
                  </a:moveTo>
                  <a:lnTo>
                    <a:pt x="1472" y="1472"/>
                  </a:lnTo>
                  <a:lnTo>
                    <a:pt x="51" y="1472"/>
                  </a:lnTo>
                  <a:lnTo>
                    <a:pt x="51" y="51"/>
                  </a:lnTo>
                  <a:close/>
                  <a:moveTo>
                    <a:pt x="1" y="1"/>
                  </a:moveTo>
                  <a:lnTo>
                    <a:pt x="1" y="1526"/>
                  </a:lnTo>
                  <a:lnTo>
                    <a:pt x="1525" y="1526"/>
                  </a:lnTo>
                  <a:lnTo>
                    <a:pt x="1525" y="1500"/>
                  </a:lnTo>
                  <a:lnTo>
                    <a:pt x="152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2"/>
            <p:cNvSpPr/>
            <p:nvPr/>
          </p:nvSpPr>
          <p:spPr>
            <a:xfrm>
              <a:off x="7498997" y="237303"/>
              <a:ext cx="161254" cy="161254"/>
            </a:xfrm>
            <a:custGeom>
              <a:avLst/>
              <a:gdLst/>
              <a:ahLst/>
              <a:cxnLst/>
              <a:rect l="l" t="t" r="r" b="b"/>
              <a:pathLst>
                <a:path w="1475" h="1475" extrusionOk="0">
                  <a:moveTo>
                    <a:pt x="0" y="0"/>
                  </a:moveTo>
                  <a:lnTo>
                    <a:pt x="0" y="1474"/>
                  </a:lnTo>
                  <a:lnTo>
                    <a:pt x="1475" y="1474"/>
                  </a:lnTo>
                  <a:lnTo>
                    <a:pt x="14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2"/>
            <p:cNvSpPr/>
            <p:nvPr/>
          </p:nvSpPr>
          <p:spPr>
            <a:xfrm>
              <a:off x="7496263" y="234461"/>
              <a:ext cx="166830" cy="166830"/>
            </a:xfrm>
            <a:custGeom>
              <a:avLst/>
              <a:gdLst/>
              <a:ahLst/>
              <a:cxnLst/>
              <a:rect l="l" t="t" r="r" b="b"/>
              <a:pathLst>
                <a:path w="1526" h="1526" extrusionOk="0">
                  <a:moveTo>
                    <a:pt x="1471" y="55"/>
                  </a:moveTo>
                  <a:lnTo>
                    <a:pt x="1471" y="1475"/>
                  </a:lnTo>
                  <a:lnTo>
                    <a:pt x="51" y="1475"/>
                  </a:lnTo>
                  <a:lnTo>
                    <a:pt x="51" y="55"/>
                  </a:lnTo>
                  <a:close/>
                  <a:moveTo>
                    <a:pt x="0" y="1"/>
                  </a:moveTo>
                  <a:lnTo>
                    <a:pt x="0" y="1526"/>
                  </a:lnTo>
                  <a:lnTo>
                    <a:pt x="1525" y="1526"/>
                  </a:lnTo>
                  <a:lnTo>
                    <a:pt x="1525" y="1500"/>
                  </a:lnTo>
                  <a:lnTo>
                    <a:pt x="152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2"/>
            <p:cNvSpPr/>
            <p:nvPr/>
          </p:nvSpPr>
          <p:spPr>
            <a:xfrm>
              <a:off x="7992167" y="247252"/>
              <a:ext cx="161364" cy="161254"/>
            </a:xfrm>
            <a:custGeom>
              <a:avLst/>
              <a:gdLst/>
              <a:ahLst/>
              <a:cxnLst/>
              <a:rect l="l" t="t" r="r" b="b"/>
              <a:pathLst>
                <a:path w="1476" h="1475" extrusionOk="0">
                  <a:moveTo>
                    <a:pt x="1" y="1"/>
                  </a:moveTo>
                  <a:lnTo>
                    <a:pt x="1" y="1475"/>
                  </a:lnTo>
                  <a:lnTo>
                    <a:pt x="1475" y="1475"/>
                  </a:lnTo>
                  <a:lnTo>
                    <a:pt x="147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2"/>
            <p:cNvSpPr/>
            <p:nvPr/>
          </p:nvSpPr>
          <p:spPr>
            <a:xfrm>
              <a:off x="7989434" y="244519"/>
              <a:ext cx="166830" cy="166830"/>
            </a:xfrm>
            <a:custGeom>
              <a:avLst/>
              <a:gdLst/>
              <a:ahLst/>
              <a:cxnLst/>
              <a:rect l="l" t="t" r="r" b="b"/>
              <a:pathLst>
                <a:path w="1526" h="1526" extrusionOk="0">
                  <a:moveTo>
                    <a:pt x="1472" y="54"/>
                  </a:moveTo>
                  <a:lnTo>
                    <a:pt x="1472" y="1475"/>
                  </a:lnTo>
                  <a:lnTo>
                    <a:pt x="51" y="1475"/>
                  </a:lnTo>
                  <a:lnTo>
                    <a:pt x="51" y="54"/>
                  </a:lnTo>
                  <a:close/>
                  <a:moveTo>
                    <a:pt x="1" y="0"/>
                  </a:moveTo>
                  <a:lnTo>
                    <a:pt x="1" y="1525"/>
                  </a:lnTo>
                  <a:lnTo>
                    <a:pt x="1525" y="1525"/>
                  </a:lnTo>
                  <a:lnTo>
                    <a:pt x="1525" y="1500"/>
                  </a:lnTo>
                  <a:lnTo>
                    <a:pt x="152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2"/>
            <p:cNvSpPr/>
            <p:nvPr/>
          </p:nvSpPr>
          <p:spPr>
            <a:xfrm>
              <a:off x="8422257" y="717683"/>
              <a:ext cx="113698" cy="113698"/>
            </a:xfrm>
            <a:custGeom>
              <a:avLst/>
              <a:gdLst/>
              <a:ahLst/>
              <a:cxnLst/>
              <a:rect l="l" t="t" r="r" b="b"/>
              <a:pathLst>
                <a:path w="1040" h="1040" extrusionOk="0">
                  <a:moveTo>
                    <a:pt x="528" y="1"/>
                  </a:moveTo>
                  <a:lnTo>
                    <a:pt x="0" y="512"/>
                  </a:lnTo>
                  <a:lnTo>
                    <a:pt x="528" y="1039"/>
                  </a:lnTo>
                  <a:lnTo>
                    <a:pt x="1039" y="512"/>
                  </a:lnTo>
                  <a:lnTo>
                    <a:pt x="52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2"/>
            <p:cNvSpPr/>
            <p:nvPr/>
          </p:nvSpPr>
          <p:spPr>
            <a:xfrm>
              <a:off x="8417774" y="713201"/>
              <a:ext cx="122663" cy="122663"/>
            </a:xfrm>
            <a:custGeom>
              <a:avLst/>
              <a:gdLst/>
              <a:ahLst/>
              <a:cxnLst/>
              <a:rect l="l" t="t" r="r" b="b"/>
              <a:pathLst>
                <a:path w="1122" h="1122" extrusionOk="0">
                  <a:moveTo>
                    <a:pt x="569" y="80"/>
                  </a:moveTo>
                  <a:lnTo>
                    <a:pt x="1055" y="553"/>
                  </a:lnTo>
                  <a:lnTo>
                    <a:pt x="561" y="1047"/>
                  </a:lnTo>
                  <a:lnTo>
                    <a:pt x="79" y="553"/>
                  </a:lnTo>
                  <a:lnTo>
                    <a:pt x="569" y="80"/>
                  </a:lnTo>
                  <a:close/>
                  <a:moveTo>
                    <a:pt x="569" y="1"/>
                  </a:moveTo>
                  <a:lnTo>
                    <a:pt x="0" y="553"/>
                  </a:lnTo>
                  <a:lnTo>
                    <a:pt x="569" y="1121"/>
                  </a:lnTo>
                  <a:lnTo>
                    <a:pt x="581" y="1093"/>
                  </a:lnTo>
                  <a:lnTo>
                    <a:pt x="1121" y="553"/>
                  </a:lnTo>
                  <a:lnTo>
                    <a:pt x="56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2"/>
            <p:cNvSpPr/>
            <p:nvPr/>
          </p:nvSpPr>
          <p:spPr>
            <a:xfrm>
              <a:off x="8711097" y="1399333"/>
              <a:ext cx="115447" cy="115119"/>
            </a:xfrm>
            <a:custGeom>
              <a:avLst/>
              <a:gdLst/>
              <a:ahLst/>
              <a:cxnLst/>
              <a:rect l="l" t="t" r="r" b="b"/>
              <a:pathLst>
                <a:path w="1056" h="1053" extrusionOk="0">
                  <a:moveTo>
                    <a:pt x="528" y="1"/>
                  </a:moveTo>
                  <a:lnTo>
                    <a:pt x="1" y="528"/>
                  </a:lnTo>
                  <a:lnTo>
                    <a:pt x="528" y="1052"/>
                  </a:lnTo>
                  <a:lnTo>
                    <a:pt x="1055" y="528"/>
                  </a:lnTo>
                  <a:lnTo>
                    <a:pt x="52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2"/>
            <p:cNvSpPr/>
            <p:nvPr/>
          </p:nvSpPr>
          <p:spPr>
            <a:xfrm>
              <a:off x="8708364" y="1396600"/>
              <a:ext cx="122335" cy="120913"/>
            </a:xfrm>
            <a:custGeom>
              <a:avLst/>
              <a:gdLst/>
              <a:ahLst/>
              <a:cxnLst/>
              <a:rect l="l" t="t" r="r" b="b"/>
              <a:pathLst>
                <a:path w="1119" h="1106" extrusionOk="0">
                  <a:moveTo>
                    <a:pt x="553" y="64"/>
                  </a:moveTo>
                  <a:lnTo>
                    <a:pt x="1039" y="553"/>
                  </a:lnTo>
                  <a:lnTo>
                    <a:pt x="553" y="1039"/>
                  </a:lnTo>
                  <a:lnTo>
                    <a:pt x="553" y="1039"/>
                  </a:lnTo>
                  <a:lnTo>
                    <a:pt x="67" y="553"/>
                  </a:lnTo>
                  <a:lnTo>
                    <a:pt x="553" y="64"/>
                  </a:lnTo>
                  <a:close/>
                  <a:moveTo>
                    <a:pt x="553" y="1"/>
                  </a:moveTo>
                  <a:lnTo>
                    <a:pt x="1" y="553"/>
                  </a:lnTo>
                  <a:lnTo>
                    <a:pt x="553" y="1105"/>
                  </a:lnTo>
                  <a:lnTo>
                    <a:pt x="566" y="1090"/>
                  </a:lnTo>
                  <a:lnTo>
                    <a:pt x="1118" y="553"/>
                  </a:lnTo>
                  <a:lnTo>
                    <a:pt x="553"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2"/>
            <p:cNvSpPr/>
            <p:nvPr/>
          </p:nvSpPr>
          <p:spPr>
            <a:xfrm>
              <a:off x="5875392" y="17448"/>
              <a:ext cx="228599" cy="227177"/>
            </a:xfrm>
            <a:custGeom>
              <a:avLst/>
              <a:gdLst/>
              <a:ahLst/>
              <a:cxnLst/>
              <a:rect l="l" t="t" r="r" b="b"/>
              <a:pathLst>
                <a:path w="2091" h="2078" extrusionOk="0">
                  <a:moveTo>
                    <a:pt x="1052" y="0"/>
                  </a:moveTo>
                  <a:lnTo>
                    <a:pt x="1" y="1039"/>
                  </a:lnTo>
                  <a:lnTo>
                    <a:pt x="1052" y="2077"/>
                  </a:lnTo>
                  <a:lnTo>
                    <a:pt x="2091" y="1039"/>
                  </a:lnTo>
                  <a:lnTo>
                    <a:pt x="10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2"/>
            <p:cNvSpPr/>
            <p:nvPr/>
          </p:nvSpPr>
          <p:spPr>
            <a:xfrm>
              <a:off x="5872331" y="12965"/>
              <a:ext cx="236142" cy="236142"/>
            </a:xfrm>
            <a:custGeom>
              <a:avLst/>
              <a:gdLst/>
              <a:ahLst/>
              <a:cxnLst/>
              <a:rect l="l" t="t" r="r" b="b"/>
              <a:pathLst>
                <a:path w="2160" h="2160" extrusionOk="0">
                  <a:moveTo>
                    <a:pt x="1080" y="79"/>
                  </a:moveTo>
                  <a:lnTo>
                    <a:pt x="2081" y="1080"/>
                  </a:lnTo>
                  <a:lnTo>
                    <a:pt x="1074" y="2087"/>
                  </a:lnTo>
                  <a:lnTo>
                    <a:pt x="1074" y="2087"/>
                  </a:lnTo>
                  <a:lnTo>
                    <a:pt x="67" y="1080"/>
                  </a:lnTo>
                  <a:lnTo>
                    <a:pt x="1080" y="79"/>
                  </a:lnTo>
                  <a:close/>
                  <a:moveTo>
                    <a:pt x="1080" y="0"/>
                  </a:moveTo>
                  <a:lnTo>
                    <a:pt x="1" y="1080"/>
                  </a:lnTo>
                  <a:lnTo>
                    <a:pt x="1080" y="2159"/>
                  </a:lnTo>
                  <a:lnTo>
                    <a:pt x="1093" y="2144"/>
                  </a:lnTo>
                  <a:lnTo>
                    <a:pt x="2160" y="1080"/>
                  </a:lnTo>
                  <a:lnTo>
                    <a:pt x="108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2"/>
            <p:cNvSpPr/>
            <p:nvPr/>
          </p:nvSpPr>
          <p:spPr>
            <a:xfrm>
              <a:off x="8476811" y="1603664"/>
              <a:ext cx="228927" cy="227287"/>
            </a:xfrm>
            <a:custGeom>
              <a:avLst/>
              <a:gdLst/>
              <a:ahLst/>
              <a:cxnLst/>
              <a:rect l="l" t="t" r="r" b="b"/>
              <a:pathLst>
                <a:path w="2094" h="2079" extrusionOk="0">
                  <a:moveTo>
                    <a:pt x="1055" y="1"/>
                  </a:moveTo>
                  <a:lnTo>
                    <a:pt x="0" y="1039"/>
                  </a:lnTo>
                  <a:lnTo>
                    <a:pt x="1055" y="2078"/>
                  </a:lnTo>
                  <a:lnTo>
                    <a:pt x="2093" y="1039"/>
                  </a:lnTo>
                  <a:lnTo>
                    <a:pt x="10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2"/>
            <p:cNvSpPr/>
            <p:nvPr/>
          </p:nvSpPr>
          <p:spPr>
            <a:xfrm>
              <a:off x="8474077" y="1599181"/>
              <a:ext cx="235814" cy="235814"/>
            </a:xfrm>
            <a:custGeom>
              <a:avLst/>
              <a:gdLst/>
              <a:ahLst/>
              <a:cxnLst/>
              <a:rect l="l" t="t" r="r" b="b"/>
              <a:pathLst>
                <a:path w="2157" h="2157" extrusionOk="0">
                  <a:moveTo>
                    <a:pt x="1080" y="80"/>
                  </a:moveTo>
                  <a:lnTo>
                    <a:pt x="2077" y="1080"/>
                  </a:lnTo>
                  <a:lnTo>
                    <a:pt x="1072" y="2086"/>
                  </a:lnTo>
                  <a:lnTo>
                    <a:pt x="66" y="1080"/>
                  </a:lnTo>
                  <a:lnTo>
                    <a:pt x="1080" y="80"/>
                  </a:lnTo>
                  <a:close/>
                  <a:moveTo>
                    <a:pt x="1080" y="1"/>
                  </a:moveTo>
                  <a:lnTo>
                    <a:pt x="0" y="1080"/>
                  </a:lnTo>
                  <a:lnTo>
                    <a:pt x="1080" y="2157"/>
                  </a:lnTo>
                  <a:lnTo>
                    <a:pt x="1092" y="2144"/>
                  </a:lnTo>
                  <a:lnTo>
                    <a:pt x="2156" y="1080"/>
                  </a:lnTo>
                  <a:lnTo>
                    <a:pt x="108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2"/>
            <p:cNvSpPr/>
            <p:nvPr/>
          </p:nvSpPr>
          <p:spPr>
            <a:xfrm>
              <a:off x="679662" y="2697802"/>
              <a:ext cx="96425" cy="96753"/>
            </a:xfrm>
            <a:custGeom>
              <a:avLst/>
              <a:gdLst/>
              <a:ahLst/>
              <a:cxnLst/>
              <a:rect l="l" t="t" r="r" b="b"/>
              <a:pathLst>
                <a:path w="882" h="885" extrusionOk="0">
                  <a:moveTo>
                    <a:pt x="446" y="0"/>
                  </a:moveTo>
                  <a:lnTo>
                    <a:pt x="0" y="436"/>
                  </a:lnTo>
                  <a:lnTo>
                    <a:pt x="446" y="884"/>
                  </a:lnTo>
                  <a:lnTo>
                    <a:pt x="881" y="436"/>
                  </a:lnTo>
                  <a:lnTo>
                    <a:pt x="4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2"/>
            <p:cNvSpPr/>
            <p:nvPr/>
          </p:nvSpPr>
          <p:spPr>
            <a:xfrm>
              <a:off x="281059" y="3061968"/>
              <a:ext cx="96753" cy="96315"/>
            </a:xfrm>
            <a:custGeom>
              <a:avLst/>
              <a:gdLst/>
              <a:ahLst/>
              <a:cxnLst/>
              <a:rect l="l" t="t" r="r" b="b"/>
              <a:pathLst>
                <a:path w="885" h="881" extrusionOk="0">
                  <a:moveTo>
                    <a:pt x="436" y="0"/>
                  </a:moveTo>
                  <a:lnTo>
                    <a:pt x="0" y="445"/>
                  </a:lnTo>
                  <a:lnTo>
                    <a:pt x="436" y="881"/>
                  </a:lnTo>
                  <a:lnTo>
                    <a:pt x="884" y="445"/>
                  </a:lnTo>
                  <a:lnTo>
                    <a:pt x="4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2"/>
            <p:cNvSpPr/>
            <p:nvPr/>
          </p:nvSpPr>
          <p:spPr>
            <a:xfrm>
              <a:off x="627842" y="2194573"/>
              <a:ext cx="113698" cy="113698"/>
            </a:xfrm>
            <a:custGeom>
              <a:avLst/>
              <a:gdLst/>
              <a:ahLst/>
              <a:cxnLst/>
              <a:rect l="l" t="t" r="r" b="b"/>
              <a:pathLst>
                <a:path w="1040" h="1040" extrusionOk="0">
                  <a:moveTo>
                    <a:pt x="512" y="1"/>
                  </a:moveTo>
                  <a:lnTo>
                    <a:pt x="1" y="515"/>
                  </a:lnTo>
                  <a:lnTo>
                    <a:pt x="512" y="1039"/>
                  </a:lnTo>
                  <a:lnTo>
                    <a:pt x="1040" y="515"/>
                  </a:lnTo>
                  <a:lnTo>
                    <a:pt x="5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2"/>
            <p:cNvSpPr/>
            <p:nvPr/>
          </p:nvSpPr>
          <p:spPr>
            <a:xfrm>
              <a:off x="623359" y="2190418"/>
              <a:ext cx="122335" cy="122335"/>
            </a:xfrm>
            <a:custGeom>
              <a:avLst/>
              <a:gdLst/>
              <a:ahLst/>
              <a:cxnLst/>
              <a:rect l="l" t="t" r="r" b="b"/>
              <a:pathLst>
                <a:path w="1119" h="1119" extrusionOk="0">
                  <a:moveTo>
                    <a:pt x="553" y="80"/>
                  </a:moveTo>
                  <a:lnTo>
                    <a:pt x="1040" y="553"/>
                  </a:lnTo>
                  <a:lnTo>
                    <a:pt x="559" y="1045"/>
                  </a:lnTo>
                  <a:lnTo>
                    <a:pt x="559" y="1045"/>
                  </a:lnTo>
                  <a:lnTo>
                    <a:pt x="67" y="553"/>
                  </a:lnTo>
                  <a:lnTo>
                    <a:pt x="553" y="80"/>
                  </a:lnTo>
                  <a:close/>
                  <a:moveTo>
                    <a:pt x="553" y="1"/>
                  </a:moveTo>
                  <a:lnTo>
                    <a:pt x="1" y="553"/>
                  </a:lnTo>
                  <a:lnTo>
                    <a:pt x="553" y="1118"/>
                  </a:lnTo>
                  <a:lnTo>
                    <a:pt x="579" y="1090"/>
                  </a:lnTo>
                  <a:lnTo>
                    <a:pt x="1118" y="553"/>
                  </a:lnTo>
                  <a:lnTo>
                    <a:pt x="553"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2"/>
            <p:cNvSpPr/>
            <p:nvPr/>
          </p:nvSpPr>
          <p:spPr>
            <a:xfrm>
              <a:off x="108433" y="1534679"/>
              <a:ext cx="96753" cy="97737"/>
            </a:xfrm>
            <a:custGeom>
              <a:avLst/>
              <a:gdLst/>
              <a:ahLst/>
              <a:cxnLst/>
              <a:rect l="l" t="t" r="r" b="b"/>
              <a:pathLst>
                <a:path w="885" h="894" extrusionOk="0">
                  <a:moveTo>
                    <a:pt x="449" y="0"/>
                  </a:moveTo>
                  <a:lnTo>
                    <a:pt x="1" y="445"/>
                  </a:lnTo>
                  <a:lnTo>
                    <a:pt x="449" y="894"/>
                  </a:lnTo>
                  <a:lnTo>
                    <a:pt x="885" y="445"/>
                  </a:lnTo>
                  <a:lnTo>
                    <a:pt x="4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2"/>
            <p:cNvSpPr/>
            <p:nvPr/>
          </p:nvSpPr>
          <p:spPr>
            <a:xfrm>
              <a:off x="56721" y="1031122"/>
              <a:ext cx="113917" cy="115338"/>
            </a:xfrm>
            <a:custGeom>
              <a:avLst/>
              <a:gdLst/>
              <a:ahLst/>
              <a:cxnLst/>
              <a:rect l="l" t="t" r="r" b="b"/>
              <a:pathLst>
                <a:path w="1042" h="1055" extrusionOk="0">
                  <a:moveTo>
                    <a:pt x="527" y="0"/>
                  </a:moveTo>
                  <a:lnTo>
                    <a:pt x="0" y="527"/>
                  </a:lnTo>
                  <a:lnTo>
                    <a:pt x="527" y="1055"/>
                  </a:lnTo>
                  <a:lnTo>
                    <a:pt x="1042" y="527"/>
                  </a:lnTo>
                  <a:lnTo>
                    <a:pt x="5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2"/>
            <p:cNvSpPr/>
            <p:nvPr/>
          </p:nvSpPr>
          <p:spPr>
            <a:xfrm>
              <a:off x="52567" y="1028279"/>
              <a:ext cx="122225" cy="120913"/>
            </a:xfrm>
            <a:custGeom>
              <a:avLst/>
              <a:gdLst/>
              <a:ahLst/>
              <a:cxnLst/>
              <a:rect l="l" t="t" r="r" b="b"/>
              <a:pathLst>
                <a:path w="1118" h="1106" extrusionOk="0">
                  <a:moveTo>
                    <a:pt x="565" y="67"/>
                  </a:moveTo>
                  <a:lnTo>
                    <a:pt x="1039" y="553"/>
                  </a:lnTo>
                  <a:lnTo>
                    <a:pt x="559" y="1033"/>
                  </a:lnTo>
                  <a:lnTo>
                    <a:pt x="79" y="553"/>
                  </a:lnTo>
                  <a:lnTo>
                    <a:pt x="565" y="67"/>
                  </a:lnTo>
                  <a:close/>
                  <a:moveTo>
                    <a:pt x="565" y="1"/>
                  </a:moveTo>
                  <a:lnTo>
                    <a:pt x="0" y="553"/>
                  </a:lnTo>
                  <a:lnTo>
                    <a:pt x="565" y="1106"/>
                  </a:lnTo>
                  <a:lnTo>
                    <a:pt x="578" y="1093"/>
                  </a:lnTo>
                  <a:lnTo>
                    <a:pt x="1118" y="553"/>
                  </a:lnTo>
                  <a:lnTo>
                    <a:pt x="5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2"/>
            <p:cNvSpPr/>
            <p:nvPr/>
          </p:nvSpPr>
          <p:spPr>
            <a:xfrm>
              <a:off x="3442227" y="200023"/>
              <a:ext cx="96315" cy="96315"/>
            </a:xfrm>
            <a:custGeom>
              <a:avLst/>
              <a:gdLst/>
              <a:ahLst/>
              <a:cxnLst/>
              <a:rect l="l" t="t" r="r" b="b"/>
              <a:pathLst>
                <a:path w="881" h="881" extrusionOk="0">
                  <a:moveTo>
                    <a:pt x="445" y="0"/>
                  </a:moveTo>
                  <a:lnTo>
                    <a:pt x="0" y="433"/>
                  </a:lnTo>
                  <a:lnTo>
                    <a:pt x="445" y="881"/>
                  </a:lnTo>
                  <a:lnTo>
                    <a:pt x="881" y="433"/>
                  </a:lnTo>
                  <a:lnTo>
                    <a:pt x="4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2"/>
            <p:cNvSpPr/>
            <p:nvPr/>
          </p:nvSpPr>
          <p:spPr>
            <a:xfrm>
              <a:off x="3213408" y="20181"/>
              <a:ext cx="115338" cy="115010"/>
            </a:xfrm>
            <a:custGeom>
              <a:avLst/>
              <a:gdLst/>
              <a:ahLst/>
              <a:cxnLst/>
              <a:rect l="l" t="t" r="r" b="b"/>
              <a:pathLst>
                <a:path w="1055" h="1052" extrusionOk="0">
                  <a:moveTo>
                    <a:pt x="527" y="0"/>
                  </a:moveTo>
                  <a:lnTo>
                    <a:pt x="0" y="528"/>
                  </a:lnTo>
                  <a:lnTo>
                    <a:pt x="527" y="1052"/>
                  </a:lnTo>
                  <a:lnTo>
                    <a:pt x="1054" y="528"/>
                  </a:lnTo>
                  <a:lnTo>
                    <a:pt x="5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2"/>
            <p:cNvSpPr/>
            <p:nvPr/>
          </p:nvSpPr>
          <p:spPr>
            <a:xfrm>
              <a:off x="3210565" y="17448"/>
              <a:ext cx="120913" cy="120913"/>
            </a:xfrm>
            <a:custGeom>
              <a:avLst/>
              <a:gdLst/>
              <a:ahLst/>
              <a:cxnLst/>
              <a:rect l="l" t="t" r="r" b="b"/>
              <a:pathLst>
                <a:path w="1106" h="1106" extrusionOk="0">
                  <a:moveTo>
                    <a:pt x="553" y="66"/>
                  </a:moveTo>
                  <a:lnTo>
                    <a:pt x="1039" y="553"/>
                  </a:lnTo>
                  <a:lnTo>
                    <a:pt x="553" y="1039"/>
                  </a:lnTo>
                  <a:lnTo>
                    <a:pt x="67" y="553"/>
                  </a:lnTo>
                  <a:lnTo>
                    <a:pt x="553" y="66"/>
                  </a:lnTo>
                  <a:close/>
                  <a:moveTo>
                    <a:pt x="553" y="0"/>
                  </a:moveTo>
                  <a:lnTo>
                    <a:pt x="1" y="553"/>
                  </a:lnTo>
                  <a:lnTo>
                    <a:pt x="553" y="1105"/>
                  </a:lnTo>
                  <a:lnTo>
                    <a:pt x="566" y="1092"/>
                  </a:lnTo>
                  <a:lnTo>
                    <a:pt x="1106" y="553"/>
                  </a:lnTo>
                  <a:lnTo>
                    <a:pt x="5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2"/>
            <p:cNvSpPr/>
            <p:nvPr/>
          </p:nvSpPr>
          <p:spPr>
            <a:xfrm>
              <a:off x="248261" y="2283674"/>
              <a:ext cx="227177" cy="228927"/>
            </a:xfrm>
            <a:custGeom>
              <a:avLst/>
              <a:gdLst/>
              <a:ahLst/>
              <a:cxnLst/>
              <a:rect l="l" t="t" r="r" b="b"/>
              <a:pathLst>
                <a:path w="2078" h="2094" extrusionOk="0">
                  <a:moveTo>
                    <a:pt x="1039" y="0"/>
                  </a:moveTo>
                  <a:lnTo>
                    <a:pt x="0" y="1042"/>
                  </a:lnTo>
                  <a:lnTo>
                    <a:pt x="1039" y="2093"/>
                  </a:lnTo>
                  <a:lnTo>
                    <a:pt x="2078" y="1042"/>
                  </a:lnTo>
                  <a:lnTo>
                    <a:pt x="10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2"/>
            <p:cNvSpPr/>
            <p:nvPr/>
          </p:nvSpPr>
          <p:spPr>
            <a:xfrm>
              <a:off x="243779" y="2279519"/>
              <a:ext cx="235814" cy="235814"/>
            </a:xfrm>
            <a:custGeom>
              <a:avLst/>
              <a:gdLst/>
              <a:ahLst/>
              <a:cxnLst/>
              <a:rect l="l" t="t" r="r" b="b"/>
              <a:pathLst>
                <a:path w="2157" h="2157" extrusionOk="0">
                  <a:moveTo>
                    <a:pt x="1080" y="79"/>
                  </a:moveTo>
                  <a:lnTo>
                    <a:pt x="2078" y="1080"/>
                  </a:lnTo>
                  <a:lnTo>
                    <a:pt x="1072" y="2085"/>
                  </a:lnTo>
                  <a:lnTo>
                    <a:pt x="1072" y="2085"/>
                  </a:lnTo>
                  <a:lnTo>
                    <a:pt x="66" y="1080"/>
                  </a:lnTo>
                  <a:lnTo>
                    <a:pt x="1080" y="79"/>
                  </a:lnTo>
                  <a:close/>
                  <a:moveTo>
                    <a:pt x="1080" y="0"/>
                  </a:moveTo>
                  <a:lnTo>
                    <a:pt x="0" y="1080"/>
                  </a:lnTo>
                  <a:lnTo>
                    <a:pt x="1080" y="2156"/>
                  </a:lnTo>
                  <a:lnTo>
                    <a:pt x="1093" y="2144"/>
                  </a:lnTo>
                  <a:lnTo>
                    <a:pt x="2156" y="1080"/>
                  </a:lnTo>
                  <a:lnTo>
                    <a:pt x="108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2"/>
            <p:cNvSpPr/>
            <p:nvPr/>
          </p:nvSpPr>
          <p:spPr>
            <a:xfrm>
              <a:off x="1444509" y="60522"/>
              <a:ext cx="96425" cy="96425"/>
            </a:xfrm>
            <a:custGeom>
              <a:avLst/>
              <a:gdLst/>
              <a:ahLst/>
              <a:cxnLst/>
              <a:rect l="l" t="t" r="r" b="b"/>
              <a:pathLst>
                <a:path w="882" h="882" extrusionOk="0">
                  <a:moveTo>
                    <a:pt x="449" y="1"/>
                  </a:moveTo>
                  <a:lnTo>
                    <a:pt x="0" y="433"/>
                  </a:lnTo>
                  <a:lnTo>
                    <a:pt x="449" y="882"/>
                  </a:lnTo>
                  <a:lnTo>
                    <a:pt x="881" y="433"/>
                  </a:lnTo>
                  <a:lnTo>
                    <a:pt x="4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2"/>
            <p:cNvSpPr/>
            <p:nvPr/>
          </p:nvSpPr>
          <p:spPr>
            <a:xfrm>
              <a:off x="7962" y="2057915"/>
              <a:ext cx="97846" cy="96425"/>
            </a:xfrm>
            <a:custGeom>
              <a:avLst/>
              <a:gdLst/>
              <a:ahLst/>
              <a:cxnLst/>
              <a:rect l="l" t="t" r="r" b="b"/>
              <a:pathLst>
                <a:path w="895" h="882" extrusionOk="0">
                  <a:moveTo>
                    <a:pt x="446" y="0"/>
                  </a:moveTo>
                  <a:lnTo>
                    <a:pt x="1" y="436"/>
                  </a:lnTo>
                  <a:lnTo>
                    <a:pt x="446" y="881"/>
                  </a:lnTo>
                  <a:lnTo>
                    <a:pt x="894" y="436"/>
                  </a:lnTo>
                  <a:lnTo>
                    <a:pt x="4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2"/>
            <p:cNvSpPr/>
            <p:nvPr/>
          </p:nvSpPr>
          <p:spPr>
            <a:xfrm>
              <a:off x="1344038" y="349472"/>
              <a:ext cx="113698" cy="113589"/>
            </a:xfrm>
            <a:custGeom>
              <a:avLst/>
              <a:gdLst/>
              <a:ahLst/>
              <a:cxnLst/>
              <a:rect l="l" t="t" r="r" b="b"/>
              <a:pathLst>
                <a:path w="1040" h="1039" extrusionOk="0">
                  <a:moveTo>
                    <a:pt x="525" y="0"/>
                  </a:moveTo>
                  <a:lnTo>
                    <a:pt x="1" y="515"/>
                  </a:lnTo>
                  <a:lnTo>
                    <a:pt x="525" y="1039"/>
                  </a:lnTo>
                  <a:lnTo>
                    <a:pt x="1039" y="515"/>
                  </a:lnTo>
                  <a:lnTo>
                    <a:pt x="5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2"/>
            <p:cNvSpPr/>
            <p:nvPr/>
          </p:nvSpPr>
          <p:spPr>
            <a:xfrm>
              <a:off x="1339556" y="345317"/>
              <a:ext cx="122335" cy="122225"/>
            </a:xfrm>
            <a:custGeom>
              <a:avLst/>
              <a:gdLst/>
              <a:ahLst/>
              <a:cxnLst/>
              <a:rect l="l" t="t" r="r" b="b"/>
              <a:pathLst>
                <a:path w="1119" h="1118" extrusionOk="0">
                  <a:moveTo>
                    <a:pt x="566" y="79"/>
                  </a:moveTo>
                  <a:lnTo>
                    <a:pt x="1052" y="553"/>
                  </a:lnTo>
                  <a:lnTo>
                    <a:pt x="560" y="1045"/>
                  </a:lnTo>
                  <a:lnTo>
                    <a:pt x="80" y="553"/>
                  </a:lnTo>
                  <a:lnTo>
                    <a:pt x="566" y="79"/>
                  </a:lnTo>
                  <a:close/>
                  <a:moveTo>
                    <a:pt x="566" y="0"/>
                  </a:moveTo>
                  <a:lnTo>
                    <a:pt x="1" y="553"/>
                  </a:lnTo>
                  <a:lnTo>
                    <a:pt x="566" y="1118"/>
                  </a:lnTo>
                  <a:lnTo>
                    <a:pt x="578" y="1093"/>
                  </a:lnTo>
                  <a:lnTo>
                    <a:pt x="1118" y="553"/>
                  </a:lnTo>
                  <a:lnTo>
                    <a:pt x="56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2"/>
            <p:cNvSpPr/>
            <p:nvPr/>
          </p:nvSpPr>
          <p:spPr>
            <a:xfrm>
              <a:off x="790082" y="255888"/>
              <a:ext cx="227615" cy="227615"/>
            </a:xfrm>
            <a:custGeom>
              <a:avLst/>
              <a:gdLst/>
              <a:ahLst/>
              <a:cxnLst/>
              <a:rect l="l" t="t" r="r" b="b"/>
              <a:pathLst>
                <a:path w="2082" h="2082" extrusionOk="0">
                  <a:moveTo>
                    <a:pt x="1043" y="1"/>
                  </a:moveTo>
                  <a:lnTo>
                    <a:pt x="1" y="1042"/>
                  </a:lnTo>
                  <a:lnTo>
                    <a:pt x="1043" y="2081"/>
                  </a:lnTo>
                  <a:lnTo>
                    <a:pt x="2081" y="1042"/>
                  </a:lnTo>
                  <a:lnTo>
                    <a:pt x="10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2"/>
            <p:cNvSpPr/>
            <p:nvPr/>
          </p:nvSpPr>
          <p:spPr>
            <a:xfrm>
              <a:off x="785927" y="251734"/>
              <a:ext cx="235923" cy="235814"/>
            </a:xfrm>
            <a:custGeom>
              <a:avLst/>
              <a:gdLst/>
              <a:ahLst/>
              <a:cxnLst/>
              <a:rect l="l" t="t" r="r" b="b"/>
              <a:pathLst>
                <a:path w="2158" h="2157" extrusionOk="0">
                  <a:moveTo>
                    <a:pt x="1081" y="80"/>
                  </a:moveTo>
                  <a:lnTo>
                    <a:pt x="2091" y="1080"/>
                  </a:lnTo>
                  <a:lnTo>
                    <a:pt x="1085" y="2086"/>
                  </a:lnTo>
                  <a:lnTo>
                    <a:pt x="1085" y="2086"/>
                  </a:lnTo>
                  <a:lnTo>
                    <a:pt x="80" y="1080"/>
                  </a:lnTo>
                  <a:lnTo>
                    <a:pt x="1081" y="80"/>
                  </a:lnTo>
                  <a:close/>
                  <a:moveTo>
                    <a:pt x="1081" y="1"/>
                  </a:moveTo>
                  <a:lnTo>
                    <a:pt x="1" y="1080"/>
                  </a:lnTo>
                  <a:lnTo>
                    <a:pt x="1081" y="2157"/>
                  </a:lnTo>
                  <a:lnTo>
                    <a:pt x="1106" y="2144"/>
                  </a:lnTo>
                  <a:lnTo>
                    <a:pt x="2157" y="1080"/>
                  </a:lnTo>
                  <a:lnTo>
                    <a:pt x="108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2"/>
            <p:cNvSpPr/>
            <p:nvPr/>
          </p:nvSpPr>
          <p:spPr>
            <a:xfrm>
              <a:off x="5615196" y="269008"/>
              <a:ext cx="97737" cy="96425"/>
            </a:xfrm>
            <a:custGeom>
              <a:avLst/>
              <a:gdLst/>
              <a:ahLst/>
              <a:cxnLst/>
              <a:rect l="l" t="t" r="r" b="b"/>
              <a:pathLst>
                <a:path w="894" h="882" extrusionOk="0">
                  <a:moveTo>
                    <a:pt x="446" y="1"/>
                  </a:moveTo>
                  <a:lnTo>
                    <a:pt x="1" y="449"/>
                  </a:lnTo>
                  <a:lnTo>
                    <a:pt x="446" y="881"/>
                  </a:lnTo>
                  <a:lnTo>
                    <a:pt x="894" y="449"/>
                  </a:lnTo>
                  <a:lnTo>
                    <a:pt x="4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2"/>
            <p:cNvSpPr/>
            <p:nvPr/>
          </p:nvSpPr>
          <p:spPr>
            <a:xfrm>
              <a:off x="6362769" y="60522"/>
              <a:ext cx="98174" cy="96425"/>
            </a:xfrm>
            <a:custGeom>
              <a:avLst/>
              <a:gdLst/>
              <a:ahLst/>
              <a:cxnLst/>
              <a:rect l="l" t="t" r="r" b="b"/>
              <a:pathLst>
                <a:path w="898" h="882" extrusionOk="0">
                  <a:moveTo>
                    <a:pt x="449" y="1"/>
                  </a:moveTo>
                  <a:lnTo>
                    <a:pt x="1" y="433"/>
                  </a:lnTo>
                  <a:lnTo>
                    <a:pt x="449" y="882"/>
                  </a:lnTo>
                  <a:lnTo>
                    <a:pt x="897" y="433"/>
                  </a:lnTo>
                  <a:lnTo>
                    <a:pt x="4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2"/>
            <p:cNvSpPr/>
            <p:nvPr/>
          </p:nvSpPr>
          <p:spPr>
            <a:xfrm>
              <a:off x="6219224" y="350784"/>
              <a:ext cx="113589" cy="114026"/>
            </a:xfrm>
            <a:custGeom>
              <a:avLst/>
              <a:gdLst/>
              <a:ahLst/>
              <a:cxnLst/>
              <a:rect l="l" t="t" r="r" b="b"/>
              <a:pathLst>
                <a:path w="1039" h="1043" extrusionOk="0">
                  <a:moveTo>
                    <a:pt x="524" y="1"/>
                  </a:moveTo>
                  <a:lnTo>
                    <a:pt x="0" y="515"/>
                  </a:lnTo>
                  <a:lnTo>
                    <a:pt x="524" y="1043"/>
                  </a:lnTo>
                  <a:lnTo>
                    <a:pt x="1039" y="515"/>
                  </a:lnTo>
                  <a:lnTo>
                    <a:pt x="5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2"/>
            <p:cNvSpPr/>
            <p:nvPr/>
          </p:nvSpPr>
          <p:spPr>
            <a:xfrm>
              <a:off x="6214741" y="346629"/>
              <a:ext cx="122225" cy="122335"/>
            </a:xfrm>
            <a:custGeom>
              <a:avLst/>
              <a:gdLst/>
              <a:ahLst/>
              <a:cxnLst/>
              <a:rect l="l" t="t" r="r" b="b"/>
              <a:pathLst>
                <a:path w="1118" h="1119" extrusionOk="0">
                  <a:moveTo>
                    <a:pt x="565" y="80"/>
                  </a:moveTo>
                  <a:lnTo>
                    <a:pt x="1052" y="553"/>
                  </a:lnTo>
                  <a:lnTo>
                    <a:pt x="559" y="1046"/>
                  </a:lnTo>
                  <a:lnTo>
                    <a:pt x="79" y="553"/>
                  </a:lnTo>
                  <a:lnTo>
                    <a:pt x="565" y="80"/>
                  </a:lnTo>
                  <a:close/>
                  <a:moveTo>
                    <a:pt x="565" y="1"/>
                  </a:moveTo>
                  <a:lnTo>
                    <a:pt x="0" y="553"/>
                  </a:lnTo>
                  <a:lnTo>
                    <a:pt x="565" y="1118"/>
                  </a:lnTo>
                  <a:lnTo>
                    <a:pt x="578" y="1093"/>
                  </a:lnTo>
                  <a:lnTo>
                    <a:pt x="1118" y="553"/>
                  </a:lnTo>
                  <a:lnTo>
                    <a:pt x="56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2"/>
            <p:cNvSpPr/>
            <p:nvPr/>
          </p:nvSpPr>
          <p:spPr>
            <a:xfrm>
              <a:off x="4079271" y="57461"/>
              <a:ext cx="228599" cy="228927"/>
            </a:xfrm>
            <a:custGeom>
              <a:avLst/>
              <a:gdLst/>
              <a:ahLst/>
              <a:cxnLst/>
              <a:rect l="l" t="t" r="r" b="b"/>
              <a:pathLst>
                <a:path w="2091" h="2094" extrusionOk="0">
                  <a:moveTo>
                    <a:pt x="1040" y="0"/>
                  </a:moveTo>
                  <a:lnTo>
                    <a:pt x="1" y="1055"/>
                  </a:lnTo>
                  <a:lnTo>
                    <a:pt x="1040" y="2093"/>
                  </a:lnTo>
                  <a:lnTo>
                    <a:pt x="2091" y="1055"/>
                  </a:lnTo>
                  <a:lnTo>
                    <a:pt x="104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2"/>
            <p:cNvSpPr/>
            <p:nvPr/>
          </p:nvSpPr>
          <p:spPr>
            <a:xfrm>
              <a:off x="8402250" y="4410727"/>
              <a:ext cx="96425" cy="96425"/>
            </a:xfrm>
            <a:custGeom>
              <a:avLst/>
              <a:gdLst/>
              <a:ahLst/>
              <a:cxnLst/>
              <a:rect l="l" t="t" r="r" b="b"/>
              <a:pathLst>
                <a:path w="882" h="882" extrusionOk="0">
                  <a:moveTo>
                    <a:pt x="433" y="1"/>
                  </a:moveTo>
                  <a:lnTo>
                    <a:pt x="0" y="433"/>
                  </a:lnTo>
                  <a:lnTo>
                    <a:pt x="433" y="882"/>
                  </a:lnTo>
                  <a:lnTo>
                    <a:pt x="881" y="433"/>
                  </a:lnTo>
                  <a:lnTo>
                    <a:pt x="43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2"/>
            <p:cNvSpPr/>
            <p:nvPr/>
          </p:nvSpPr>
          <p:spPr>
            <a:xfrm>
              <a:off x="7418532" y="4843550"/>
              <a:ext cx="96425" cy="96425"/>
            </a:xfrm>
            <a:custGeom>
              <a:avLst/>
              <a:gdLst/>
              <a:ahLst/>
              <a:cxnLst/>
              <a:rect l="l" t="t" r="r" b="b"/>
              <a:pathLst>
                <a:path w="882" h="882" extrusionOk="0">
                  <a:moveTo>
                    <a:pt x="433" y="1"/>
                  </a:moveTo>
                  <a:lnTo>
                    <a:pt x="1" y="436"/>
                  </a:lnTo>
                  <a:lnTo>
                    <a:pt x="433" y="881"/>
                  </a:lnTo>
                  <a:lnTo>
                    <a:pt x="882" y="436"/>
                  </a:lnTo>
                  <a:lnTo>
                    <a:pt x="43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2"/>
            <p:cNvSpPr/>
            <p:nvPr/>
          </p:nvSpPr>
          <p:spPr>
            <a:xfrm>
              <a:off x="8640691" y="4712796"/>
              <a:ext cx="113698" cy="115010"/>
            </a:xfrm>
            <a:custGeom>
              <a:avLst/>
              <a:gdLst/>
              <a:ahLst/>
              <a:cxnLst/>
              <a:rect l="l" t="t" r="r" b="b"/>
              <a:pathLst>
                <a:path w="1040" h="1052" extrusionOk="0">
                  <a:moveTo>
                    <a:pt x="515" y="0"/>
                  </a:moveTo>
                  <a:lnTo>
                    <a:pt x="1" y="527"/>
                  </a:lnTo>
                  <a:lnTo>
                    <a:pt x="515" y="1051"/>
                  </a:lnTo>
                  <a:lnTo>
                    <a:pt x="1039" y="527"/>
                  </a:lnTo>
                  <a:lnTo>
                    <a:pt x="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2"/>
            <p:cNvSpPr/>
            <p:nvPr/>
          </p:nvSpPr>
          <p:spPr>
            <a:xfrm>
              <a:off x="8636536" y="4709954"/>
              <a:ext cx="122335" cy="120913"/>
            </a:xfrm>
            <a:custGeom>
              <a:avLst/>
              <a:gdLst/>
              <a:ahLst/>
              <a:cxnLst/>
              <a:rect l="l" t="t" r="r" b="b"/>
              <a:pathLst>
                <a:path w="1119" h="1106" extrusionOk="0">
                  <a:moveTo>
                    <a:pt x="553" y="64"/>
                  </a:moveTo>
                  <a:lnTo>
                    <a:pt x="1040" y="553"/>
                  </a:lnTo>
                  <a:lnTo>
                    <a:pt x="560" y="1033"/>
                  </a:lnTo>
                  <a:lnTo>
                    <a:pt x="80" y="553"/>
                  </a:lnTo>
                  <a:lnTo>
                    <a:pt x="553" y="64"/>
                  </a:lnTo>
                  <a:close/>
                  <a:moveTo>
                    <a:pt x="553" y="1"/>
                  </a:moveTo>
                  <a:lnTo>
                    <a:pt x="1" y="553"/>
                  </a:lnTo>
                  <a:lnTo>
                    <a:pt x="553" y="1106"/>
                  </a:lnTo>
                  <a:lnTo>
                    <a:pt x="579" y="1090"/>
                  </a:lnTo>
                  <a:lnTo>
                    <a:pt x="1119" y="553"/>
                  </a:lnTo>
                  <a:lnTo>
                    <a:pt x="5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2"/>
            <p:cNvSpPr/>
            <p:nvPr/>
          </p:nvSpPr>
          <p:spPr>
            <a:xfrm>
              <a:off x="8756030" y="3298988"/>
              <a:ext cx="113589" cy="113698"/>
            </a:xfrm>
            <a:custGeom>
              <a:avLst/>
              <a:gdLst/>
              <a:ahLst/>
              <a:cxnLst/>
              <a:rect l="l" t="t" r="r" b="b"/>
              <a:pathLst>
                <a:path w="1039" h="1040" extrusionOk="0">
                  <a:moveTo>
                    <a:pt x="512" y="1"/>
                  </a:moveTo>
                  <a:lnTo>
                    <a:pt x="0" y="516"/>
                  </a:lnTo>
                  <a:lnTo>
                    <a:pt x="512" y="1040"/>
                  </a:lnTo>
                  <a:lnTo>
                    <a:pt x="1039" y="516"/>
                  </a:lnTo>
                  <a:lnTo>
                    <a:pt x="5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2"/>
            <p:cNvSpPr/>
            <p:nvPr/>
          </p:nvSpPr>
          <p:spPr>
            <a:xfrm>
              <a:off x="8751547" y="3294943"/>
              <a:ext cx="122225" cy="122225"/>
            </a:xfrm>
            <a:custGeom>
              <a:avLst/>
              <a:gdLst/>
              <a:ahLst/>
              <a:cxnLst/>
              <a:rect l="l" t="t" r="r" b="b"/>
              <a:pathLst>
                <a:path w="1118" h="1118" extrusionOk="0">
                  <a:moveTo>
                    <a:pt x="553" y="63"/>
                  </a:moveTo>
                  <a:lnTo>
                    <a:pt x="1039" y="553"/>
                  </a:lnTo>
                  <a:lnTo>
                    <a:pt x="559" y="1032"/>
                  </a:lnTo>
                  <a:lnTo>
                    <a:pt x="79" y="553"/>
                  </a:lnTo>
                  <a:lnTo>
                    <a:pt x="553" y="63"/>
                  </a:lnTo>
                  <a:close/>
                  <a:moveTo>
                    <a:pt x="553" y="0"/>
                  </a:moveTo>
                  <a:lnTo>
                    <a:pt x="0" y="553"/>
                  </a:lnTo>
                  <a:lnTo>
                    <a:pt x="553" y="1118"/>
                  </a:lnTo>
                  <a:lnTo>
                    <a:pt x="578" y="1089"/>
                  </a:lnTo>
                  <a:lnTo>
                    <a:pt x="1118" y="553"/>
                  </a:lnTo>
                  <a:lnTo>
                    <a:pt x="553"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2"/>
            <p:cNvSpPr/>
            <p:nvPr/>
          </p:nvSpPr>
          <p:spPr>
            <a:xfrm>
              <a:off x="7352281" y="4321736"/>
              <a:ext cx="227287" cy="227177"/>
            </a:xfrm>
            <a:custGeom>
              <a:avLst/>
              <a:gdLst/>
              <a:ahLst/>
              <a:cxnLst/>
              <a:rect l="l" t="t" r="r" b="b"/>
              <a:pathLst>
                <a:path w="2079" h="2078" extrusionOk="0">
                  <a:moveTo>
                    <a:pt x="1039" y="0"/>
                  </a:moveTo>
                  <a:lnTo>
                    <a:pt x="1" y="1039"/>
                  </a:lnTo>
                  <a:lnTo>
                    <a:pt x="1039" y="2078"/>
                  </a:lnTo>
                  <a:lnTo>
                    <a:pt x="2078" y="1039"/>
                  </a:lnTo>
                  <a:lnTo>
                    <a:pt x="10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2"/>
            <p:cNvSpPr/>
            <p:nvPr/>
          </p:nvSpPr>
          <p:spPr>
            <a:xfrm>
              <a:off x="7347798" y="4317253"/>
              <a:ext cx="236251" cy="235814"/>
            </a:xfrm>
            <a:custGeom>
              <a:avLst/>
              <a:gdLst/>
              <a:ahLst/>
              <a:cxnLst/>
              <a:rect l="l" t="t" r="r" b="b"/>
              <a:pathLst>
                <a:path w="2161" h="2157" extrusionOk="0">
                  <a:moveTo>
                    <a:pt x="1080" y="79"/>
                  </a:moveTo>
                  <a:lnTo>
                    <a:pt x="2094" y="1080"/>
                  </a:lnTo>
                  <a:lnTo>
                    <a:pt x="1087" y="2087"/>
                  </a:lnTo>
                  <a:lnTo>
                    <a:pt x="1087" y="2087"/>
                  </a:lnTo>
                  <a:lnTo>
                    <a:pt x="80" y="1080"/>
                  </a:lnTo>
                  <a:lnTo>
                    <a:pt x="1080" y="79"/>
                  </a:lnTo>
                  <a:close/>
                  <a:moveTo>
                    <a:pt x="1080" y="0"/>
                  </a:moveTo>
                  <a:lnTo>
                    <a:pt x="1" y="1080"/>
                  </a:lnTo>
                  <a:lnTo>
                    <a:pt x="1080" y="2156"/>
                  </a:lnTo>
                  <a:lnTo>
                    <a:pt x="1106" y="2144"/>
                  </a:lnTo>
                  <a:lnTo>
                    <a:pt x="2160" y="1080"/>
                  </a:lnTo>
                  <a:lnTo>
                    <a:pt x="108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2"/>
            <p:cNvSpPr/>
            <p:nvPr/>
          </p:nvSpPr>
          <p:spPr>
            <a:xfrm>
              <a:off x="2763311" y="4811846"/>
              <a:ext cx="96425" cy="96753"/>
            </a:xfrm>
            <a:custGeom>
              <a:avLst/>
              <a:gdLst/>
              <a:ahLst/>
              <a:cxnLst/>
              <a:rect l="l" t="t" r="r" b="b"/>
              <a:pathLst>
                <a:path w="882" h="885" extrusionOk="0">
                  <a:moveTo>
                    <a:pt x="449" y="0"/>
                  </a:moveTo>
                  <a:lnTo>
                    <a:pt x="0" y="448"/>
                  </a:lnTo>
                  <a:lnTo>
                    <a:pt x="449" y="884"/>
                  </a:lnTo>
                  <a:lnTo>
                    <a:pt x="881" y="448"/>
                  </a:lnTo>
                  <a:lnTo>
                    <a:pt x="4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2"/>
            <p:cNvSpPr/>
            <p:nvPr/>
          </p:nvSpPr>
          <p:spPr>
            <a:xfrm>
              <a:off x="2964472" y="4860824"/>
              <a:ext cx="96753" cy="96425"/>
            </a:xfrm>
            <a:custGeom>
              <a:avLst/>
              <a:gdLst/>
              <a:ahLst/>
              <a:cxnLst/>
              <a:rect l="l" t="t" r="r" b="b"/>
              <a:pathLst>
                <a:path w="885" h="882" extrusionOk="0">
                  <a:moveTo>
                    <a:pt x="436" y="0"/>
                  </a:moveTo>
                  <a:lnTo>
                    <a:pt x="1" y="436"/>
                  </a:lnTo>
                  <a:lnTo>
                    <a:pt x="436" y="881"/>
                  </a:lnTo>
                  <a:lnTo>
                    <a:pt x="885" y="436"/>
                  </a:lnTo>
                  <a:lnTo>
                    <a:pt x="4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2"/>
            <p:cNvSpPr/>
            <p:nvPr/>
          </p:nvSpPr>
          <p:spPr>
            <a:xfrm>
              <a:off x="1344038" y="4899854"/>
              <a:ext cx="113698" cy="113589"/>
            </a:xfrm>
            <a:custGeom>
              <a:avLst/>
              <a:gdLst/>
              <a:ahLst/>
              <a:cxnLst/>
              <a:rect l="l" t="t" r="r" b="b"/>
              <a:pathLst>
                <a:path w="1040" h="1039" extrusionOk="0">
                  <a:moveTo>
                    <a:pt x="525" y="0"/>
                  </a:moveTo>
                  <a:lnTo>
                    <a:pt x="1" y="524"/>
                  </a:lnTo>
                  <a:lnTo>
                    <a:pt x="525" y="1039"/>
                  </a:lnTo>
                  <a:lnTo>
                    <a:pt x="1039" y="524"/>
                  </a:lnTo>
                  <a:lnTo>
                    <a:pt x="5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2"/>
            <p:cNvSpPr/>
            <p:nvPr/>
          </p:nvSpPr>
          <p:spPr>
            <a:xfrm>
              <a:off x="1339556" y="4895371"/>
              <a:ext cx="122335" cy="122225"/>
            </a:xfrm>
            <a:custGeom>
              <a:avLst/>
              <a:gdLst/>
              <a:ahLst/>
              <a:cxnLst/>
              <a:rect l="l" t="t" r="r" b="b"/>
              <a:pathLst>
                <a:path w="1119" h="1118" extrusionOk="0">
                  <a:moveTo>
                    <a:pt x="566" y="79"/>
                  </a:moveTo>
                  <a:lnTo>
                    <a:pt x="1052" y="565"/>
                  </a:lnTo>
                  <a:lnTo>
                    <a:pt x="560" y="1048"/>
                  </a:lnTo>
                  <a:lnTo>
                    <a:pt x="560" y="1048"/>
                  </a:lnTo>
                  <a:lnTo>
                    <a:pt x="80" y="565"/>
                  </a:lnTo>
                  <a:lnTo>
                    <a:pt x="566" y="79"/>
                  </a:lnTo>
                  <a:close/>
                  <a:moveTo>
                    <a:pt x="566" y="0"/>
                  </a:moveTo>
                  <a:lnTo>
                    <a:pt x="1" y="565"/>
                  </a:lnTo>
                  <a:lnTo>
                    <a:pt x="566" y="1118"/>
                  </a:lnTo>
                  <a:lnTo>
                    <a:pt x="578" y="1105"/>
                  </a:lnTo>
                  <a:lnTo>
                    <a:pt x="1118" y="565"/>
                  </a:lnTo>
                  <a:lnTo>
                    <a:pt x="56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2"/>
            <p:cNvSpPr/>
            <p:nvPr/>
          </p:nvSpPr>
          <p:spPr>
            <a:xfrm>
              <a:off x="1427235" y="4656493"/>
              <a:ext cx="227615" cy="227505"/>
            </a:xfrm>
            <a:custGeom>
              <a:avLst/>
              <a:gdLst/>
              <a:ahLst/>
              <a:cxnLst/>
              <a:rect l="l" t="t" r="r" b="b"/>
              <a:pathLst>
                <a:path w="2082" h="2081" extrusionOk="0">
                  <a:moveTo>
                    <a:pt x="1039" y="1"/>
                  </a:moveTo>
                  <a:lnTo>
                    <a:pt x="1" y="1042"/>
                  </a:lnTo>
                  <a:lnTo>
                    <a:pt x="1039" y="2081"/>
                  </a:lnTo>
                  <a:lnTo>
                    <a:pt x="2081" y="1042"/>
                  </a:lnTo>
                  <a:lnTo>
                    <a:pt x="103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2"/>
            <p:cNvSpPr/>
            <p:nvPr/>
          </p:nvSpPr>
          <p:spPr>
            <a:xfrm>
              <a:off x="1423081" y="4652339"/>
              <a:ext cx="235814" cy="235814"/>
            </a:xfrm>
            <a:custGeom>
              <a:avLst/>
              <a:gdLst/>
              <a:ahLst/>
              <a:cxnLst/>
              <a:rect l="l" t="t" r="r" b="b"/>
              <a:pathLst>
                <a:path w="2157" h="2157" extrusionOk="0">
                  <a:moveTo>
                    <a:pt x="1077" y="80"/>
                  </a:moveTo>
                  <a:lnTo>
                    <a:pt x="2078" y="1080"/>
                  </a:lnTo>
                  <a:lnTo>
                    <a:pt x="1085" y="2086"/>
                  </a:lnTo>
                  <a:lnTo>
                    <a:pt x="1085" y="2086"/>
                  </a:lnTo>
                  <a:lnTo>
                    <a:pt x="80" y="1080"/>
                  </a:lnTo>
                  <a:lnTo>
                    <a:pt x="1077" y="80"/>
                  </a:lnTo>
                  <a:close/>
                  <a:moveTo>
                    <a:pt x="1077" y="1"/>
                  </a:moveTo>
                  <a:lnTo>
                    <a:pt x="1" y="1080"/>
                  </a:lnTo>
                  <a:lnTo>
                    <a:pt x="1077" y="2157"/>
                  </a:lnTo>
                  <a:lnTo>
                    <a:pt x="1106" y="2144"/>
                  </a:lnTo>
                  <a:lnTo>
                    <a:pt x="2157" y="1080"/>
                  </a:lnTo>
                  <a:lnTo>
                    <a:pt x="1077"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2"/>
            <p:cNvSpPr/>
            <p:nvPr/>
          </p:nvSpPr>
          <p:spPr>
            <a:xfrm>
              <a:off x="3156011" y="4632332"/>
              <a:ext cx="228599" cy="228599"/>
            </a:xfrm>
            <a:custGeom>
              <a:avLst/>
              <a:gdLst/>
              <a:ahLst/>
              <a:cxnLst/>
              <a:rect l="l" t="t" r="r" b="b"/>
              <a:pathLst>
                <a:path w="2091" h="2091" extrusionOk="0">
                  <a:moveTo>
                    <a:pt x="1040" y="1"/>
                  </a:moveTo>
                  <a:lnTo>
                    <a:pt x="1" y="1039"/>
                  </a:lnTo>
                  <a:lnTo>
                    <a:pt x="1040" y="2090"/>
                  </a:lnTo>
                  <a:lnTo>
                    <a:pt x="2091" y="1039"/>
                  </a:lnTo>
                  <a:lnTo>
                    <a:pt x="10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2"/>
            <p:cNvSpPr/>
            <p:nvPr/>
          </p:nvSpPr>
          <p:spPr>
            <a:xfrm>
              <a:off x="3151529" y="4627850"/>
              <a:ext cx="235923" cy="235814"/>
            </a:xfrm>
            <a:custGeom>
              <a:avLst/>
              <a:gdLst/>
              <a:ahLst/>
              <a:cxnLst/>
              <a:rect l="l" t="t" r="r" b="b"/>
              <a:pathLst>
                <a:path w="2158" h="2157" extrusionOk="0">
                  <a:moveTo>
                    <a:pt x="1081" y="79"/>
                  </a:moveTo>
                  <a:lnTo>
                    <a:pt x="2094" y="1080"/>
                  </a:lnTo>
                  <a:lnTo>
                    <a:pt x="1087" y="2087"/>
                  </a:lnTo>
                  <a:lnTo>
                    <a:pt x="1087" y="2087"/>
                  </a:lnTo>
                  <a:lnTo>
                    <a:pt x="80" y="1080"/>
                  </a:lnTo>
                  <a:lnTo>
                    <a:pt x="1081" y="79"/>
                  </a:lnTo>
                  <a:close/>
                  <a:moveTo>
                    <a:pt x="1081" y="1"/>
                  </a:moveTo>
                  <a:lnTo>
                    <a:pt x="1" y="1080"/>
                  </a:lnTo>
                  <a:lnTo>
                    <a:pt x="1081" y="2157"/>
                  </a:lnTo>
                  <a:lnTo>
                    <a:pt x="1106" y="2144"/>
                  </a:lnTo>
                  <a:lnTo>
                    <a:pt x="2157" y="1080"/>
                  </a:lnTo>
                  <a:lnTo>
                    <a:pt x="108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2"/>
            <p:cNvSpPr/>
            <p:nvPr/>
          </p:nvSpPr>
          <p:spPr>
            <a:xfrm>
              <a:off x="16599" y="4745922"/>
              <a:ext cx="228599" cy="228599"/>
            </a:xfrm>
            <a:custGeom>
              <a:avLst/>
              <a:gdLst/>
              <a:ahLst/>
              <a:cxnLst/>
              <a:rect l="l" t="t" r="r" b="b"/>
              <a:pathLst>
                <a:path w="2091" h="2091" extrusionOk="0">
                  <a:moveTo>
                    <a:pt x="1052" y="0"/>
                  </a:moveTo>
                  <a:lnTo>
                    <a:pt x="1" y="1051"/>
                  </a:lnTo>
                  <a:lnTo>
                    <a:pt x="1052" y="2090"/>
                  </a:lnTo>
                  <a:lnTo>
                    <a:pt x="2091" y="1051"/>
                  </a:lnTo>
                  <a:lnTo>
                    <a:pt x="10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2"/>
            <p:cNvSpPr/>
            <p:nvPr/>
          </p:nvSpPr>
          <p:spPr>
            <a:xfrm>
              <a:off x="13537" y="4742752"/>
              <a:ext cx="236142" cy="236251"/>
            </a:xfrm>
            <a:custGeom>
              <a:avLst/>
              <a:gdLst/>
              <a:ahLst/>
              <a:cxnLst/>
              <a:rect l="l" t="t" r="r" b="b"/>
              <a:pathLst>
                <a:path w="2160" h="2161" extrusionOk="0">
                  <a:moveTo>
                    <a:pt x="1080" y="67"/>
                  </a:moveTo>
                  <a:lnTo>
                    <a:pt x="2081" y="1080"/>
                  </a:lnTo>
                  <a:lnTo>
                    <a:pt x="1074" y="2075"/>
                  </a:lnTo>
                  <a:lnTo>
                    <a:pt x="1074" y="2075"/>
                  </a:lnTo>
                  <a:lnTo>
                    <a:pt x="67" y="1080"/>
                  </a:lnTo>
                  <a:lnTo>
                    <a:pt x="1080" y="67"/>
                  </a:lnTo>
                  <a:close/>
                  <a:moveTo>
                    <a:pt x="1080" y="1"/>
                  </a:moveTo>
                  <a:lnTo>
                    <a:pt x="0" y="1080"/>
                  </a:lnTo>
                  <a:lnTo>
                    <a:pt x="1080" y="2160"/>
                  </a:lnTo>
                  <a:lnTo>
                    <a:pt x="1093" y="2132"/>
                  </a:lnTo>
                  <a:lnTo>
                    <a:pt x="2160" y="1080"/>
                  </a:lnTo>
                  <a:lnTo>
                    <a:pt x="108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2"/>
            <p:cNvSpPr/>
            <p:nvPr/>
          </p:nvSpPr>
          <p:spPr>
            <a:xfrm>
              <a:off x="1000316" y="-184150"/>
              <a:ext cx="228599" cy="227505"/>
            </a:xfrm>
            <a:custGeom>
              <a:avLst/>
              <a:gdLst/>
              <a:ahLst/>
              <a:cxnLst/>
              <a:rect l="l" t="t" r="r" b="b"/>
              <a:pathLst>
                <a:path w="2091" h="2081" extrusionOk="0">
                  <a:moveTo>
                    <a:pt x="1052" y="0"/>
                  </a:moveTo>
                  <a:lnTo>
                    <a:pt x="0" y="1042"/>
                  </a:lnTo>
                  <a:lnTo>
                    <a:pt x="1052" y="2081"/>
                  </a:lnTo>
                  <a:lnTo>
                    <a:pt x="2090" y="1042"/>
                  </a:lnTo>
                  <a:lnTo>
                    <a:pt x="10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2"/>
            <p:cNvSpPr/>
            <p:nvPr/>
          </p:nvSpPr>
          <p:spPr>
            <a:xfrm>
              <a:off x="997146" y="-188305"/>
              <a:ext cx="236251" cy="235814"/>
            </a:xfrm>
            <a:custGeom>
              <a:avLst/>
              <a:gdLst/>
              <a:ahLst/>
              <a:cxnLst/>
              <a:rect l="l" t="t" r="r" b="b"/>
              <a:pathLst>
                <a:path w="2161" h="2157" extrusionOk="0">
                  <a:moveTo>
                    <a:pt x="1081" y="67"/>
                  </a:moveTo>
                  <a:lnTo>
                    <a:pt x="2081" y="1080"/>
                  </a:lnTo>
                  <a:lnTo>
                    <a:pt x="1074" y="2087"/>
                  </a:lnTo>
                  <a:lnTo>
                    <a:pt x="1074" y="2087"/>
                  </a:lnTo>
                  <a:lnTo>
                    <a:pt x="67" y="1080"/>
                  </a:lnTo>
                  <a:lnTo>
                    <a:pt x="1081" y="67"/>
                  </a:lnTo>
                  <a:close/>
                  <a:moveTo>
                    <a:pt x="1081" y="1"/>
                  </a:moveTo>
                  <a:lnTo>
                    <a:pt x="1" y="1080"/>
                  </a:lnTo>
                  <a:lnTo>
                    <a:pt x="1081" y="2157"/>
                  </a:lnTo>
                  <a:lnTo>
                    <a:pt x="1093" y="2132"/>
                  </a:lnTo>
                  <a:lnTo>
                    <a:pt x="2160" y="1080"/>
                  </a:lnTo>
                  <a:lnTo>
                    <a:pt x="108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0" name="Google Shape;3060;p42"/>
          <p:cNvSpPr/>
          <p:nvPr/>
        </p:nvSpPr>
        <p:spPr>
          <a:xfrm>
            <a:off x="461838" y="396075"/>
            <a:ext cx="8220300" cy="4332900"/>
          </a:xfrm>
          <a:prstGeom prst="roundRect">
            <a:avLst>
              <a:gd name="adj" fmla="val 2817"/>
            </a:avLst>
          </a:prstGeom>
          <a:solidFill>
            <a:srgbClr val="FFFBF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CUSTOM_2_2">
    <p:bg>
      <p:bgPr>
        <a:solidFill>
          <a:schemeClr val="lt2"/>
        </a:solidFill>
        <a:effectLst/>
      </p:bgPr>
    </p:bg>
    <p:spTree>
      <p:nvGrpSpPr>
        <p:cNvPr id="1" name="Shape 3061"/>
        <p:cNvGrpSpPr/>
        <p:nvPr/>
      </p:nvGrpSpPr>
      <p:grpSpPr>
        <a:xfrm>
          <a:off x="0" y="0"/>
          <a:ext cx="0" cy="0"/>
          <a:chOff x="0" y="0"/>
          <a:chExt cx="0" cy="0"/>
        </a:xfrm>
      </p:grpSpPr>
      <p:grpSp>
        <p:nvGrpSpPr>
          <p:cNvPr id="3062" name="Google Shape;3062;p43"/>
          <p:cNvGrpSpPr/>
          <p:nvPr/>
        </p:nvGrpSpPr>
        <p:grpSpPr>
          <a:xfrm>
            <a:off x="-389750" y="-228887"/>
            <a:ext cx="9822020" cy="5722907"/>
            <a:chOff x="-389750" y="-228887"/>
            <a:chExt cx="9822020" cy="5722907"/>
          </a:xfrm>
        </p:grpSpPr>
        <p:sp>
          <p:nvSpPr>
            <p:cNvPr id="3063" name="Google Shape;3063;p43"/>
            <p:cNvSpPr/>
            <p:nvPr/>
          </p:nvSpPr>
          <p:spPr>
            <a:xfrm>
              <a:off x="310307" y="708334"/>
              <a:ext cx="659700" cy="569761"/>
            </a:xfrm>
            <a:custGeom>
              <a:avLst/>
              <a:gdLst/>
              <a:ahLst/>
              <a:cxnLst/>
              <a:rect l="l" t="t" r="r" b="b"/>
              <a:pathLst>
                <a:path w="6000" h="5182" extrusionOk="0">
                  <a:moveTo>
                    <a:pt x="3000" y="1"/>
                  </a:moveTo>
                  <a:lnTo>
                    <a:pt x="1500" y="2593"/>
                  </a:lnTo>
                  <a:lnTo>
                    <a:pt x="1" y="5181"/>
                  </a:lnTo>
                  <a:lnTo>
                    <a:pt x="5999" y="5181"/>
                  </a:lnTo>
                  <a:lnTo>
                    <a:pt x="4500" y="2593"/>
                  </a:lnTo>
                  <a:lnTo>
                    <a:pt x="30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3"/>
            <p:cNvSpPr/>
            <p:nvPr/>
          </p:nvSpPr>
          <p:spPr>
            <a:xfrm>
              <a:off x="492606" y="2903834"/>
              <a:ext cx="198240" cy="175150"/>
            </a:xfrm>
            <a:custGeom>
              <a:avLst/>
              <a:gdLst/>
              <a:ahLst/>
              <a:cxnLst/>
              <a:rect l="l" t="t" r="r" b="b"/>
              <a:pathLst>
                <a:path w="1803" h="1593" extrusionOk="0">
                  <a:moveTo>
                    <a:pt x="0" y="1"/>
                  </a:moveTo>
                  <a:lnTo>
                    <a:pt x="420" y="790"/>
                  </a:lnTo>
                  <a:lnTo>
                    <a:pt x="840" y="1592"/>
                  </a:lnTo>
                  <a:lnTo>
                    <a:pt x="1329" y="828"/>
                  </a:lnTo>
                  <a:lnTo>
                    <a:pt x="1803" y="67"/>
                  </a:lnTo>
                  <a:lnTo>
                    <a:pt x="906" y="26"/>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3"/>
            <p:cNvSpPr/>
            <p:nvPr/>
          </p:nvSpPr>
          <p:spPr>
            <a:xfrm>
              <a:off x="1379140" y="110971"/>
              <a:ext cx="198240" cy="175040"/>
            </a:xfrm>
            <a:custGeom>
              <a:avLst/>
              <a:gdLst/>
              <a:ahLst/>
              <a:cxnLst/>
              <a:rect l="l" t="t" r="r" b="b"/>
              <a:pathLst>
                <a:path w="1803" h="1592" extrusionOk="0">
                  <a:moveTo>
                    <a:pt x="0" y="1"/>
                  </a:moveTo>
                  <a:lnTo>
                    <a:pt x="420" y="790"/>
                  </a:lnTo>
                  <a:lnTo>
                    <a:pt x="856" y="1592"/>
                  </a:lnTo>
                  <a:lnTo>
                    <a:pt x="1329" y="828"/>
                  </a:lnTo>
                  <a:lnTo>
                    <a:pt x="1803" y="67"/>
                  </a:lnTo>
                  <a:lnTo>
                    <a:pt x="906" y="26"/>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3"/>
            <p:cNvSpPr/>
            <p:nvPr/>
          </p:nvSpPr>
          <p:spPr>
            <a:xfrm>
              <a:off x="966714" y="4954496"/>
              <a:ext cx="198350" cy="175040"/>
            </a:xfrm>
            <a:custGeom>
              <a:avLst/>
              <a:gdLst/>
              <a:ahLst/>
              <a:cxnLst/>
              <a:rect l="l" t="t" r="r" b="b"/>
              <a:pathLst>
                <a:path w="1804" h="1592" extrusionOk="0">
                  <a:moveTo>
                    <a:pt x="1" y="0"/>
                  </a:moveTo>
                  <a:lnTo>
                    <a:pt x="424" y="790"/>
                  </a:lnTo>
                  <a:lnTo>
                    <a:pt x="844" y="1592"/>
                  </a:lnTo>
                  <a:lnTo>
                    <a:pt x="1330" y="831"/>
                  </a:lnTo>
                  <a:lnTo>
                    <a:pt x="1803" y="67"/>
                  </a:lnTo>
                  <a:lnTo>
                    <a:pt x="910" y="2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3"/>
            <p:cNvSpPr/>
            <p:nvPr/>
          </p:nvSpPr>
          <p:spPr>
            <a:xfrm>
              <a:off x="3888440" y="4702818"/>
              <a:ext cx="198240" cy="175040"/>
            </a:xfrm>
            <a:custGeom>
              <a:avLst/>
              <a:gdLst/>
              <a:ahLst/>
              <a:cxnLst/>
              <a:rect l="l" t="t" r="r" b="b"/>
              <a:pathLst>
                <a:path w="1803" h="1592" extrusionOk="0">
                  <a:moveTo>
                    <a:pt x="0" y="1"/>
                  </a:moveTo>
                  <a:lnTo>
                    <a:pt x="420" y="790"/>
                  </a:lnTo>
                  <a:lnTo>
                    <a:pt x="843" y="1592"/>
                  </a:lnTo>
                  <a:lnTo>
                    <a:pt x="1329" y="831"/>
                  </a:lnTo>
                  <a:lnTo>
                    <a:pt x="1803" y="67"/>
                  </a:lnTo>
                  <a:lnTo>
                    <a:pt x="909" y="26"/>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3"/>
            <p:cNvSpPr/>
            <p:nvPr/>
          </p:nvSpPr>
          <p:spPr>
            <a:xfrm>
              <a:off x="5438968" y="4779564"/>
              <a:ext cx="176470" cy="198240"/>
            </a:xfrm>
            <a:custGeom>
              <a:avLst/>
              <a:gdLst/>
              <a:ahLst/>
              <a:cxnLst/>
              <a:rect l="l" t="t" r="r" b="b"/>
              <a:pathLst>
                <a:path w="1605" h="1803" extrusionOk="0">
                  <a:moveTo>
                    <a:pt x="1604" y="0"/>
                  </a:moveTo>
                  <a:lnTo>
                    <a:pt x="802" y="408"/>
                  </a:lnTo>
                  <a:lnTo>
                    <a:pt x="0" y="815"/>
                  </a:lnTo>
                  <a:lnTo>
                    <a:pt x="749" y="1317"/>
                  </a:lnTo>
                  <a:lnTo>
                    <a:pt x="1500" y="1803"/>
                  </a:lnTo>
                  <a:lnTo>
                    <a:pt x="1551" y="906"/>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3"/>
            <p:cNvSpPr/>
            <p:nvPr/>
          </p:nvSpPr>
          <p:spPr>
            <a:xfrm>
              <a:off x="8830624" y="2281700"/>
              <a:ext cx="177789" cy="198350"/>
            </a:xfrm>
            <a:custGeom>
              <a:avLst/>
              <a:gdLst/>
              <a:ahLst/>
              <a:cxnLst/>
              <a:rect l="l" t="t" r="r" b="b"/>
              <a:pathLst>
                <a:path w="1617" h="1804" extrusionOk="0">
                  <a:moveTo>
                    <a:pt x="1617" y="0"/>
                  </a:moveTo>
                  <a:lnTo>
                    <a:pt x="815" y="395"/>
                  </a:lnTo>
                  <a:lnTo>
                    <a:pt x="0" y="802"/>
                  </a:lnTo>
                  <a:lnTo>
                    <a:pt x="761" y="1304"/>
                  </a:lnTo>
                  <a:lnTo>
                    <a:pt x="1513" y="1803"/>
                  </a:lnTo>
                  <a:lnTo>
                    <a:pt x="1563" y="894"/>
                  </a:lnTo>
                  <a:lnTo>
                    <a:pt x="16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3"/>
            <p:cNvSpPr/>
            <p:nvPr/>
          </p:nvSpPr>
          <p:spPr>
            <a:xfrm>
              <a:off x="6140455" y="132379"/>
              <a:ext cx="177899" cy="198240"/>
            </a:xfrm>
            <a:custGeom>
              <a:avLst/>
              <a:gdLst/>
              <a:ahLst/>
              <a:cxnLst/>
              <a:rect l="l" t="t" r="r" b="b"/>
              <a:pathLst>
                <a:path w="1618" h="1803" extrusionOk="0">
                  <a:moveTo>
                    <a:pt x="1617" y="0"/>
                  </a:moveTo>
                  <a:lnTo>
                    <a:pt x="803" y="411"/>
                  </a:lnTo>
                  <a:lnTo>
                    <a:pt x="1" y="818"/>
                  </a:lnTo>
                  <a:lnTo>
                    <a:pt x="749" y="1317"/>
                  </a:lnTo>
                  <a:lnTo>
                    <a:pt x="1513" y="1803"/>
                  </a:lnTo>
                  <a:lnTo>
                    <a:pt x="1563" y="909"/>
                  </a:lnTo>
                  <a:lnTo>
                    <a:pt x="16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3"/>
            <p:cNvSpPr/>
            <p:nvPr/>
          </p:nvSpPr>
          <p:spPr>
            <a:xfrm>
              <a:off x="8695934" y="-65532"/>
              <a:ext cx="178229" cy="198020"/>
            </a:xfrm>
            <a:custGeom>
              <a:avLst/>
              <a:gdLst/>
              <a:ahLst/>
              <a:cxnLst/>
              <a:rect l="l" t="t" r="r" b="b"/>
              <a:pathLst>
                <a:path w="1621" h="1801" extrusionOk="0">
                  <a:moveTo>
                    <a:pt x="1620" y="1"/>
                  </a:moveTo>
                  <a:lnTo>
                    <a:pt x="802" y="408"/>
                  </a:lnTo>
                  <a:lnTo>
                    <a:pt x="1" y="815"/>
                  </a:lnTo>
                  <a:lnTo>
                    <a:pt x="752" y="1301"/>
                  </a:lnTo>
                  <a:lnTo>
                    <a:pt x="1500" y="1800"/>
                  </a:lnTo>
                  <a:lnTo>
                    <a:pt x="1566" y="907"/>
                  </a:lnTo>
                  <a:lnTo>
                    <a:pt x="16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3"/>
            <p:cNvSpPr/>
            <p:nvPr/>
          </p:nvSpPr>
          <p:spPr>
            <a:xfrm>
              <a:off x="8772679" y="1257727"/>
              <a:ext cx="659590" cy="570091"/>
            </a:xfrm>
            <a:custGeom>
              <a:avLst/>
              <a:gdLst/>
              <a:ahLst/>
              <a:cxnLst/>
              <a:rect l="l" t="t" r="r" b="b"/>
              <a:pathLst>
                <a:path w="5999" h="5185" extrusionOk="0">
                  <a:moveTo>
                    <a:pt x="2999" y="0"/>
                  </a:moveTo>
                  <a:lnTo>
                    <a:pt x="1500" y="2592"/>
                  </a:lnTo>
                  <a:lnTo>
                    <a:pt x="0" y="5184"/>
                  </a:lnTo>
                  <a:lnTo>
                    <a:pt x="5999" y="5184"/>
                  </a:lnTo>
                  <a:lnTo>
                    <a:pt x="4499" y="2592"/>
                  </a:lnTo>
                  <a:lnTo>
                    <a:pt x="29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3"/>
            <p:cNvSpPr/>
            <p:nvPr/>
          </p:nvSpPr>
          <p:spPr>
            <a:xfrm>
              <a:off x="6707362" y="4426512"/>
              <a:ext cx="477293" cy="551289"/>
            </a:xfrm>
            <a:custGeom>
              <a:avLst/>
              <a:gdLst/>
              <a:ahLst/>
              <a:cxnLst/>
              <a:rect l="l" t="t" r="r" b="b"/>
              <a:pathLst>
                <a:path w="4341" h="5014" extrusionOk="0">
                  <a:moveTo>
                    <a:pt x="4341" y="1"/>
                  </a:moveTo>
                  <a:lnTo>
                    <a:pt x="2169" y="1251"/>
                  </a:lnTo>
                  <a:lnTo>
                    <a:pt x="0" y="2514"/>
                  </a:lnTo>
                  <a:lnTo>
                    <a:pt x="2169" y="3764"/>
                  </a:lnTo>
                  <a:lnTo>
                    <a:pt x="4341" y="5014"/>
                  </a:lnTo>
                  <a:lnTo>
                    <a:pt x="4341" y="2514"/>
                  </a:lnTo>
                  <a:lnTo>
                    <a:pt x="43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3"/>
            <p:cNvSpPr/>
            <p:nvPr/>
          </p:nvSpPr>
          <p:spPr>
            <a:xfrm>
              <a:off x="3343083" y="197722"/>
              <a:ext cx="545462" cy="510718"/>
            </a:xfrm>
            <a:custGeom>
              <a:avLst/>
              <a:gdLst/>
              <a:ahLst/>
              <a:cxnLst/>
              <a:rect l="l" t="t" r="r" b="b"/>
              <a:pathLst>
                <a:path w="4961" h="4645" extrusionOk="0">
                  <a:moveTo>
                    <a:pt x="3066" y="1"/>
                  </a:moveTo>
                  <a:lnTo>
                    <a:pt x="1528" y="1987"/>
                  </a:lnTo>
                  <a:lnTo>
                    <a:pt x="0" y="3960"/>
                  </a:lnTo>
                  <a:lnTo>
                    <a:pt x="2476" y="4301"/>
                  </a:lnTo>
                  <a:lnTo>
                    <a:pt x="4960" y="4645"/>
                  </a:lnTo>
                  <a:lnTo>
                    <a:pt x="4013" y="2315"/>
                  </a:lnTo>
                  <a:lnTo>
                    <a:pt x="30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3"/>
            <p:cNvSpPr/>
            <p:nvPr/>
          </p:nvSpPr>
          <p:spPr>
            <a:xfrm>
              <a:off x="7834029" y="4624753"/>
              <a:ext cx="82353" cy="95547"/>
            </a:xfrm>
            <a:custGeom>
              <a:avLst/>
              <a:gdLst/>
              <a:ahLst/>
              <a:cxnLst/>
              <a:rect l="l" t="t" r="r" b="b"/>
              <a:pathLst>
                <a:path w="749" h="869" extrusionOk="0">
                  <a:moveTo>
                    <a:pt x="749" y="0"/>
                  </a:moveTo>
                  <a:lnTo>
                    <a:pt x="383" y="212"/>
                  </a:lnTo>
                  <a:lnTo>
                    <a:pt x="1" y="436"/>
                  </a:lnTo>
                  <a:lnTo>
                    <a:pt x="383" y="644"/>
                  </a:lnTo>
                  <a:lnTo>
                    <a:pt x="749" y="868"/>
                  </a:lnTo>
                  <a:lnTo>
                    <a:pt x="749" y="436"/>
                  </a:lnTo>
                  <a:lnTo>
                    <a:pt x="7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3"/>
            <p:cNvSpPr/>
            <p:nvPr/>
          </p:nvSpPr>
          <p:spPr>
            <a:xfrm>
              <a:off x="7828201" y="4620575"/>
              <a:ext cx="91368" cy="104233"/>
            </a:xfrm>
            <a:custGeom>
              <a:avLst/>
              <a:gdLst/>
              <a:ahLst/>
              <a:cxnLst/>
              <a:rect l="l" t="t" r="r" b="b"/>
              <a:pathLst>
                <a:path w="831" h="948" extrusionOk="0">
                  <a:moveTo>
                    <a:pt x="777" y="79"/>
                  </a:moveTo>
                  <a:lnTo>
                    <a:pt x="777" y="474"/>
                  </a:lnTo>
                  <a:lnTo>
                    <a:pt x="777" y="853"/>
                  </a:lnTo>
                  <a:lnTo>
                    <a:pt x="448" y="657"/>
                  </a:lnTo>
                  <a:lnTo>
                    <a:pt x="113" y="472"/>
                  </a:lnTo>
                  <a:lnTo>
                    <a:pt x="113" y="472"/>
                  </a:lnTo>
                  <a:lnTo>
                    <a:pt x="448" y="275"/>
                  </a:lnTo>
                  <a:lnTo>
                    <a:pt x="777" y="79"/>
                  </a:lnTo>
                  <a:close/>
                  <a:moveTo>
                    <a:pt x="830" y="0"/>
                  </a:moveTo>
                  <a:lnTo>
                    <a:pt x="420" y="237"/>
                  </a:lnTo>
                  <a:lnTo>
                    <a:pt x="0" y="474"/>
                  </a:lnTo>
                  <a:lnTo>
                    <a:pt x="41" y="499"/>
                  </a:lnTo>
                  <a:lnTo>
                    <a:pt x="420" y="711"/>
                  </a:lnTo>
                  <a:lnTo>
                    <a:pt x="830" y="948"/>
                  </a:lnTo>
                  <a:lnTo>
                    <a:pt x="830" y="474"/>
                  </a:lnTo>
                  <a:lnTo>
                    <a:pt x="83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3"/>
            <p:cNvSpPr/>
            <p:nvPr/>
          </p:nvSpPr>
          <p:spPr>
            <a:xfrm>
              <a:off x="8830624" y="3127992"/>
              <a:ext cx="82353" cy="93787"/>
            </a:xfrm>
            <a:custGeom>
              <a:avLst/>
              <a:gdLst/>
              <a:ahLst/>
              <a:cxnLst/>
              <a:rect l="l" t="t" r="r" b="b"/>
              <a:pathLst>
                <a:path w="749" h="853" extrusionOk="0">
                  <a:moveTo>
                    <a:pt x="749" y="0"/>
                  </a:moveTo>
                  <a:lnTo>
                    <a:pt x="379" y="209"/>
                  </a:lnTo>
                  <a:lnTo>
                    <a:pt x="0" y="420"/>
                  </a:lnTo>
                  <a:lnTo>
                    <a:pt x="379" y="644"/>
                  </a:lnTo>
                  <a:lnTo>
                    <a:pt x="749" y="853"/>
                  </a:lnTo>
                  <a:lnTo>
                    <a:pt x="749" y="420"/>
                  </a:lnTo>
                  <a:lnTo>
                    <a:pt x="7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3"/>
            <p:cNvSpPr/>
            <p:nvPr/>
          </p:nvSpPr>
          <p:spPr>
            <a:xfrm>
              <a:off x="8824686" y="3122054"/>
              <a:ext cx="91039" cy="105662"/>
            </a:xfrm>
            <a:custGeom>
              <a:avLst/>
              <a:gdLst/>
              <a:ahLst/>
              <a:cxnLst/>
              <a:rect l="l" t="t" r="r" b="b"/>
              <a:pathLst>
                <a:path w="828" h="961" extrusionOk="0">
                  <a:moveTo>
                    <a:pt x="777" y="92"/>
                  </a:moveTo>
                  <a:lnTo>
                    <a:pt x="777" y="474"/>
                  </a:lnTo>
                  <a:lnTo>
                    <a:pt x="777" y="869"/>
                  </a:lnTo>
                  <a:lnTo>
                    <a:pt x="449" y="670"/>
                  </a:lnTo>
                  <a:lnTo>
                    <a:pt x="102" y="480"/>
                  </a:lnTo>
                  <a:lnTo>
                    <a:pt x="102" y="480"/>
                  </a:lnTo>
                  <a:lnTo>
                    <a:pt x="449" y="291"/>
                  </a:lnTo>
                  <a:lnTo>
                    <a:pt x="777" y="92"/>
                  </a:lnTo>
                  <a:close/>
                  <a:moveTo>
                    <a:pt x="828" y="1"/>
                  </a:moveTo>
                  <a:lnTo>
                    <a:pt x="421" y="237"/>
                  </a:lnTo>
                  <a:lnTo>
                    <a:pt x="1" y="474"/>
                  </a:lnTo>
                  <a:lnTo>
                    <a:pt x="39" y="499"/>
                  </a:lnTo>
                  <a:lnTo>
                    <a:pt x="421" y="724"/>
                  </a:lnTo>
                  <a:lnTo>
                    <a:pt x="828" y="960"/>
                  </a:lnTo>
                  <a:lnTo>
                    <a:pt x="828" y="474"/>
                  </a:lnTo>
                  <a:lnTo>
                    <a:pt x="828"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3"/>
            <p:cNvSpPr/>
            <p:nvPr/>
          </p:nvSpPr>
          <p:spPr>
            <a:xfrm>
              <a:off x="8790052" y="1321278"/>
              <a:ext cx="82353" cy="95547"/>
            </a:xfrm>
            <a:custGeom>
              <a:avLst/>
              <a:gdLst/>
              <a:ahLst/>
              <a:cxnLst/>
              <a:rect l="l" t="t" r="r" b="b"/>
              <a:pathLst>
                <a:path w="749" h="869" extrusionOk="0">
                  <a:moveTo>
                    <a:pt x="748" y="0"/>
                  </a:moveTo>
                  <a:lnTo>
                    <a:pt x="369" y="224"/>
                  </a:lnTo>
                  <a:lnTo>
                    <a:pt x="0" y="436"/>
                  </a:lnTo>
                  <a:lnTo>
                    <a:pt x="369" y="647"/>
                  </a:lnTo>
                  <a:lnTo>
                    <a:pt x="748" y="868"/>
                  </a:lnTo>
                  <a:lnTo>
                    <a:pt x="748" y="436"/>
                  </a:lnTo>
                  <a:lnTo>
                    <a:pt x="7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3"/>
            <p:cNvSpPr/>
            <p:nvPr/>
          </p:nvSpPr>
          <p:spPr>
            <a:xfrm>
              <a:off x="8784114" y="1317100"/>
              <a:ext cx="91368" cy="104233"/>
            </a:xfrm>
            <a:custGeom>
              <a:avLst/>
              <a:gdLst/>
              <a:ahLst/>
              <a:cxnLst/>
              <a:rect l="l" t="t" r="r" b="b"/>
              <a:pathLst>
                <a:path w="831" h="948" extrusionOk="0">
                  <a:moveTo>
                    <a:pt x="777" y="92"/>
                  </a:moveTo>
                  <a:lnTo>
                    <a:pt x="777" y="474"/>
                  </a:lnTo>
                  <a:lnTo>
                    <a:pt x="777" y="856"/>
                  </a:lnTo>
                  <a:lnTo>
                    <a:pt x="436" y="669"/>
                  </a:lnTo>
                  <a:lnTo>
                    <a:pt x="109" y="473"/>
                  </a:lnTo>
                  <a:lnTo>
                    <a:pt x="109" y="473"/>
                  </a:lnTo>
                  <a:lnTo>
                    <a:pt x="436" y="275"/>
                  </a:lnTo>
                  <a:lnTo>
                    <a:pt x="777" y="92"/>
                  </a:lnTo>
                  <a:close/>
                  <a:moveTo>
                    <a:pt x="831" y="0"/>
                  </a:moveTo>
                  <a:lnTo>
                    <a:pt x="408" y="237"/>
                  </a:lnTo>
                  <a:lnTo>
                    <a:pt x="0" y="474"/>
                  </a:lnTo>
                  <a:lnTo>
                    <a:pt x="41" y="499"/>
                  </a:lnTo>
                  <a:lnTo>
                    <a:pt x="408" y="710"/>
                  </a:lnTo>
                  <a:lnTo>
                    <a:pt x="831" y="947"/>
                  </a:lnTo>
                  <a:lnTo>
                    <a:pt x="831" y="474"/>
                  </a:lnTo>
                  <a:lnTo>
                    <a:pt x="8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3"/>
            <p:cNvSpPr/>
            <p:nvPr/>
          </p:nvSpPr>
          <p:spPr>
            <a:xfrm>
              <a:off x="8872295" y="698187"/>
              <a:ext cx="94117" cy="85101"/>
            </a:xfrm>
            <a:custGeom>
              <a:avLst/>
              <a:gdLst/>
              <a:ahLst/>
              <a:cxnLst/>
              <a:rect l="l" t="t" r="r" b="b"/>
              <a:pathLst>
                <a:path w="856" h="774" extrusionOk="0">
                  <a:moveTo>
                    <a:pt x="0" y="0"/>
                  </a:moveTo>
                  <a:lnTo>
                    <a:pt x="187" y="395"/>
                  </a:lnTo>
                  <a:lnTo>
                    <a:pt x="370" y="774"/>
                  </a:lnTo>
                  <a:lnTo>
                    <a:pt x="619" y="420"/>
                  </a:lnTo>
                  <a:lnTo>
                    <a:pt x="856" y="63"/>
                  </a:lnTo>
                  <a:lnTo>
                    <a:pt x="436" y="2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3"/>
            <p:cNvSpPr/>
            <p:nvPr/>
          </p:nvSpPr>
          <p:spPr>
            <a:xfrm>
              <a:off x="8868117" y="694998"/>
              <a:ext cx="104233" cy="94227"/>
            </a:xfrm>
            <a:custGeom>
              <a:avLst/>
              <a:gdLst/>
              <a:ahLst/>
              <a:cxnLst/>
              <a:rect l="l" t="t" r="r" b="b"/>
              <a:pathLst>
                <a:path w="948" h="857" extrusionOk="0">
                  <a:moveTo>
                    <a:pt x="79" y="54"/>
                  </a:moveTo>
                  <a:lnTo>
                    <a:pt x="461" y="80"/>
                  </a:lnTo>
                  <a:lnTo>
                    <a:pt x="856" y="121"/>
                  </a:lnTo>
                  <a:lnTo>
                    <a:pt x="632" y="436"/>
                  </a:lnTo>
                  <a:lnTo>
                    <a:pt x="417" y="757"/>
                  </a:lnTo>
                  <a:lnTo>
                    <a:pt x="417" y="757"/>
                  </a:lnTo>
                  <a:lnTo>
                    <a:pt x="250" y="408"/>
                  </a:lnTo>
                  <a:lnTo>
                    <a:pt x="79" y="54"/>
                  </a:lnTo>
                  <a:close/>
                  <a:moveTo>
                    <a:pt x="0" y="1"/>
                  </a:moveTo>
                  <a:lnTo>
                    <a:pt x="196" y="424"/>
                  </a:lnTo>
                  <a:lnTo>
                    <a:pt x="408" y="856"/>
                  </a:lnTo>
                  <a:lnTo>
                    <a:pt x="433" y="818"/>
                  </a:lnTo>
                  <a:lnTo>
                    <a:pt x="670" y="462"/>
                  </a:lnTo>
                  <a:lnTo>
                    <a:pt x="948" y="67"/>
                  </a:lnTo>
                  <a:lnTo>
                    <a:pt x="474" y="29"/>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3"/>
            <p:cNvSpPr/>
            <p:nvPr/>
          </p:nvSpPr>
          <p:spPr>
            <a:xfrm>
              <a:off x="5798947" y="-9237"/>
              <a:ext cx="94117" cy="85431"/>
            </a:xfrm>
            <a:custGeom>
              <a:avLst/>
              <a:gdLst/>
              <a:ahLst/>
              <a:cxnLst/>
              <a:rect l="l" t="t" r="r" b="b"/>
              <a:pathLst>
                <a:path w="856" h="777" extrusionOk="0">
                  <a:moveTo>
                    <a:pt x="0" y="0"/>
                  </a:moveTo>
                  <a:lnTo>
                    <a:pt x="187" y="395"/>
                  </a:lnTo>
                  <a:lnTo>
                    <a:pt x="370" y="777"/>
                  </a:lnTo>
                  <a:lnTo>
                    <a:pt x="619" y="420"/>
                  </a:lnTo>
                  <a:lnTo>
                    <a:pt x="856" y="66"/>
                  </a:lnTo>
                  <a:lnTo>
                    <a:pt x="436" y="41"/>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3"/>
            <p:cNvSpPr/>
            <p:nvPr/>
          </p:nvSpPr>
          <p:spPr>
            <a:xfrm>
              <a:off x="5794769" y="-12096"/>
              <a:ext cx="104233" cy="94227"/>
            </a:xfrm>
            <a:custGeom>
              <a:avLst/>
              <a:gdLst/>
              <a:ahLst/>
              <a:cxnLst/>
              <a:rect l="l" t="t" r="r" b="b"/>
              <a:pathLst>
                <a:path w="948" h="857" extrusionOk="0">
                  <a:moveTo>
                    <a:pt x="79" y="51"/>
                  </a:moveTo>
                  <a:lnTo>
                    <a:pt x="461" y="92"/>
                  </a:lnTo>
                  <a:lnTo>
                    <a:pt x="856" y="118"/>
                  </a:lnTo>
                  <a:lnTo>
                    <a:pt x="632" y="433"/>
                  </a:lnTo>
                  <a:lnTo>
                    <a:pt x="417" y="757"/>
                  </a:lnTo>
                  <a:lnTo>
                    <a:pt x="250" y="408"/>
                  </a:lnTo>
                  <a:lnTo>
                    <a:pt x="79" y="51"/>
                  </a:lnTo>
                  <a:close/>
                  <a:moveTo>
                    <a:pt x="0" y="1"/>
                  </a:moveTo>
                  <a:lnTo>
                    <a:pt x="196" y="433"/>
                  </a:lnTo>
                  <a:lnTo>
                    <a:pt x="408" y="856"/>
                  </a:lnTo>
                  <a:lnTo>
                    <a:pt x="433" y="815"/>
                  </a:lnTo>
                  <a:lnTo>
                    <a:pt x="670" y="462"/>
                  </a:lnTo>
                  <a:lnTo>
                    <a:pt x="947" y="80"/>
                  </a:lnTo>
                  <a:lnTo>
                    <a:pt x="474" y="39"/>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3"/>
            <p:cNvSpPr/>
            <p:nvPr/>
          </p:nvSpPr>
          <p:spPr>
            <a:xfrm>
              <a:off x="7327595" y="232325"/>
              <a:ext cx="95547" cy="85541"/>
            </a:xfrm>
            <a:custGeom>
              <a:avLst/>
              <a:gdLst/>
              <a:ahLst/>
              <a:cxnLst/>
              <a:rect l="l" t="t" r="r" b="b"/>
              <a:pathLst>
                <a:path w="869" h="778" extrusionOk="0">
                  <a:moveTo>
                    <a:pt x="1" y="0"/>
                  </a:moveTo>
                  <a:lnTo>
                    <a:pt x="187" y="382"/>
                  </a:lnTo>
                  <a:lnTo>
                    <a:pt x="370" y="777"/>
                  </a:lnTo>
                  <a:lnTo>
                    <a:pt x="619" y="420"/>
                  </a:lnTo>
                  <a:lnTo>
                    <a:pt x="869" y="67"/>
                  </a:lnTo>
                  <a:lnTo>
                    <a:pt x="436" y="2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3"/>
            <p:cNvSpPr/>
            <p:nvPr/>
          </p:nvSpPr>
          <p:spPr>
            <a:xfrm>
              <a:off x="7323416" y="229576"/>
              <a:ext cx="104233" cy="93787"/>
            </a:xfrm>
            <a:custGeom>
              <a:avLst/>
              <a:gdLst/>
              <a:ahLst/>
              <a:cxnLst/>
              <a:rect l="l" t="t" r="r" b="b"/>
              <a:pathLst>
                <a:path w="948" h="853" extrusionOk="0">
                  <a:moveTo>
                    <a:pt x="80" y="51"/>
                  </a:moveTo>
                  <a:lnTo>
                    <a:pt x="474" y="79"/>
                  </a:lnTo>
                  <a:lnTo>
                    <a:pt x="856" y="117"/>
                  </a:lnTo>
                  <a:lnTo>
                    <a:pt x="632" y="433"/>
                  </a:lnTo>
                  <a:lnTo>
                    <a:pt x="417" y="756"/>
                  </a:lnTo>
                  <a:lnTo>
                    <a:pt x="250" y="407"/>
                  </a:lnTo>
                  <a:lnTo>
                    <a:pt x="80" y="51"/>
                  </a:lnTo>
                  <a:close/>
                  <a:moveTo>
                    <a:pt x="1" y="0"/>
                  </a:moveTo>
                  <a:lnTo>
                    <a:pt x="212" y="420"/>
                  </a:lnTo>
                  <a:lnTo>
                    <a:pt x="408" y="853"/>
                  </a:lnTo>
                  <a:lnTo>
                    <a:pt x="433" y="815"/>
                  </a:lnTo>
                  <a:lnTo>
                    <a:pt x="686" y="458"/>
                  </a:lnTo>
                  <a:lnTo>
                    <a:pt x="948" y="63"/>
                  </a:lnTo>
                  <a:lnTo>
                    <a:pt x="474" y="25"/>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3"/>
            <p:cNvSpPr/>
            <p:nvPr/>
          </p:nvSpPr>
          <p:spPr>
            <a:xfrm>
              <a:off x="9014242" y="3375161"/>
              <a:ext cx="81033" cy="94117"/>
            </a:xfrm>
            <a:custGeom>
              <a:avLst/>
              <a:gdLst/>
              <a:ahLst/>
              <a:cxnLst/>
              <a:rect l="l" t="t" r="r" b="b"/>
              <a:pathLst>
                <a:path w="737" h="856" extrusionOk="0">
                  <a:moveTo>
                    <a:pt x="736" y="0"/>
                  </a:moveTo>
                  <a:lnTo>
                    <a:pt x="367" y="212"/>
                  </a:lnTo>
                  <a:lnTo>
                    <a:pt x="1" y="436"/>
                  </a:lnTo>
                  <a:lnTo>
                    <a:pt x="367" y="644"/>
                  </a:lnTo>
                  <a:lnTo>
                    <a:pt x="736" y="856"/>
                  </a:lnTo>
                  <a:lnTo>
                    <a:pt x="736" y="436"/>
                  </a:lnTo>
                  <a:lnTo>
                    <a:pt x="7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3"/>
            <p:cNvSpPr/>
            <p:nvPr/>
          </p:nvSpPr>
          <p:spPr>
            <a:xfrm>
              <a:off x="9008304" y="3369224"/>
              <a:ext cx="89719" cy="105992"/>
            </a:xfrm>
            <a:custGeom>
              <a:avLst/>
              <a:gdLst/>
              <a:ahLst/>
              <a:cxnLst/>
              <a:rect l="l" t="t" r="r" b="b"/>
              <a:pathLst>
                <a:path w="816" h="964" extrusionOk="0">
                  <a:moveTo>
                    <a:pt x="765" y="95"/>
                  </a:moveTo>
                  <a:lnTo>
                    <a:pt x="765" y="490"/>
                  </a:lnTo>
                  <a:lnTo>
                    <a:pt x="765" y="869"/>
                  </a:lnTo>
                  <a:lnTo>
                    <a:pt x="437" y="673"/>
                  </a:lnTo>
                  <a:lnTo>
                    <a:pt x="103" y="482"/>
                  </a:lnTo>
                  <a:lnTo>
                    <a:pt x="103" y="482"/>
                  </a:lnTo>
                  <a:lnTo>
                    <a:pt x="437" y="291"/>
                  </a:lnTo>
                  <a:lnTo>
                    <a:pt x="765" y="95"/>
                  </a:lnTo>
                  <a:close/>
                  <a:moveTo>
                    <a:pt x="815" y="0"/>
                  </a:moveTo>
                  <a:lnTo>
                    <a:pt x="408" y="237"/>
                  </a:lnTo>
                  <a:lnTo>
                    <a:pt x="1" y="490"/>
                  </a:lnTo>
                  <a:lnTo>
                    <a:pt x="42" y="502"/>
                  </a:lnTo>
                  <a:lnTo>
                    <a:pt x="408" y="727"/>
                  </a:lnTo>
                  <a:lnTo>
                    <a:pt x="815" y="963"/>
                  </a:lnTo>
                  <a:lnTo>
                    <a:pt x="815" y="490"/>
                  </a:lnTo>
                  <a:lnTo>
                    <a:pt x="81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3"/>
            <p:cNvSpPr/>
            <p:nvPr/>
          </p:nvSpPr>
          <p:spPr>
            <a:xfrm>
              <a:off x="8824686" y="3613975"/>
              <a:ext cx="95547" cy="85101"/>
            </a:xfrm>
            <a:custGeom>
              <a:avLst/>
              <a:gdLst/>
              <a:ahLst/>
              <a:cxnLst/>
              <a:rect l="l" t="t" r="r" b="b"/>
              <a:pathLst>
                <a:path w="869" h="774" extrusionOk="0">
                  <a:moveTo>
                    <a:pt x="1" y="0"/>
                  </a:moveTo>
                  <a:lnTo>
                    <a:pt x="184" y="379"/>
                  </a:lnTo>
                  <a:lnTo>
                    <a:pt x="383" y="774"/>
                  </a:lnTo>
                  <a:lnTo>
                    <a:pt x="620" y="420"/>
                  </a:lnTo>
                  <a:lnTo>
                    <a:pt x="869" y="63"/>
                  </a:lnTo>
                  <a:lnTo>
                    <a:pt x="433" y="25"/>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3"/>
            <p:cNvSpPr/>
            <p:nvPr/>
          </p:nvSpPr>
          <p:spPr>
            <a:xfrm>
              <a:off x="1850500" y="154401"/>
              <a:ext cx="94117" cy="86860"/>
            </a:xfrm>
            <a:custGeom>
              <a:avLst/>
              <a:gdLst/>
              <a:ahLst/>
              <a:cxnLst/>
              <a:rect l="l" t="t" r="r" b="b"/>
              <a:pathLst>
                <a:path w="856" h="790" extrusionOk="0">
                  <a:moveTo>
                    <a:pt x="0" y="0"/>
                  </a:moveTo>
                  <a:lnTo>
                    <a:pt x="187" y="395"/>
                  </a:lnTo>
                  <a:lnTo>
                    <a:pt x="370" y="789"/>
                  </a:lnTo>
                  <a:lnTo>
                    <a:pt x="619" y="433"/>
                  </a:lnTo>
                  <a:lnTo>
                    <a:pt x="856" y="79"/>
                  </a:lnTo>
                  <a:lnTo>
                    <a:pt x="436" y="3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3"/>
            <p:cNvSpPr/>
            <p:nvPr/>
          </p:nvSpPr>
          <p:spPr>
            <a:xfrm>
              <a:off x="9054484" y="2990553"/>
              <a:ext cx="94227" cy="85431"/>
            </a:xfrm>
            <a:custGeom>
              <a:avLst/>
              <a:gdLst/>
              <a:ahLst/>
              <a:cxnLst/>
              <a:rect l="l" t="t" r="r" b="b"/>
              <a:pathLst>
                <a:path w="857" h="777" extrusionOk="0">
                  <a:moveTo>
                    <a:pt x="1" y="0"/>
                  </a:moveTo>
                  <a:lnTo>
                    <a:pt x="187" y="395"/>
                  </a:lnTo>
                  <a:lnTo>
                    <a:pt x="370" y="777"/>
                  </a:lnTo>
                  <a:lnTo>
                    <a:pt x="620" y="420"/>
                  </a:lnTo>
                  <a:lnTo>
                    <a:pt x="856" y="66"/>
                  </a:lnTo>
                  <a:lnTo>
                    <a:pt x="436" y="38"/>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3"/>
            <p:cNvSpPr/>
            <p:nvPr/>
          </p:nvSpPr>
          <p:spPr>
            <a:xfrm>
              <a:off x="9050306" y="2987364"/>
              <a:ext cx="104233" cy="94227"/>
            </a:xfrm>
            <a:custGeom>
              <a:avLst/>
              <a:gdLst/>
              <a:ahLst/>
              <a:cxnLst/>
              <a:rect l="l" t="t" r="r" b="b"/>
              <a:pathLst>
                <a:path w="948" h="857" extrusionOk="0">
                  <a:moveTo>
                    <a:pt x="80" y="54"/>
                  </a:moveTo>
                  <a:lnTo>
                    <a:pt x="474" y="95"/>
                  </a:lnTo>
                  <a:lnTo>
                    <a:pt x="856" y="121"/>
                  </a:lnTo>
                  <a:lnTo>
                    <a:pt x="632" y="436"/>
                  </a:lnTo>
                  <a:lnTo>
                    <a:pt x="414" y="763"/>
                  </a:lnTo>
                  <a:lnTo>
                    <a:pt x="414" y="763"/>
                  </a:lnTo>
                  <a:lnTo>
                    <a:pt x="250" y="411"/>
                  </a:lnTo>
                  <a:lnTo>
                    <a:pt x="80" y="54"/>
                  </a:lnTo>
                  <a:close/>
                  <a:moveTo>
                    <a:pt x="1" y="1"/>
                  </a:moveTo>
                  <a:lnTo>
                    <a:pt x="197" y="436"/>
                  </a:lnTo>
                  <a:lnTo>
                    <a:pt x="408" y="856"/>
                  </a:lnTo>
                  <a:lnTo>
                    <a:pt x="433" y="831"/>
                  </a:lnTo>
                  <a:lnTo>
                    <a:pt x="686" y="462"/>
                  </a:lnTo>
                  <a:lnTo>
                    <a:pt x="948" y="80"/>
                  </a:lnTo>
                  <a:lnTo>
                    <a:pt x="474" y="42"/>
                  </a:lnTo>
                  <a:lnTo>
                    <a:pt x="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3"/>
            <p:cNvSpPr/>
            <p:nvPr/>
          </p:nvSpPr>
          <p:spPr>
            <a:xfrm>
              <a:off x="162863" y="2138653"/>
              <a:ext cx="82353" cy="93897"/>
            </a:xfrm>
            <a:custGeom>
              <a:avLst/>
              <a:gdLst/>
              <a:ahLst/>
              <a:cxnLst/>
              <a:rect l="l" t="t" r="r" b="b"/>
              <a:pathLst>
                <a:path w="749" h="854" extrusionOk="0">
                  <a:moveTo>
                    <a:pt x="748" y="1"/>
                  </a:moveTo>
                  <a:lnTo>
                    <a:pt x="366" y="209"/>
                  </a:lnTo>
                  <a:lnTo>
                    <a:pt x="0" y="433"/>
                  </a:lnTo>
                  <a:lnTo>
                    <a:pt x="366" y="645"/>
                  </a:lnTo>
                  <a:lnTo>
                    <a:pt x="748" y="853"/>
                  </a:lnTo>
                  <a:lnTo>
                    <a:pt x="748" y="433"/>
                  </a:lnTo>
                  <a:lnTo>
                    <a:pt x="7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3"/>
            <p:cNvSpPr/>
            <p:nvPr/>
          </p:nvSpPr>
          <p:spPr>
            <a:xfrm>
              <a:off x="156926" y="2132826"/>
              <a:ext cx="91368" cy="105552"/>
            </a:xfrm>
            <a:custGeom>
              <a:avLst/>
              <a:gdLst/>
              <a:ahLst/>
              <a:cxnLst/>
              <a:rect l="l" t="t" r="r" b="b"/>
              <a:pathLst>
                <a:path w="831" h="960" extrusionOk="0">
                  <a:moveTo>
                    <a:pt x="777" y="92"/>
                  </a:moveTo>
                  <a:lnTo>
                    <a:pt x="777" y="486"/>
                  </a:lnTo>
                  <a:lnTo>
                    <a:pt x="777" y="868"/>
                  </a:lnTo>
                  <a:lnTo>
                    <a:pt x="436" y="669"/>
                  </a:lnTo>
                  <a:lnTo>
                    <a:pt x="100" y="480"/>
                  </a:lnTo>
                  <a:lnTo>
                    <a:pt x="100" y="480"/>
                  </a:lnTo>
                  <a:lnTo>
                    <a:pt x="436" y="291"/>
                  </a:lnTo>
                  <a:lnTo>
                    <a:pt x="777" y="92"/>
                  </a:lnTo>
                  <a:close/>
                  <a:moveTo>
                    <a:pt x="831" y="0"/>
                  </a:moveTo>
                  <a:lnTo>
                    <a:pt x="408" y="237"/>
                  </a:lnTo>
                  <a:lnTo>
                    <a:pt x="0" y="486"/>
                  </a:lnTo>
                  <a:lnTo>
                    <a:pt x="41" y="499"/>
                  </a:lnTo>
                  <a:lnTo>
                    <a:pt x="408" y="723"/>
                  </a:lnTo>
                  <a:lnTo>
                    <a:pt x="831" y="960"/>
                  </a:lnTo>
                  <a:lnTo>
                    <a:pt x="831" y="486"/>
                  </a:lnTo>
                  <a:lnTo>
                    <a:pt x="8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3"/>
            <p:cNvSpPr/>
            <p:nvPr/>
          </p:nvSpPr>
          <p:spPr>
            <a:xfrm>
              <a:off x="480731" y="4783742"/>
              <a:ext cx="82792" cy="95547"/>
            </a:xfrm>
            <a:custGeom>
              <a:avLst/>
              <a:gdLst/>
              <a:ahLst/>
              <a:cxnLst/>
              <a:rect l="l" t="t" r="r" b="b"/>
              <a:pathLst>
                <a:path w="753" h="869" extrusionOk="0">
                  <a:moveTo>
                    <a:pt x="752" y="0"/>
                  </a:moveTo>
                  <a:lnTo>
                    <a:pt x="383" y="224"/>
                  </a:lnTo>
                  <a:lnTo>
                    <a:pt x="1" y="436"/>
                  </a:lnTo>
                  <a:lnTo>
                    <a:pt x="383" y="647"/>
                  </a:lnTo>
                  <a:lnTo>
                    <a:pt x="752" y="868"/>
                  </a:lnTo>
                  <a:lnTo>
                    <a:pt x="752" y="436"/>
                  </a:lnTo>
                  <a:lnTo>
                    <a:pt x="7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3"/>
            <p:cNvSpPr/>
            <p:nvPr/>
          </p:nvSpPr>
          <p:spPr>
            <a:xfrm>
              <a:off x="475234" y="4779564"/>
              <a:ext cx="91039" cy="104233"/>
            </a:xfrm>
            <a:custGeom>
              <a:avLst/>
              <a:gdLst/>
              <a:ahLst/>
              <a:cxnLst/>
              <a:rect l="l" t="t" r="r" b="b"/>
              <a:pathLst>
                <a:path w="828" h="948" extrusionOk="0">
                  <a:moveTo>
                    <a:pt x="777" y="92"/>
                  </a:moveTo>
                  <a:lnTo>
                    <a:pt x="777" y="474"/>
                  </a:lnTo>
                  <a:lnTo>
                    <a:pt x="777" y="856"/>
                  </a:lnTo>
                  <a:lnTo>
                    <a:pt x="446" y="670"/>
                  </a:lnTo>
                  <a:lnTo>
                    <a:pt x="110" y="474"/>
                  </a:lnTo>
                  <a:lnTo>
                    <a:pt x="110" y="474"/>
                  </a:lnTo>
                  <a:lnTo>
                    <a:pt x="446" y="275"/>
                  </a:lnTo>
                  <a:lnTo>
                    <a:pt x="777" y="92"/>
                  </a:lnTo>
                  <a:close/>
                  <a:moveTo>
                    <a:pt x="828" y="0"/>
                  </a:moveTo>
                  <a:lnTo>
                    <a:pt x="420" y="237"/>
                  </a:lnTo>
                  <a:lnTo>
                    <a:pt x="0" y="474"/>
                  </a:lnTo>
                  <a:lnTo>
                    <a:pt x="38" y="499"/>
                  </a:lnTo>
                  <a:lnTo>
                    <a:pt x="420" y="711"/>
                  </a:lnTo>
                  <a:lnTo>
                    <a:pt x="828" y="947"/>
                  </a:lnTo>
                  <a:lnTo>
                    <a:pt x="828" y="474"/>
                  </a:lnTo>
                  <a:lnTo>
                    <a:pt x="828"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3"/>
            <p:cNvSpPr/>
            <p:nvPr/>
          </p:nvSpPr>
          <p:spPr>
            <a:xfrm>
              <a:off x="773091" y="2416531"/>
              <a:ext cx="95547" cy="85101"/>
            </a:xfrm>
            <a:custGeom>
              <a:avLst/>
              <a:gdLst/>
              <a:ahLst/>
              <a:cxnLst/>
              <a:rect l="l" t="t" r="r" b="b"/>
              <a:pathLst>
                <a:path w="869" h="774" extrusionOk="0">
                  <a:moveTo>
                    <a:pt x="0" y="0"/>
                  </a:moveTo>
                  <a:lnTo>
                    <a:pt x="183" y="395"/>
                  </a:lnTo>
                  <a:lnTo>
                    <a:pt x="369" y="774"/>
                  </a:lnTo>
                  <a:lnTo>
                    <a:pt x="619" y="420"/>
                  </a:lnTo>
                  <a:lnTo>
                    <a:pt x="868" y="64"/>
                  </a:lnTo>
                  <a:lnTo>
                    <a:pt x="436" y="3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3"/>
            <p:cNvSpPr/>
            <p:nvPr/>
          </p:nvSpPr>
          <p:spPr>
            <a:xfrm>
              <a:off x="135376" y="188894"/>
              <a:ext cx="93897" cy="85541"/>
            </a:xfrm>
            <a:custGeom>
              <a:avLst/>
              <a:gdLst/>
              <a:ahLst/>
              <a:cxnLst/>
              <a:rect l="l" t="t" r="r" b="b"/>
              <a:pathLst>
                <a:path w="854" h="778" extrusionOk="0">
                  <a:moveTo>
                    <a:pt x="1" y="1"/>
                  </a:moveTo>
                  <a:lnTo>
                    <a:pt x="184" y="395"/>
                  </a:lnTo>
                  <a:lnTo>
                    <a:pt x="367" y="777"/>
                  </a:lnTo>
                  <a:lnTo>
                    <a:pt x="616" y="421"/>
                  </a:lnTo>
                  <a:lnTo>
                    <a:pt x="853" y="67"/>
                  </a:lnTo>
                  <a:lnTo>
                    <a:pt x="433" y="39"/>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3"/>
            <p:cNvSpPr/>
            <p:nvPr/>
          </p:nvSpPr>
          <p:spPr>
            <a:xfrm>
              <a:off x="130868" y="186145"/>
              <a:ext cx="104233" cy="93787"/>
            </a:xfrm>
            <a:custGeom>
              <a:avLst/>
              <a:gdLst/>
              <a:ahLst/>
              <a:cxnLst/>
              <a:rect l="l" t="t" r="r" b="b"/>
              <a:pathLst>
                <a:path w="948" h="853" extrusionOk="0">
                  <a:moveTo>
                    <a:pt x="80" y="51"/>
                  </a:moveTo>
                  <a:lnTo>
                    <a:pt x="462" y="92"/>
                  </a:lnTo>
                  <a:lnTo>
                    <a:pt x="856" y="117"/>
                  </a:lnTo>
                  <a:lnTo>
                    <a:pt x="632" y="433"/>
                  </a:lnTo>
                  <a:lnTo>
                    <a:pt x="416" y="759"/>
                  </a:lnTo>
                  <a:lnTo>
                    <a:pt x="250" y="408"/>
                  </a:lnTo>
                  <a:lnTo>
                    <a:pt x="80" y="51"/>
                  </a:lnTo>
                  <a:close/>
                  <a:moveTo>
                    <a:pt x="1" y="1"/>
                  </a:moveTo>
                  <a:lnTo>
                    <a:pt x="200" y="433"/>
                  </a:lnTo>
                  <a:lnTo>
                    <a:pt x="408" y="853"/>
                  </a:lnTo>
                  <a:lnTo>
                    <a:pt x="436" y="828"/>
                  </a:lnTo>
                  <a:lnTo>
                    <a:pt x="673" y="458"/>
                  </a:lnTo>
                  <a:lnTo>
                    <a:pt x="948" y="79"/>
                  </a:lnTo>
                  <a:lnTo>
                    <a:pt x="474" y="38"/>
                  </a:lnTo>
                  <a:lnTo>
                    <a:pt x="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3"/>
            <p:cNvSpPr/>
            <p:nvPr/>
          </p:nvSpPr>
          <p:spPr>
            <a:xfrm>
              <a:off x="773091" y="4692813"/>
              <a:ext cx="82682" cy="94117"/>
            </a:xfrm>
            <a:custGeom>
              <a:avLst/>
              <a:gdLst/>
              <a:ahLst/>
              <a:cxnLst/>
              <a:rect l="l" t="t" r="r" b="b"/>
              <a:pathLst>
                <a:path w="752" h="856" extrusionOk="0">
                  <a:moveTo>
                    <a:pt x="751" y="0"/>
                  </a:moveTo>
                  <a:lnTo>
                    <a:pt x="382" y="212"/>
                  </a:lnTo>
                  <a:lnTo>
                    <a:pt x="0" y="433"/>
                  </a:lnTo>
                  <a:lnTo>
                    <a:pt x="382" y="644"/>
                  </a:lnTo>
                  <a:lnTo>
                    <a:pt x="751" y="856"/>
                  </a:lnTo>
                  <a:lnTo>
                    <a:pt x="751" y="433"/>
                  </a:lnTo>
                  <a:lnTo>
                    <a:pt x="7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3"/>
            <p:cNvSpPr/>
            <p:nvPr/>
          </p:nvSpPr>
          <p:spPr>
            <a:xfrm>
              <a:off x="767154" y="4686875"/>
              <a:ext cx="91368" cy="105662"/>
            </a:xfrm>
            <a:custGeom>
              <a:avLst/>
              <a:gdLst/>
              <a:ahLst/>
              <a:cxnLst/>
              <a:rect l="l" t="t" r="r" b="b"/>
              <a:pathLst>
                <a:path w="831" h="961" extrusionOk="0">
                  <a:moveTo>
                    <a:pt x="777" y="92"/>
                  </a:moveTo>
                  <a:lnTo>
                    <a:pt x="777" y="487"/>
                  </a:lnTo>
                  <a:lnTo>
                    <a:pt x="777" y="869"/>
                  </a:lnTo>
                  <a:lnTo>
                    <a:pt x="449" y="673"/>
                  </a:lnTo>
                  <a:lnTo>
                    <a:pt x="104" y="482"/>
                  </a:lnTo>
                  <a:lnTo>
                    <a:pt x="104" y="482"/>
                  </a:lnTo>
                  <a:lnTo>
                    <a:pt x="449" y="291"/>
                  </a:lnTo>
                  <a:lnTo>
                    <a:pt x="777" y="92"/>
                  </a:lnTo>
                  <a:close/>
                  <a:moveTo>
                    <a:pt x="831" y="0"/>
                  </a:moveTo>
                  <a:lnTo>
                    <a:pt x="423" y="237"/>
                  </a:lnTo>
                  <a:lnTo>
                    <a:pt x="0" y="487"/>
                  </a:lnTo>
                  <a:lnTo>
                    <a:pt x="41" y="502"/>
                  </a:lnTo>
                  <a:lnTo>
                    <a:pt x="423" y="723"/>
                  </a:lnTo>
                  <a:lnTo>
                    <a:pt x="831" y="960"/>
                  </a:lnTo>
                  <a:lnTo>
                    <a:pt x="831" y="487"/>
                  </a:lnTo>
                  <a:lnTo>
                    <a:pt x="83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3"/>
            <p:cNvSpPr/>
            <p:nvPr/>
          </p:nvSpPr>
          <p:spPr>
            <a:xfrm>
              <a:off x="4365737" y="184386"/>
              <a:ext cx="82682" cy="95547"/>
            </a:xfrm>
            <a:custGeom>
              <a:avLst/>
              <a:gdLst/>
              <a:ahLst/>
              <a:cxnLst/>
              <a:rect l="l" t="t" r="r" b="b"/>
              <a:pathLst>
                <a:path w="752" h="869" extrusionOk="0">
                  <a:moveTo>
                    <a:pt x="751" y="1"/>
                  </a:moveTo>
                  <a:lnTo>
                    <a:pt x="382" y="212"/>
                  </a:lnTo>
                  <a:lnTo>
                    <a:pt x="0" y="436"/>
                  </a:lnTo>
                  <a:lnTo>
                    <a:pt x="382" y="648"/>
                  </a:lnTo>
                  <a:lnTo>
                    <a:pt x="751" y="869"/>
                  </a:lnTo>
                  <a:lnTo>
                    <a:pt x="751" y="436"/>
                  </a:lnTo>
                  <a:lnTo>
                    <a:pt x="7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3"/>
            <p:cNvSpPr/>
            <p:nvPr/>
          </p:nvSpPr>
          <p:spPr>
            <a:xfrm>
              <a:off x="4359800" y="180208"/>
              <a:ext cx="91368" cy="104233"/>
            </a:xfrm>
            <a:custGeom>
              <a:avLst/>
              <a:gdLst/>
              <a:ahLst/>
              <a:cxnLst/>
              <a:rect l="l" t="t" r="r" b="b"/>
              <a:pathLst>
                <a:path w="831" h="948" extrusionOk="0">
                  <a:moveTo>
                    <a:pt x="777" y="80"/>
                  </a:moveTo>
                  <a:lnTo>
                    <a:pt x="777" y="474"/>
                  </a:lnTo>
                  <a:lnTo>
                    <a:pt x="777" y="856"/>
                  </a:lnTo>
                  <a:lnTo>
                    <a:pt x="449" y="658"/>
                  </a:lnTo>
                  <a:lnTo>
                    <a:pt x="111" y="474"/>
                  </a:lnTo>
                  <a:lnTo>
                    <a:pt x="449" y="276"/>
                  </a:lnTo>
                  <a:lnTo>
                    <a:pt x="777" y="80"/>
                  </a:lnTo>
                  <a:close/>
                  <a:moveTo>
                    <a:pt x="831" y="1"/>
                  </a:moveTo>
                  <a:lnTo>
                    <a:pt x="423" y="238"/>
                  </a:lnTo>
                  <a:lnTo>
                    <a:pt x="0" y="474"/>
                  </a:lnTo>
                  <a:lnTo>
                    <a:pt x="41" y="500"/>
                  </a:lnTo>
                  <a:lnTo>
                    <a:pt x="423" y="711"/>
                  </a:lnTo>
                  <a:lnTo>
                    <a:pt x="831" y="948"/>
                  </a:lnTo>
                  <a:lnTo>
                    <a:pt x="831" y="474"/>
                  </a:lnTo>
                  <a:lnTo>
                    <a:pt x="8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3"/>
            <p:cNvSpPr/>
            <p:nvPr/>
          </p:nvSpPr>
          <p:spPr>
            <a:xfrm>
              <a:off x="1383318" y="4848943"/>
              <a:ext cx="95547" cy="85541"/>
            </a:xfrm>
            <a:custGeom>
              <a:avLst/>
              <a:gdLst/>
              <a:ahLst/>
              <a:cxnLst/>
              <a:rect l="l" t="t" r="r" b="b"/>
              <a:pathLst>
                <a:path w="869" h="778" extrusionOk="0">
                  <a:moveTo>
                    <a:pt x="0" y="1"/>
                  </a:moveTo>
                  <a:lnTo>
                    <a:pt x="199" y="395"/>
                  </a:lnTo>
                  <a:lnTo>
                    <a:pt x="382" y="777"/>
                  </a:lnTo>
                  <a:lnTo>
                    <a:pt x="619" y="421"/>
                  </a:lnTo>
                  <a:lnTo>
                    <a:pt x="868" y="67"/>
                  </a:lnTo>
                  <a:lnTo>
                    <a:pt x="436" y="26"/>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3"/>
            <p:cNvSpPr/>
            <p:nvPr/>
          </p:nvSpPr>
          <p:spPr>
            <a:xfrm>
              <a:off x="1702946" y="4885117"/>
              <a:ext cx="95547" cy="86861"/>
            </a:xfrm>
            <a:custGeom>
              <a:avLst/>
              <a:gdLst/>
              <a:ahLst/>
              <a:cxnLst/>
              <a:rect l="l" t="t" r="r" b="b"/>
              <a:pathLst>
                <a:path w="869" h="790" extrusionOk="0">
                  <a:moveTo>
                    <a:pt x="1" y="0"/>
                  </a:moveTo>
                  <a:lnTo>
                    <a:pt x="187" y="395"/>
                  </a:lnTo>
                  <a:lnTo>
                    <a:pt x="370" y="789"/>
                  </a:lnTo>
                  <a:lnTo>
                    <a:pt x="619" y="436"/>
                  </a:lnTo>
                  <a:lnTo>
                    <a:pt x="869" y="66"/>
                  </a:lnTo>
                  <a:lnTo>
                    <a:pt x="436" y="4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3"/>
            <p:cNvSpPr/>
            <p:nvPr/>
          </p:nvSpPr>
          <p:spPr>
            <a:xfrm>
              <a:off x="1698768" y="4882258"/>
              <a:ext cx="104233" cy="95547"/>
            </a:xfrm>
            <a:custGeom>
              <a:avLst/>
              <a:gdLst/>
              <a:ahLst/>
              <a:cxnLst/>
              <a:rect l="l" t="t" r="r" b="b"/>
              <a:pathLst>
                <a:path w="948" h="869" extrusionOk="0">
                  <a:moveTo>
                    <a:pt x="80" y="67"/>
                  </a:moveTo>
                  <a:lnTo>
                    <a:pt x="474" y="92"/>
                  </a:lnTo>
                  <a:lnTo>
                    <a:pt x="856" y="118"/>
                  </a:lnTo>
                  <a:lnTo>
                    <a:pt x="632" y="433"/>
                  </a:lnTo>
                  <a:lnTo>
                    <a:pt x="414" y="762"/>
                  </a:lnTo>
                  <a:lnTo>
                    <a:pt x="414" y="762"/>
                  </a:lnTo>
                  <a:lnTo>
                    <a:pt x="250" y="408"/>
                  </a:lnTo>
                  <a:lnTo>
                    <a:pt x="80" y="67"/>
                  </a:lnTo>
                  <a:close/>
                  <a:moveTo>
                    <a:pt x="1" y="1"/>
                  </a:moveTo>
                  <a:lnTo>
                    <a:pt x="197" y="433"/>
                  </a:lnTo>
                  <a:lnTo>
                    <a:pt x="408" y="869"/>
                  </a:lnTo>
                  <a:lnTo>
                    <a:pt x="433" y="828"/>
                  </a:lnTo>
                  <a:lnTo>
                    <a:pt x="683" y="474"/>
                  </a:lnTo>
                  <a:lnTo>
                    <a:pt x="948" y="80"/>
                  </a:lnTo>
                  <a:lnTo>
                    <a:pt x="474" y="39"/>
                  </a:lnTo>
                  <a:lnTo>
                    <a:pt x="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3"/>
            <p:cNvSpPr/>
            <p:nvPr/>
          </p:nvSpPr>
          <p:spPr>
            <a:xfrm>
              <a:off x="3113286" y="4737563"/>
              <a:ext cx="175040" cy="198240"/>
            </a:xfrm>
            <a:custGeom>
              <a:avLst/>
              <a:gdLst/>
              <a:ahLst/>
              <a:cxnLst/>
              <a:rect l="l" t="t" r="r" b="b"/>
              <a:pathLst>
                <a:path w="1592" h="1803" extrusionOk="0">
                  <a:moveTo>
                    <a:pt x="67" y="0"/>
                  </a:moveTo>
                  <a:lnTo>
                    <a:pt x="26" y="894"/>
                  </a:lnTo>
                  <a:lnTo>
                    <a:pt x="1" y="1803"/>
                  </a:lnTo>
                  <a:lnTo>
                    <a:pt x="790" y="1383"/>
                  </a:lnTo>
                  <a:lnTo>
                    <a:pt x="1592" y="947"/>
                  </a:lnTo>
                  <a:lnTo>
                    <a:pt x="828" y="474"/>
                  </a:lnTo>
                  <a:lnTo>
                    <a:pt x="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3"/>
            <p:cNvSpPr/>
            <p:nvPr/>
          </p:nvSpPr>
          <p:spPr>
            <a:xfrm>
              <a:off x="2547809" y="4737563"/>
              <a:ext cx="81033" cy="94117"/>
            </a:xfrm>
            <a:custGeom>
              <a:avLst/>
              <a:gdLst/>
              <a:ahLst/>
              <a:cxnLst/>
              <a:rect l="l" t="t" r="r" b="b"/>
              <a:pathLst>
                <a:path w="737" h="856" extrusionOk="0">
                  <a:moveTo>
                    <a:pt x="736" y="0"/>
                  </a:moveTo>
                  <a:lnTo>
                    <a:pt x="367" y="212"/>
                  </a:lnTo>
                  <a:lnTo>
                    <a:pt x="1" y="420"/>
                  </a:lnTo>
                  <a:lnTo>
                    <a:pt x="367" y="644"/>
                  </a:lnTo>
                  <a:lnTo>
                    <a:pt x="736" y="856"/>
                  </a:lnTo>
                  <a:lnTo>
                    <a:pt x="736" y="420"/>
                  </a:lnTo>
                  <a:lnTo>
                    <a:pt x="7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3"/>
            <p:cNvSpPr/>
            <p:nvPr/>
          </p:nvSpPr>
          <p:spPr>
            <a:xfrm>
              <a:off x="2541981" y="4731625"/>
              <a:ext cx="89609" cy="105992"/>
            </a:xfrm>
            <a:custGeom>
              <a:avLst/>
              <a:gdLst/>
              <a:ahLst/>
              <a:cxnLst/>
              <a:rect l="l" t="t" r="r" b="b"/>
              <a:pathLst>
                <a:path w="815" h="964" extrusionOk="0">
                  <a:moveTo>
                    <a:pt x="764" y="95"/>
                  </a:moveTo>
                  <a:lnTo>
                    <a:pt x="764" y="474"/>
                  </a:lnTo>
                  <a:lnTo>
                    <a:pt x="764" y="869"/>
                  </a:lnTo>
                  <a:lnTo>
                    <a:pt x="433" y="673"/>
                  </a:lnTo>
                  <a:lnTo>
                    <a:pt x="102" y="482"/>
                  </a:lnTo>
                  <a:lnTo>
                    <a:pt x="102" y="482"/>
                  </a:lnTo>
                  <a:lnTo>
                    <a:pt x="433" y="291"/>
                  </a:lnTo>
                  <a:lnTo>
                    <a:pt x="764" y="95"/>
                  </a:lnTo>
                  <a:close/>
                  <a:moveTo>
                    <a:pt x="815" y="1"/>
                  </a:moveTo>
                  <a:lnTo>
                    <a:pt x="407" y="237"/>
                  </a:lnTo>
                  <a:lnTo>
                    <a:pt x="0" y="474"/>
                  </a:lnTo>
                  <a:lnTo>
                    <a:pt x="38" y="503"/>
                  </a:lnTo>
                  <a:lnTo>
                    <a:pt x="407" y="711"/>
                  </a:lnTo>
                  <a:lnTo>
                    <a:pt x="815" y="964"/>
                  </a:lnTo>
                  <a:lnTo>
                    <a:pt x="815" y="474"/>
                  </a:lnTo>
                  <a:lnTo>
                    <a:pt x="81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3"/>
            <p:cNvSpPr/>
            <p:nvPr/>
          </p:nvSpPr>
          <p:spPr>
            <a:xfrm>
              <a:off x="2965732" y="144144"/>
              <a:ext cx="94227" cy="89719"/>
            </a:xfrm>
            <a:custGeom>
              <a:avLst/>
              <a:gdLst/>
              <a:ahLst/>
              <a:cxnLst/>
              <a:rect l="l" t="t" r="r" b="b"/>
              <a:pathLst>
                <a:path w="857" h="816" extrusionOk="0">
                  <a:moveTo>
                    <a:pt x="579" y="1"/>
                  </a:moveTo>
                  <a:lnTo>
                    <a:pt x="288" y="329"/>
                  </a:lnTo>
                  <a:lnTo>
                    <a:pt x="1" y="645"/>
                  </a:lnTo>
                  <a:lnTo>
                    <a:pt x="421" y="736"/>
                  </a:lnTo>
                  <a:lnTo>
                    <a:pt x="856" y="815"/>
                  </a:lnTo>
                  <a:lnTo>
                    <a:pt x="711" y="408"/>
                  </a:lnTo>
                  <a:lnTo>
                    <a:pt x="5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3"/>
            <p:cNvSpPr/>
            <p:nvPr/>
          </p:nvSpPr>
          <p:spPr>
            <a:xfrm>
              <a:off x="2959905" y="138207"/>
              <a:ext cx="104233" cy="100164"/>
            </a:xfrm>
            <a:custGeom>
              <a:avLst/>
              <a:gdLst/>
              <a:ahLst/>
              <a:cxnLst/>
              <a:rect l="l" t="t" r="r" b="b"/>
              <a:pathLst>
                <a:path w="948" h="911" extrusionOk="0">
                  <a:moveTo>
                    <a:pt x="616" y="99"/>
                  </a:moveTo>
                  <a:lnTo>
                    <a:pt x="736" y="474"/>
                  </a:lnTo>
                  <a:lnTo>
                    <a:pt x="868" y="844"/>
                  </a:lnTo>
                  <a:lnTo>
                    <a:pt x="868" y="844"/>
                  </a:lnTo>
                  <a:lnTo>
                    <a:pt x="486" y="765"/>
                  </a:lnTo>
                  <a:lnTo>
                    <a:pt x="104" y="686"/>
                  </a:lnTo>
                  <a:lnTo>
                    <a:pt x="357" y="396"/>
                  </a:lnTo>
                  <a:lnTo>
                    <a:pt x="616" y="99"/>
                  </a:lnTo>
                  <a:close/>
                  <a:moveTo>
                    <a:pt x="632" y="1"/>
                  </a:moveTo>
                  <a:lnTo>
                    <a:pt x="606" y="42"/>
                  </a:lnTo>
                  <a:lnTo>
                    <a:pt x="316" y="358"/>
                  </a:lnTo>
                  <a:lnTo>
                    <a:pt x="0" y="724"/>
                  </a:lnTo>
                  <a:lnTo>
                    <a:pt x="474" y="815"/>
                  </a:lnTo>
                  <a:lnTo>
                    <a:pt x="947" y="910"/>
                  </a:lnTo>
                  <a:lnTo>
                    <a:pt x="789" y="462"/>
                  </a:lnTo>
                  <a:lnTo>
                    <a:pt x="63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3"/>
            <p:cNvSpPr/>
            <p:nvPr/>
          </p:nvSpPr>
          <p:spPr>
            <a:xfrm>
              <a:off x="2917903" y="4789570"/>
              <a:ext cx="94117" cy="85541"/>
            </a:xfrm>
            <a:custGeom>
              <a:avLst/>
              <a:gdLst/>
              <a:ahLst/>
              <a:cxnLst/>
              <a:rect l="l" t="t" r="r" b="b"/>
              <a:pathLst>
                <a:path w="856" h="778" extrusionOk="0">
                  <a:moveTo>
                    <a:pt x="0" y="1"/>
                  </a:moveTo>
                  <a:lnTo>
                    <a:pt x="186" y="383"/>
                  </a:lnTo>
                  <a:lnTo>
                    <a:pt x="370" y="778"/>
                  </a:lnTo>
                  <a:lnTo>
                    <a:pt x="619" y="421"/>
                  </a:lnTo>
                  <a:lnTo>
                    <a:pt x="856" y="67"/>
                  </a:lnTo>
                  <a:lnTo>
                    <a:pt x="436" y="26"/>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3"/>
            <p:cNvSpPr/>
            <p:nvPr/>
          </p:nvSpPr>
          <p:spPr>
            <a:xfrm>
              <a:off x="3240389" y="32764"/>
              <a:ext cx="95547" cy="86861"/>
            </a:xfrm>
            <a:custGeom>
              <a:avLst/>
              <a:gdLst/>
              <a:ahLst/>
              <a:cxnLst/>
              <a:rect l="l" t="t" r="r" b="b"/>
              <a:pathLst>
                <a:path w="869" h="790" extrusionOk="0">
                  <a:moveTo>
                    <a:pt x="0" y="0"/>
                  </a:moveTo>
                  <a:lnTo>
                    <a:pt x="186" y="395"/>
                  </a:lnTo>
                  <a:lnTo>
                    <a:pt x="382" y="789"/>
                  </a:lnTo>
                  <a:lnTo>
                    <a:pt x="619" y="433"/>
                  </a:lnTo>
                  <a:lnTo>
                    <a:pt x="868" y="79"/>
                  </a:lnTo>
                  <a:lnTo>
                    <a:pt x="436" y="3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3"/>
            <p:cNvSpPr/>
            <p:nvPr/>
          </p:nvSpPr>
          <p:spPr>
            <a:xfrm>
              <a:off x="3236211" y="29905"/>
              <a:ext cx="104233" cy="95657"/>
            </a:xfrm>
            <a:custGeom>
              <a:avLst/>
              <a:gdLst/>
              <a:ahLst/>
              <a:cxnLst/>
              <a:rect l="l" t="t" r="r" b="b"/>
              <a:pathLst>
                <a:path w="948" h="870" extrusionOk="0">
                  <a:moveTo>
                    <a:pt x="92" y="64"/>
                  </a:moveTo>
                  <a:lnTo>
                    <a:pt x="474" y="92"/>
                  </a:lnTo>
                  <a:lnTo>
                    <a:pt x="856" y="118"/>
                  </a:lnTo>
                  <a:lnTo>
                    <a:pt x="632" y="433"/>
                  </a:lnTo>
                  <a:lnTo>
                    <a:pt x="414" y="762"/>
                  </a:lnTo>
                  <a:lnTo>
                    <a:pt x="414" y="762"/>
                  </a:lnTo>
                  <a:lnTo>
                    <a:pt x="250" y="408"/>
                  </a:lnTo>
                  <a:lnTo>
                    <a:pt x="92" y="64"/>
                  </a:lnTo>
                  <a:close/>
                  <a:moveTo>
                    <a:pt x="0" y="1"/>
                  </a:moveTo>
                  <a:lnTo>
                    <a:pt x="212" y="433"/>
                  </a:lnTo>
                  <a:lnTo>
                    <a:pt x="407" y="869"/>
                  </a:lnTo>
                  <a:lnTo>
                    <a:pt x="433" y="828"/>
                  </a:lnTo>
                  <a:lnTo>
                    <a:pt x="685" y="474"/>
                  </a:lnTo>
                  <a:lnTo>
                    <a:pt x="947" y="80"/>
                  </a:lnTo>
                  <a:lnTo>
                    <a:pt x="474" y="39"/>
                  </a:lnTo>
                  <a:lnTo>
                    <a:pt x="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3"/>
            <p:cNvSpPr/>
            <p:nvPr/>
          </p:nvSpPr>
          <p:spPr>
            <a:xfrm>
              <a:off x="6357388" y="4668074"/>
              <a:ext cx="198020" cy="176470"/>
            </a:xfrm>
            <a:custGeom>
              <a:avLst/>
              <a:gdLst/>
              <a:ahLst/>
              <a:cxnLst/>
              <a:rect l="l" t="t" r="r" b="b"/>
              <a:pathLst>
                <a:path w="1801" h="1605" extrusionOk="0">
                  <a:moveTo>
                    <a:pt x="1" y="1"/>
                  </a:moveTo>
                  <a:lnTo>
                    <a:pt x="421" y="803"/>
                  </a:lnTo>
                  <a:lnTo>
                    <a:pt x="841" y="1605"/>
                  </a:lnTo>
                  <a:lnTo>
                    <a:pt x="1327" y="844"/>
                  </a:lnTo>
                  <a:lnTo>
                    <a:pt x="1800" y="67"/>
                  </a:lnTo>
                  <a:lnTo>
                    <a:pt x="907" y="42"/>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3"/>
            <p:cNvSpPr/>
            <p:nvPr/>
          </p:nvSpPr>
          <p:spPr>
            <a:xfrm>
              <a:off x="5149467" y="4783742"/>
              <a:ext cx="82682" cy="95547"/>
            </a:xfrm>
            <a:custGeom>
              <a:avLst/>
              <a:gdLst/>
              <a:ahLst/>
              <a:cxnLst/>
              <a:rect l="l" t="t" r="r" b="b"/>
              <a:pathLst>
                <a:path w="752" h="869" extrusionOk="0">
                  <a:moveTo>
                    <a:pt x="752" y="0"/>
                  </a:moveTo>
                  <a:lnTo>
                    <a:pt x="383" y="224"/>
                  </a:lnTo>
                  <a:lnTo>
                    <a:pt x="1" y="436"/>
                  </a:lnTo>
                  <a:lnTo>
                    <a:pt x="383" y="647"/>
                  </a:lnTo>
                  <a:lnTo>
                    <a:pt x="752" y="868"/>
                  </a:lnTo>
                  <a:lnTo>
                    <a:pt x="752" y="436"/>
                  </a:lnTo>
                  <a:lnTo>
                    <a:pt x="7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3"/>
            <p:cNvSpPr/>
            <p:nvPr/>
          </p:nvSpPr>
          <p:spPr>
            <a:xfrm>
              <a:off x="5143969" y="4779564"/>
              <a:ext cx="91039" cy="104233"/>
            </a:xfrm>
            <a:custGeom>
              <a:avLst/>
              <a:gdLst/>
              <a:ahLst/>
              <a:cxnLst/>
              <a:rect l="l" t="t" r="r" b="b"/>
              <a:pathLst>
                <a:path w="828" h="948" extrusionOk="0">
                  <a:moveTo>
                    <a:pt x="777" y="92"/>
                  </a:moveTo>
                  <a:lnTo>
                    <a:pt x="777" y="474"/>
                  </a:lnTo>
                  <a:lnTo>
                    <a:pt x="777" y="856"/>
                  </a:lnTo>
                  <a:lnTo>
                    <a:pt x="445" y="670"/>
                  </a:lnTo>
                  <a:lnTo>
                    <a:pt x="109" y="474"/>
                  </a:lnTo>
                  <a:lnTo>
                    <a:pt x="109" y="474"/>
                  </a:lnTo>
                  <a:lnTo>
                    <a:pt x="445" y="275"/>
                  </a:lnTo>
                  <a:lnTo>
                    <a:pt x="777" y="92"/>
                  </a:lnTo>
                  <a:close/>
                  <a:moveTo>
                    <a:pt x="827" y="0"/>
                  </a:moveTo>
                  <a:lnTo>
                    <a:pt x="420" y="237"/>
                  </a:lnTo>
                  <a:lnTo>
                    <a:pt x="0" y="474"/>
                  </a:lnTo>
                  <a:lnTo>
                    <a:pt x="38" y="499"/>
                  </a:lnTo>
                  <a:lnTo>
                    <a:pt x="420" y="711"/>
                  </a:lnTo>
                  <a:lnTo>
                    <a:pt x="827" y="947"/>
                  </a:lnTo>
                  <a:lnTo>
                    <a:pt x="827" y="474"/>
                  </a:lnTo>
                  <a:lnTo>
                    <a:pt x="827"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3"/>
            <p:cNvSpPr/>
            <p:nvPr/>
          </p:nvSpPr>
          <p:spPr>
            <a:xfrm>
              <a:off x="8131886" y="31334"/>
              <a:ext cx="92798" cy="89719"/>
            </a:xfrm>
            <a:custGeom>
              <a:avLst/>
              <a:gdLst/>
              <a:ahLst/>
              <a:cxnLst/>
              <a:rect l="l" t="t" r="r" b="b"/>
              <a:pathLst>
                <a:path w="844" h="816" extrusionOk="0">
                  <a:moveTo>
                    <a:pt x="566" y="1"/>
                  </a:moveTo>
                  <a:lnTo>
                    <a:pt x="278" y="329"/>
                  </a:lnTo>
                  <a:lnTo>
                    <a:pt x="0" y="645"/>
                  </a:lnTo>
                  <a:lnTo>
                    <a:pt x="420" y="736"/>
                  </a:lnTo>
                  <a:lnTo>
                    <a:pt x="843" y="815"/>
                  </a:lnTo>
                  <a:lnTo>
                    <a:pt x="843" y="815"/>
                  </a:lnTo>
                  <a:lnTo>
                    <a:pt x="698" y="408"/>
                  </a:lnTo>
                  <a:lnTo>
                    <a:pt x="5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3"/>
            <p:cNvSpPr/>
            <p:nvPr/>
          </p:nvSpPr>
          <p:spPr>
            <a:xfrm>
              <a:off x="8125948" y="25397"/>
              <a:ext cx="102913" cy="100164"/>
            </a:xfrm>
            <a:custGeom>
              <a:avLst/>
              <a:gdLst/>
              <a:ahLst/>
              <a:cxnLst/>
              <a:rect l="l" t="t" r="r" b="b"/>
              <a:pathLst>
                <a:path w="936" h="911" extrusionOk="0">
                  <a:moveTo>
                    <a:pt x="606" y="99"/>
                  </a:moveTo>
                  <a:lnTo>
                    <a:pt x="740" y="474"/>
                  </a:lnTo>
                  <a:lnTo>
                    <a:pt x="856" y="831"/>
                  </a:lnTo>
                  <a:lnTo>
                    <a:pt x="856" y="831"/>
                  </a:lnTo>
                  <a:lnTo>
                    <a:pt x="474" y="765"/>
                  </a:lnTo>
                  <a:lnTo>
                    <a:pt x="95" y="686"/>
                  </a:lnTo>
                  <a:lnTo>
                    <a:pt x="358" y="395"/>
                  </a:lnTo>
                  <a:lnTo>
                    <a:pt x="606" y="99"/>
                  </a:lnTo>
                  <a:close/>
                  <a:moveTo>
                    <a:pt x="632" y="1"/>
                  </a:moveTo>
                  <a:lnTo>
                    <a:pt x="594" y="42"/>
                  </a:lnTo>
                  <a:lnTo>
                    <a:pt x="316" y="358"/>
                  </a:lnTo>
                  <a:lnTo>
                    <a:pt x="1" y="711"/>
                  </a:lnTo>
                  <a:lnTo>
                    <a:pt x="462" y="815"/>
                  </a:lnTo>
                  <a:lnTo>
                    <a:pt x="935" y="910"/>
                  </a:lnTo>
                  <a:lnTo>
                    <a:pt x="777" y="449"/>
                  </a:lnTo>
                  <a:lnTo>
                    <a:pt x="63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3"/>
            <p:cNvSpPr/>
            <p:nvPr/>
          </p:nvSpPr>
          <p:spPr>
            <a:xfrm>
              <a:off x="4896470" y="4905238"/>
              <a:ext cx="94117" cy="85431"/>
            </a:xfrm>
            <a:custGeom>
              <a:avLst/>
              <a:gdLst/>
              <a:ahLst/>
              <a:cxnLst/>
              <a:rect l="l" t="t" r="r" b="b"/>
              <a:pathLst>
                <a:path w="856" h="777" extrusionOk="0">
                  <a:moveTo>
                    <a:pt x="0" y="0"/>
                  </a:moveTo>
                  <a:lnTo>
                    <a:pt x="186" y="382"/>
                  </a:lnTo>
                  <a:lnTo>
                    <a:pt x="369" y="777"/>
                  </a:lnTo>
                  <a:lnTo>
                    <a:pt x="619" y="423"/>
                  </a:lnTo>
                  <a:lnTo>
                    <a:pt x="856" y="66"/>
                  </a:lnTo>
                  <a:lnTo>
                    <a:pt x="423" y="29"/>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3"/>
            <p:cNvSpPr/>
            <p:nvPr/>
          </p:nvSpPr>
          <p:spPr>
            <a:xfrm>
              <a:off x="5949580" y="4843116"/>
              <a:ext cx="95547" cy="85431"/>
            </a:xfrm>
            <a:custGeom>
              <a:avLst/>
              <a:gdLst/>
              <a:ahLst/>
              <a:cxnLst/>
              <a:rect l="l" t="t" r="r" b="b"/>
              <a:pathLst>
                <a:path w="869" h="777" extrusionOk="0">
                  <a:moveTo>
                    <a:pt x="0" y="0"/>
                  </a:moveTo>
                  <a:lnTo>
                    <a:pt x="196" y="382"/>
                  </a:lnTo>
                  <a:lnTo>
                    <a:pt x="379" y="777"/>
                  </a:lnTo>
                  <a:lnTo>
                    <a:pt x="616" y="423"/>
                  </a:lnTo>
                  <a:lnTo>
                    <a:pt x="869" y="66"/>
                  </a:lnTo>
                  <a:lnTo>
                    <a:pt x="433" y="2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3"/>
            <p:cNvSpPr/>
            <p:nvPr/>
          </p:nvSpPr>
          <p:spPr>
            <a:xfrm>
              <a:off x="5945072" y="4840257"/>
              <a:ext cx="104233" cy="94227"/>
            </a:xfrm>
            <a:custGeom>
              <a:avLst/>
              <a:gdLst/>
              <a:ahLst/>
              <a:cxnLst/>
              <a:rect l="l" t="t" r="r" b="b"/>
              <a:pathLst>
                <a:path w="948" h="857" extrusionOk="0">
                  <a:moveTo>
                    <a:pt x="92" y="54"/>
                  </a:moveTo>
                  <a:lnTo>
                    <a:pt x="474" y="80"/>
                  </a:lnTo>
                  <a:lnTo>
                    <a:pt x="856" y="118"/>
                  </a:lnTo>
                  <a:lnTo>
                    <a:pt x="644" y="433"/>
                  </a:lnTo>
                  <a:lnTo>
                    <a:pt x="419" y="755"/>
                  </a:lnTo>
                  <a:lnTo>
                    <a:pt x="250" y="408"/>
                  </a:lnTo>
                  <a:lnTo>
                    <a:pt x="92" y="54"/>
                  </a:lnTo>
                  <a:close/>
                  <a:moveTo>
                    <a:pt x="0" y="1"/>
                  </a:moveTo>
                  <a:lnTo>
                    <a:pt x="212" y="421"/>
                  </a:lnTo>
                  <a:lnTo>
                    <a:pt x="408" y="856"/>
                  </a:lnTo>
                  <a:lnTo>
                    <a:pt x="436" y="815"/>
                  </a:lnTo>
                  <a:lnTo>
                    <a:pt x="685" y="462"/>
                  </a:lnTo>
                  <a:lnTo>
                    <a:pt x="947" y="67"/>
                  </a:lnTo>
                  <a:lnTo>
                    <a:pt x="474" y="26"/>
                  </a:lnTo>
                  <a:lnTo>
                    <a:pt x="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3"/>
            <p:cNvSpPr/>
            <p:nvPr/>
          </p:nvSpPr>
          <p:spPr>
            <a:xfrm>
              <a:off x="879963" y="155721"/>
              <a:ext cx="178119" cy="198350"/>
            </a:xfrm>
            <a:custGeom>
              <a:avLst/>
              <a:gdLst/>
              <a:ahLst/>
              <a:cxnLst/>
              <a:rect l="l" t="t" r="r" b="b"/>
              <a:pathLst>
                <a:path w="1620" h="1804" extrusionOk="0">
                  <a:moveTo>
                    <a:pt x="1620" y="1"/>
                  </a:moveTo>
                  <a:lnTo>
                    <a:pt x="818" y="395"/>
                  </a:lnTo>
                  <a:lnTo>
                    <a:pt x="0" y="803"/>
                  </a:lnTo>
                  <a:lnTo>
                    <a:pt x="752" y="1305"/>
                  </a:lnTo>
                  <a:lnTo>
                    <a:pt x="1516" y="1803"/>
                  </a:lnTo>
                  <a:lnTo>
                    <a:pt x="1566" y="894"/>
                  </a:lnTo>
                  <a:lnTo>
                    <a:pt x="16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3"/>
            <p:cNvSpPr/>
            <p:nvPr/>
          </p:nvSpPr>
          <p:spPr>
            <a:xfrm>
              <a:off x="182984" y="2913807"/>
              <a:ext cx="94117" cy="85431"/>
            </a:xfrm>
            <a:custGeom>
              <a:avLst/>
              <a:gdLst/>
              <a:ahLst/>
              <a:cxnLst/>
              <a:rect l="l" t="t" r="r" b="b"/>
              <a:pathLst>
                <a:path w="856" h="777" extrusionOk="0">
                  <a:moveTo>
                    <a:pt x="0" y="0"/>
                  </a:moveTo>
                  <a:lnTo>
                    <a:pt x="183" y="395"/>
                  </a:lnTo>
                  <a:lnTo>
                    <a:pt x="370" y="777"/>
                  </a:lnTo>
                  <a:lnTo>
                    <a:pt x="606" y="420"/>
                  </a:lnTo>
                  <a:lnTo>
                    <a:pt x="856" y="67"/>
                  </a:lnTo>
                  <a:lnTo>
                    <a:pt x="420" y="3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3"/>
            <p:cNvSpPr/>
            <p:nvPr/>
          </p:nvSpPr>
          <p:spPr>
            <a:xfrm>
              <a:off x="177047" y="2911058"/>
              <a:ext cx="105992" cy="93787"/>
            </a:xfrm>
            <a:custGeom>
              <a:avLst/>
              <a:gdLst/>
              <a:ahLst/>
              <a:cxnLst/>
              <a:rect l="l" t="t" r="r" b="b"/>
              <a:pathLst>
                <a:path w="964" h="853" extrusionOk="0">
                  <a:moveTo>
                    <a:pt x="95" y="63"/>
                  </a:moveTo>
                  <a:lnTo>
                    <a:pt x="474" y="92"/>
                  </a:lnTo>
                  <a:lnTo>
                    <a:pt x="856" y="117"/>
                  </a:lnTo>
                  <a:lnTo>
                    <a:pt x="648" y="433"/>
                  </a:lnTo>
                  <a:lnTo>
                    <a:pt x="424" y="749"/>
                  </a:lnTo>
                  <a:lnTo>
                    <a:pt x="266" y="407"/>
                  </a:lnTo>
                  <a:lnTo>
                    <a:pt x="95" y="63"/>
                  </a:lnTo>
                  <a:close/>
                  <a:moveTo>
                    <a:pt x="1" y="0"/>
                  </a:moveTo>
                  <a:lnTo>
                    <a:pt x="212" y="433"/>
                  </a:lnTo>
                  <a:lnTo>
                    <a:pt x="424" y="853"/>
                  </a:lnTo>
                  <a:lnTo>
                    <a:pt x="449" y="827"/>
                  </a:lnTo>
                  <a:lnTo>
                    <a:pt x="686" y="474"/>
                  </a:lnTo>
                  <a:lnTo>
                    <a:pt x="963" y="79"/>
                  </a:lnTo>
                  <a:lnTo>
                    <a:pt x="474" y="38"/>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3"/>
            <p:cNvSpPr/>
            <p:nvPr/>
          </p:nvSpPr>
          <p:spPr>
            <a:xfrm>
              <a:off x="255112" y="1257727"/>
              <a:ext cx="95547" cy="85431"/>
            </a:xfrm>
            <a:custGeom>
              <a:avLst/>
              <a:gdLst/>
              <a:ahLst/>
              <a:cxnLst/>
              <a:rect l="l" t="t" r="r" b="b"/>
              <a:pathLst>
                <a:path w="869" h="777" extrusionOk="0">
                  <a:moveTo>
                    <a:pt x="1" y="0"/>
                  </a:moveTo>
                  <a:lnTo>
                    <a:pt x="187" y="382"/>
                  </a:lnTo>
                  <a:lnTo>
                    <a:pt x="383" y="777"/>
                  </a:lnTo>
                  <a:lnTo>
                    <a:pt x="620" y="420"/>
                  </a:lnTo>
                  <a:lnTo>
                    <a:pt x="869" y="67"/>
                  </a:lnTo>
                  <a:lnTo>
                    <a:pt x="436" y="2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3"/>
            <p:cNvSpPr/>
            <p:nvPr/>
          </p:nvSpPr>
          <p:spPr>
            <a:xfrm>
              <a:off x="250934" y="1253549"/>
              <a:ext cx="104343" cy="95547"/>
            </a:xfrm>
            <a:custGeom>
              <a:avLst/>
              <a:gdLst/>
              <a:ahLst/>
              <a:cxnLst/>
              <a:rect l="l" t="t" r="r" b="b"/>
              <a:pathLst>
                <a:path w="949" h="869" extrusionOk="0">
                  <a:moveTo>
                    <a:pt x="93" y="64"/>
                  </a:moveTo>
                  <a:lnTo>
                    <a:pt x="474" y="92"/>
                  </a:lnTo>
                  <a:lnTo>
                    <a:pt x="856" y="130"/>
                  </a:lnTo>
                  <a:lnTo>
                    <a:pt x="632" y="446"/>
                  </a:lnTo>
                  <a:lnTo>
                    <a:pt x="418" y="769"/>
                  </a:lnTo>
                  <a:lnTo>
                    <a:pt x="418" y="769"/>
                  </a:lnTo>
                  <a:lnTo>
                    <a:pt x="250" y="408"/>
                  </a:lnTo>
                  <a:lnTo>
                    <a:pt x="93" y="64"/>
                  </a:lnTo>
                  <a:close/>
                  <a:moveTo>
                    <a:pt x="1" y="0"/>
                  </a:moveTo>
                  <a:lnTo>
                    <a:pt x="212" y="433"/>
                  </a:lnTo>
                  <a:lnTo>
                    <a:pt x="408" y="869"/>
                  </a:lnTo>
                  <a:lnTo>
                    <a:pt x="433" y="828"/>
                  </a:lnTo>
                  <a:lnTo>
                    <a:pt x="686" y="474"/>
                  </a:lnTo>
                  <a:lnTo>
                    <a:pt x="948" y="79"/>
                  </a:lnTo>
                  <a:lnTo>
                    <a:pt x="474" y="38"/>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3"/>
            <p:cNvSpPr/>
            <p:nvPr/>
          </p:nvSpPr>
          <p:spPr>
            <a:xfrm>
              <a:off x="-340492" y="1820487"/>
              <a:ext cx="569761" cy="659700"/>
            </a:xfrm>
            <a:custGeom>
              <a:avLst/>
              <a:gdLst/>
              <a:ahLst/>
              <a:cxnLst/>
              <a:rect l="l" t="t" r="r" b="b"/>
              <a:pathLst>
                <a:path w="5182" h="6000" extrusionOk="0">
                  <a:moveTo>
                    <a:pt x="0" y="1"/>
                  </a:moveTo>
                  <a:lnTo>
                    <a:pt x="0" y="3000"/>
                  </a:lnTo>
                  <a:lnTo>
                    <a:pt x="0" y="5999"/>
                  </a:lnTo>
                  <a:lnTo>
                    <a:pt x="2592" y="4500"/>
                  </a:lnTo>
                  <a:lnTo>
                    <a:pt x="5181" y="3000"/>
                  </a:lnTo>
                  <a:lnTo>
                    <a:pt x="2592" y="150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3"/>
            <p:cNvSpPr/>
            <p:nvPr/>
          </p:nvSpPr>
          <p:spPr>
            <a:xfrm>
              <a:off x="116354" y="4834430"/>
              <a:ext cx="571410" cy="659590"/>
            </a:xfrm>
            <a:custGeom>
              <a:avLst/>
              <a:gdLst/>
              <a:ahLst/>
              <a:cxnLst/>
              <a:rect l="l" t="t" r="r" b="b"/>
              <a:pathLst>
                <a:path w="5197" h="5999" extrusionOk="0">
                  <a:moveTo>
                    <a:pt x="0" y="0"/>
                  </a:moveTo>
                  <a:lnTo>
                    <a:pt x="0" y="2999"/>
                  </a:lnTo>
                  <a:lnTo>
                    <a:pt x="0" y="5998"/>
                  </a:lnTo>
                  <a:lnTo>
                    <a:pt x="2605" y="4499"/>
                  </a:lnTo>
                  <a:lnTo>
                    <a:pt x="5196" y="2999"/>
                  </a:lnTo>
                  <a:lnTo>
                    <a:pt x="2605" y="150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3"/>
            <p:cNvSpPr/>
            <p:nvPr/>
          </p:nvSpPr>
          <p:spPr>
            <a:xfrm>
              <a:off x="4812797" y="-228887"/>
              <a:ext cx="817148" cy="944690"/>
            </a:xfrm>
            <a:custGeom>
              <a:avLst/>
              <a:gdLst/>
              <a:ahLst/>
              <a:cxnLst/>
              <a:rect l="l" t="t" r="r" b="b"/>
              <a:pathLst>
                <a:path w="7432" h="8592" extrusionOk="0">
                  <a:moveTo>
                    <a:pt x="0" y="1"/>
                  </a:moveTo>
                  <a:lnTo>
                    <a:pt x="0" y="4288"/>
                  </a:lnTo>
                  <a:lnTo>
                    <a:pt x="0" y="8591"/>
                  </a:lnTo>
                  <a:lnTo>
                    <a:pt x="3722" y="6432"/>
                  </a:lnTo>
                  <a:lnTo>
                    <a:pt x="7432" y="4288"/>
                  </a:lnTo>
                  <a:lnTo>
                    <a:pt x="3722" y="2144"/>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3"/>
            <p:cNvSpPr/>
            <p:nvPr/>
          </p:nvSpPr>
          <p:spPr>
            <a:xfrm>
              <a:off x="-389750" y="3360680"/>
              <a:ext cx="912585" cy="913025"/>
            </a:xfrm>
            <a:custGeom>
              <a:avLst/>
              <a:gdLst/>
              <a:ahLst/>
              <a:cxnLst/>
              <a:rect l="l" t="t" r="r" b="b"/>
              <a:pathLst>
                <a:path w="8300" h="8304" extrusionOk="0">
                  <a:moveTo>
                    <a:pt x="6077" y="1"/>
                  </a:moveTo>
                  <a:lnTo>
                    <a:pt x="3040" y="3041"/>
                  </a:lnTo>
                  <a:lnTo>
                    <a:pt x="0" y="6078"/>
                  </a:lnTo>
                  <a:lnTo>
                    <a:pt x="4145" y="7183"/>
                  </a:lnTo>
                  <a:lnTo>
                    <a:pt x="8300" y="8303"/>
                  </a:lnTo>
                  <a:lnTo>
                    <a:pt x="7182" y="4158"/>
                  </a:lnTo>
                  <a:lnTo>
                    <a:pt x="60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3"/>
            <p:cNvSpPr/>
            <p:nvPr/>
          </p:nvSpPr>
          <p:spPr>
            <a:xfrm>
              <a:off x="8648435" y="135458"/>
              <a:ext cx="656401" cy="656511"/>
            </a:xfrm>
            <a:custGeom>
              <a:avLst/>
              <a:gdLst/>
              <a:ahLst/>
              <a:cxnLst/>
              <a:rect l="l" t="t" r="r" b="b"/>
              <a:pathLst>
                <a:path w="5970" h="5971" extrusionOk="0">
                  <a:moveTo>
                    <a:pt x="5817" y="153"/>
                  </a:moveTo>
                  <a:lnTo>
                    <a:pt x="5064" y="2959"/>
                  </a:lnTo>
                  <a:lnTo>
                    <a:pt x="4313" y="5775"/>
                  </a:lnTo>
                  <a:lnTo>
                    <a:pt x="2260" y="3710"/>
                  </a:lnTo>
                  <a:lnTo>
                    <a:pt x="208" y="1658"/>
                  </a:lnTo>
                  <a:lnTo>
                    <a:pt x="3012" y="907"/>
                  </a:lnTo>
                  <a:lnTo>
                    <a:pt x="5817" y="153"/>
                  </a:lnTo>
                  <a:close/>
                  <a:moveTo>
                    <a:pt x="5970" y="1"/>
                  </a:moveTo>
                  <a:lnTo>
                    <a:pt x="5878" y="26"/>
                  </a:lnTo>
                  <a:lnTo>
                    <a:pt x="2983" y="803"/>
                  </a:lnTo>
                  <a:lnTo>
                    <a:pt x="0" y="1604"/>
                  </a:lnTo>
                  <a:lnTo>
                    <a:pt x="2182" y="3789"/>
                  </a:lnTo>
                  <a:lnTo>
                    <a:pt x="4366" y="5971"/>
                  </a:lnTo>
                  <a:lnTo>
                    <a:pt x="5168" y="2987"/>
                  </a:lnTo>
                  <a:lnTo>
                    <a:pt x="597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3"/>
            <p:cNvSpPr/>
            <p:nvPr/>
          </p:nvSpPr>
          <p:spPr>
            <a:xfrm>
              <a:off x="7514401" y="-204400"/>
              <a:ext cx="409344" cy="408024"/>
            </a:xfrm>
            <a:custGeom>
              <a:avLst/>
              <a:gdLst/>
              <a:ahLst/>
              <a:cxnLst/>
              <a:rect l="l" t="t" r="r" b="b"/>
              <a:pathLst>
                <a:path w="3723" h="3711" extrusionOk="0">
                  <a:moveTo>
                    <a:pt x="3722" y="1"/>
                  </a:moveTo>
                  <a:lnTo>
                    <a:pt x="1853" y="487"/>
                  </a:lnTo>
                  <a:lnTo>
                    <a:pt x="0" y="986"/>
                  </a:lnTo>
                  <a:lnTo>
                    <a:pt x="1367" y="2353"/>
                  </a:lnTo>
                  <a:lnTo>
                    <a:pt x="2721" y="3710"/>
                  </a:lnTo>
                  <a:lnTo>
                    <a:pt x="3223" y="1854"/>
                  </a:lnTo>
                  <a:lnTo>
                    <a:pt x="37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3"/>
            <p:cNvSpPr/>
            <p:nvPr/>
          </p:nvSpPr>
          <p:spPr>
            <a:xfrm>
              <a:off x="7938152" y="4452570"/>
              <a:ext cx="409344" cy="409344"/>
            </a:xfrm>
            <a:custGeom>
              <a:avLst/>
              <a:gdLst/>
              <a:ahLst/>
              <a:cxnLst/>
              <a:rect l="l" t="t" r="r" b="b"/>
              <a:pathLst>
                <a:path w="3723" h="3723" extrusionOk="0">
                  <a:moveTo>
                    <a:pt x="3723" y="0"/>
                  </a:moveTo>
                  <a:lnTo>
                    <a:pt x="1867" y="502"/>
                  </a:lnTo>
                  <a:lnTo>
                    <a:pt x="1" y="1001"/>
                  </a:lnTo>
                  <a:lnTo>
                    <a:pt x="1368" y="2356"/>
                  </a:lnTo>
                  <a:lnTo>
                    <a:pt x="2722" y="3723"/>
                  </a:lnTo>
                  <a:lnTo>
                    <a:pt x="3224" y="1869"/>
                  </a:lnTo>
                  <a:lnTo>
                    <a:pt x="37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3"/>
            <p:cNvSpPr/>
            <p:nvPr/>
          </p:nvSpPr>
          <p:spPr>
            <a:xfrm>
              <a:off x="19487" y="4395098"/>
              <a:ext cx="407914" cy="409344"/>
            </a:xfrm>
            <a:custGeom>
              <a:avLst/>
              <a:gdLst/>
              <a:ahLst/>
              <a:cxnLst/>
              <a:rect l="l" t="t" r="r" b="b"/>
              <a:pathLst>
                <a:path w="3710" h="3723" extrusionOk="0">
                  <a:moveTo>
                    <a:pt x="3710" y="0"/>
                  </a:moveTo>
                  <a:lnTo>
                    <a:pt x="1857" y="499"/>
                  </a:lnTo>
                  <a:lnTo>
                    <a:pt x="0" y="998"/>
                  </a:lnTo>
                  <a:lnTo>
                    <a:pt x="1355" y="2352"/>
                  </a:lnTo>
                  <a:lnTo>
                    <a:pt x="2725" y="3723"/>
                  </a:lnTo>
                  <a:lnTo>
                    <a:pt x="3211" y="1854"/>
                  </a:lnTo>
                  <a:lnTo>
                    <a:pt x="37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3"/>
            <p:cNvSpPr/>
            <p:nvPr/>
          </p:nvSpPr>
          <p:spPr>
            <a:xfrm>
              <a:off x="72923" y="510202"/>
              <a:ext cx="407914" cy="409344"/>
            </a:xfrm>
            <a:custGeom>
              <a:avLst/>
              <a:gdLst/>
              <a:ahLst/>
              <a:cxnLst/>
              <a:rect l="l" t="t" r="r" b="b"/>
              <a:pathLst>
                <a:path w="3710" h="3723" extrusionOk="0">
                  <a:moveTo>
                    <a:pt x="3710" y="0"/>
                  </a:moveTo>
                  <a:lnTo>
                    <a:pt x="1857" y="499"/>
                  </a:lnTo>
                  <a:lnTo>
                    <a:pt x="0" y="1001"/>
                  </a:lnTo>
                  <a:lnTo>
                    <a:pt x="1358" y="2368"/>
                  </a:lnTo>
                  <a:lnTo>
                    <a:pt x="2725" y="3722"/>
                  </a:lnTo>
                  <a:lnTo>
                    <a:pt x="3211" y="1869"/>
                  </a:lnTo>
                  <a:lnTo>
                    <a:pt x="37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3"/>
            <p:cNvSpPr/>
            <p:nvPr/>
          </p:nvSpPr>
          <p:spPr>
            <a:xfrm>
              <a:off x="8565752" y="899177"/>
              <a:ext cx="367343" cy="422098"/>
            </a:xfrm>
            <a:custGeom>
              <a:avLst/>
              <a:gdLst/>
              <a:ahLst/>
              <a:cxnLst/>
              <a:rect l="l" t="t" r="r" b="b"/>
              <a:pathLst>
                <a:path w="3341" h="3839" extrusionOk="0">
                  <a:moveTo>
                    <a:pt x="1" y="0"/>
                  </a:moveTo>
                  <a:lnTo>
                    <a:pt x="13" y="1920"/>
                  </a:lnTo>
                  <a:lnTo>
                    <a:pt x="26" y="3839"/>
                  </a:lnTo>
                  <a:lnTo>
                    <a:pt x="1683" y="2867"/>
                  </a:lnTo>
                  <a:lnTo>
                    <a:pt x="3341" y="1894"/>
                  </a:lnTo>
                  <a:lnTo>
                    <a:pt x="1671" y="94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3"/>
            <p:cNvSpPr/>
            <p:nvPr/>
          </p:nvSpPr>
          <p:spPr>
            <a:xfrm>
              <a:off x="8824686" y="3827719"/>
              <a:ext cx="367343" cy="423967"/>
            </a:xfrm>
            <a:custGeom>
              <a:avLst/>
              <a:gdLst/>
              <a:ahLst/>
              <a:cxnLst/>
              <a:rect l="l" t="t" r="r" b="b"/>
              <a:pathLst>
                <a:path w="3341" h="3856" extrusionOk="0">
                  <a:moveTo>
                    <a:pt x="1" y="1"/>
                  </a:moveTo>
                  <a:lnTo>
                    <a:pt x="13" y="1923"/>
                  </a:lnTo>
                  <a:lnTo>
                    <a:pt x="26" y="3856"/>
                  </a:lnTo>
                  <a:lnTo>
                    <a:pt x="1684" y="2883"/>
                  </a:lnTo>
                  <a:lnTo>
                    <a:pt x="3341" y="1895"/>
                  </a:lnTo>
                  <a:lnTo>
                    <a:pt x="1671" y="948"/>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3"/>
            <p:cNvSpPr/>
            <p:nvPr/>
          </p:nvSpPr>
          <p:spPr>
            <a:xfrm>
              <a:off x="6494497" y="-12096"/>
              <a:ext cx="664208" cy="645077"/>
            </a:xfrm>
            <a:custGeom>
              <a:avLst/>
              <a:gdLst/>
              <a:ahLst/>
              <a:cxnLst/>
              <a:rect l="l" t="t" r="r" b="b"/>
              <a:pathLst>
                <a:path w="6041" h="5867" extrusionOk="0">
                  <a:moveTo>
                    <a:pt x="1961" y="209"/>
                  </a:moveTo>
                  <a:lnTo>
                    <a:pt x="3897" y="2369"/>
                  </a:lnTo>
                  <a:lnTo>
                    <a:pt x="5852" y="4530"/>
                  </a:lnTo>
                  <a:lnTo>
                    <a:pt x="5852" y="4530"/>
                  </a:lnTo>
                  <a:lnTo>
                    <a:pt x="3000" y="5131"/>
                  </a:lnTo>
                  <a:lnTo>
                    <a:pt x="159" y="5734"/>
                  </a:lnTo>
                  <a:lnTo>
                    <a:pt x="1055" y="2972"/>
                  </a:lnTo>
                  <a:lnTo>
                    <a:pt x="1961" y="209"/>
                  </a:lnTo>
                  <a:close/>
                  <a:moveTo>
                    <a:pt x="1911" y="1"/>
                  </a:moveTo>
                  <a:lnTo>
                    <a:pt x="964" y="2934"/>
                  </a:lnTo>
                  <a:lnTo>
                    <a:pt x="1" y="5867"/>
                  </a:lnTo>
                  <a:lnTo>
                    <a:pt x="3028" y="5235"/>
                  </a:lnTo>
                  <a:lnTo>
                    <a:pt x="6040" y="4591"/>
                  </a:lnTo>
                  <a:lnTo>
                    <a:pt x="5987" y="4525"/>
                  </a:lnTo>
                  <a:lnTo>
                    <a:pt x="3976" y="2302"/>
                  </a:lnTo>
                  <a:lnTo>
                    <a:pt x="191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3"/>
            <p:cNvSpPr/>
            <p:nvPr/>
          </p:nvSpPr>
          <p:spPr>
            <a:xfrm>
              <a:off x="7235236" y="4658068"/>
              <a:ext cx="663878" cy="645077"/>
            </a:xfrm>
            <a:custGeom>
              <a:avLst/>
              <a:gdLst/>
              <a:ahLst/>
              <a:cxnLst/>
              <a:rect l="l" t="t" r="r" b="b"/>
              <a:pathLst>
                <a:path w="6038" h="5867" extrusionOk="0">
                  <a:moveTo>
                    <a:pt x="1946" y="196"/>
                  </a:moveTo>
                  <a:lnTo>
                    <a:pt x="3894" y="2368"/>
                  </a:lnTo>
                  <a:lnTo>
                    <a:pt x="5842" y="4519"/>
                  </a:lnTo>
                  <a:lnTo>
                    <a:pt x="5842" y="4519"/>
                  </a:lnTo>
                  <a:lnTo>
                    <a:pt x="3000" y="5131"/>
                  </a:lnTo>
                  <a:lnTo>
                    <a:pt x="159" y="5721"/>
                  </a:lnTo>
                  <a:lnTo>
                    <a:pt x="1052" y="2959"/>
                  </a:lnTo>
                  <a:lnTo>
                    <a:pt x="1946" y="196"/>
                  </a:lnTo>
                  <a:close/>
                  <a:moveTo>
                    <a:pt x="1908" y="0"/>
                  </a:moveTo>
                  <a:lnTo>
                    <a:pt x="948" y="2933"/>
                  </a:lnTo>
                  <a:lnTo>
                    <a:pt x="1" y="5866"/>
                  </a:lnTo>
                  <a:lnTo>
                    <a:pt x="3013" y="5222"/>
                  </a:lnTo>
                  <a:lnTo>
                    <a:pt x="6037" y="4591"/>
                  </a:lnTo>
                  <a:lnTo>
                    <a:pt x="5971" y="4524"/>
                  </a:lnTo>
                  <a:lnTo>
                    <a:pt x="3972" y="2289"/>
                  </a:lnTo>
                  <a:lnTo>
                    <a:pt x="1908"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3"/>
            <p:cNvSpPr/>
            <p:nvPr/>
          </p:nvSpPr>
          <p:spPr>
            <a:xfrm>
              <a:off x="2008060" y="-65532"/>
              <a:ext cx="680151" cy="588452"/>
            </a:xfrm>
            <a:custGeom>
              <a:avLst/>
              <a:gdLst/>
              <a:ahLst/>
              <a:cxnLst/>
              <a:rect l="l" t="t" r="r" b="b"/>
              <a:pathLst>
                <a:path w="6186" h="5352" extrusionOk="0">
                  <a:moveTo>
                    <a:pt x="3087" y="210"/>
                  </a:moveTo>
                  <a:lnTo>
                    <a:pt x="4540" y="2735"/>
                  </a:lnTo>
                  <a:lnTo>
                    <a:pt x="5999" y="5248"/>
                  </a:lnTo>
                  <a:lnTo>
                    <a:pt x="187" y="5248"/>
                  </a:lnTo>
                  <a:lnTo>
                    <a:pt x="1633" y="2735"/>
                  </a:lnTo>
                  <a:lnTo>
                    <a:pt x="3087" y="210"/>
                  </a:lnTo>
                  <a:close/>
                  <a:moveTo>
                    <a:pt x="3095" y="1"/>
                  </a:moveTo>
                  <a:lnTo>
                    <a:pt x="3041" y="80"/>
                  </a:lnTo>
                  <a:lnTo>
                    <a:pt x="1541" y="2684"/>
                  </a:lnTo>
                  <a:lnTo>
                    <a:pt x="1" y="5352"/>
                  </a:lnTo>
                  <a:lnTo>
                    <a:pt x="6185" y="5352"/>
                  </a:lnTo>
                  <a:lnTo>
                    <a:pt x="4632" y="2684"/>
                  </a:lnTo>
                  <a:lnTo>
                    <a:pt x="309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3"/>
            <p:cNvSpPr/>
            <p:nvPr/>
          </p:nvSpPr>
          <p:spPr>
            <a:xfrm>
              <a:off x="106239" y="1408030"/>
              <a:ext cx="970639" cy="846395"/>
            </a:xfrm>
            <a:custGeom>
              <a:avLst/>
              <a:gdLst/>
              <a:ahLst/>
              <a:cxnLst/>
              <a:rect l="l" t="t" r="r" b="b"/>
              <a:pathLst>
                <a:path w="8828" h="7698" extrusionOk="0">
                  <a:moveTo>
                    <a:pt x="8644" y="108"/>
                  </a:moveTo>
                  <a:lnTo>
                    <a:pt x="6580" y="3789"/>
                  </a:lnTo>
                  <a:lnTo>
                    <a:pt x="4512" y="7486"/>
                  </a:lnTo>
                  <a:lnTo>
                    <a:pt x="2356" y="3855"/>
                  </a:lnTo>
                  <a:lnTo>
                    <a:pt x="199" y="223"/>
                  </a:lnTo>
                  <a:lnTo>
                    <a:pt x="199" y="223"/>
                  </a:lnTo>
                  <a:lnTo>
                    <a:pt x="4420" y="158"/>
                  </a:lnTo>
                  <a:lnTo>
                    <a:pt x="8644" y="108"/>
                  </a:lnTo>
                  <a:close/>
                  <a:moveTo>
                    <a:pt x="8827" y="0"/>
                  </a:moveTo>
                  <a:lnTo>
                    <a:pt x="4408" y="54"/>
                  </a:lnTo>
                  <a:lnTo>
                    <a:pt x="0" y="120"/>
                  </a:lnTo>
                  <a:lnTo>
                    <a:pt x="54" y="199"/>
                  </a:lnTo>
                  <a:lnTo>
                    <a:pt x="2264" y="3909"/>
                  </a:lnTo>
                  <a:lnTo>
                    <a:pt x="4512" y="7697"/>
                  </a:lnTo>
                  <a:lnTo>
                    <a:pt x="6671" y="3842"/>
                  </a:lnTo>
                  <a:lnTo>
                    <a:pt x="8827"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3"/>
            <p:cNvSpPr/>
            <p:nvPr/>
          </p:nvSpPr>
          <p:spPr>
            <a:xfrm>
              <a:off x="1739120" y="4425192"/>
              <a:ext cx="784163" cy="760964"/>
            </a:xfrm>
            <a:custGeom>
              <a:avLst/>
              <a:gdLst/>
              <a:ahLst/>
              <a:cxnLst/>
              <a:rect l="l" t="t" r="r" b="b"/>
              <a:pathLst>
                <a:path w="7132" h="6921" extrusionOk="0">
                  <a:moveTo>
                    <a:pt x="6972" y="137"/>
                  </a:moveTo>
                  <a:lnTo>
                    <a:pt x="5907" y="3435"/>
                  </a:lnTo>
                  <a:lnTo>
                    <a:pt x="4843" y="6721"/>
                  </a:lnTo>
                  <a:lnTo>
                    <a:pt x="2526" y="4158"/>
                  </a:lnTo>
                  <a:lnTo>
                    <a:pt x="199" y="1579"/>
                  </a:lnTo>
                  <a:lnTo>
                    <a:pt x="3593" y="856"/>
                  </a:lnTo>
                  <a:lnTo>
                    <a:pt x="6972" y="137"/>
                  </a:lnTo>
                  <a:close/>
                  <a:moveTo>
                    <a:pt x="7132" y="0"/>
                  </a:moveTo>
                  <a:lnTo>
                    <a:pt x="7040" y="13"/>
                  </a:lnTo>
                  <a:lnTo>
                    <a:pt x="3567" y="764"/>
                  </a:lnTo>
                  <a:lnTo>
                    <a:pt x="0" y="1512"/>
                  </a:lnTo>
                  <a:lnTo>
                    <a:pt x="2447" y="4224"/>
                  </a:lnTo>
                  <a:lnTo>
                    <a:pt x="4881" y="6920"/>
                  </a:lnTo>
                  <a:lnTo>
                    <a:pt x="5998" y="3460"/>
                  </a:lnTo>
                  <a:lnTo>
                    <a:pt x="713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3"/>
            <p:cNvSpPr/>
            <p:nvPr/>
          </p:nvSpPr>
          <p:spPr>
            <a:xfrm>
              <a:off x="8143320" y="4407820"/>
              <a:ext cx="911266" cy="1052881"/>
            </a:xfrm>
            <a:custGeom>
              <a:avLst/>
              <a:gdLst/>
              <a:ahLst/>
              <a:cxnLst/>
              <a:rect l="l" t="t" r="r" b="b"/>
              <a:pathLst>
                <a:path w="8288" h="9576" extrusionOk="0">
                  <a:moveTo>
                    <a:pt x="8288" y="0"/>
                  </a:moveTo>
                  <a:lnTo>
                    <a:pt x="4146" y="2393"/>
                  </a:lnTo>
                  <a:lnTo>
                    <a:pt x="1" y="4789"/>
                  </a:lnTo>
                  <a:lnTo>
                    <a:pt x="4146" y="7182"/>
                  </a:lnTo>
                  <a:lnTo>
                    <a:pt x="8288" y="9575"/>
                  </a:lnTo>
                  <a:lnTo>
                    <a:pt x="8288" y="4789"/>
                  </a:lnTo>
                  <a:lnTo>
                    <a:pt x="82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3"/>
            <p:cNvSpPr/>
            <p:nvPr/>
          </p:nvSpPr>
          <p:spPr>
            <a:xfrm>
              <a:off x="4242812" y="4756254"/>
              <a:ext cx="659590" cy="571520"/>
            </a:xfrm>
            <a:custGeom>
              <a:avLst/>
              <a:gdLst/>
              <a:ahLst/>
              <a:cxnLst/>
              <a:rect l="l" t="t" r="r" b="b"/>
              <a:pathLst>
                <a:path w="5999" h="5198" extrusionOk="0">
                  <a:moveTo>
                    <a:pt x="0" y="1"/>
                  </a:moveTo>
                  <a:lnTo>
                    <a:pt x="1500" y="2593"/>
                  </a:lnTo>
                  <a:lnTo>
                    <a:pt x="3000" y="5197"/>
                  </a:lnTo>
                  <a:lnTo>
                    <a:pt x="4499" y="2593"/>
                  </a:lnTo>
                  <a:lnTo>
                    <a:pt x="59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6" name="Google Shape;3146;p43"/>
          <p:cNvSpPr/>
          <p:nvPr/>
        </p:nvSpPr>
        <p:spPr>
          <a:xfrm>
            <a:off x="461838" y="396075"/>
            <a:ext cx="8220300" cy="4332900"/>
          </a:xfrm>
          <a:prstGeom prst="roundRect">
            <a:avLst>
              <a:gd name="adj" fmla="val 2817"/>
            </a:avLst>
          </a:prstGeom>
          <a:solidFill>
            <a:srgbClr val="FFFBF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2458154522"/>
      </p:ext>
    </p:extLst>
  </p:cSld>
  <p:clrMapOvr>
    <a:masterClrMapping/>
  </p:clrMapOvr>
  <p:transition spd="slow" advTm="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628650" y="4767263"/>
            <a:ext cx="2057400" cy="273844"/>
          </a:xfrm>
          <a:prstGeom prst="rect">
            <a:avLst/>
          </a:prstGeom>
        </p:spPr>
        <p:txBody>
          <a:bodyPr lIns="68580" tIns="34290" rIns="68580" bIns="34290"/>
          <a:lstStyle/>
          <a:p>
            <a:fld id="{7C633A48-F24F-4D1D-90DA-9F7F566B2125}" type="datetimeFigureOut">
              <a:rPr lang="vi-VN" smtClean="0"/>
              <a:pPr/>
              <a:t>05/06/2023</a:t>
            </a:fld>
            <a:endParaRPr lang="vi-VN"/>
          </a:p>
        </p:txBody>
      </p:sp>
      <p:sp>
        <p:nvSpPr>
          <p:cNvPr id="5" name="Footer Placeholder 4"/>
          <p:cNvSpPr>
            <a:spLocks noGrp="1"/>
          </p:cNvSpPr>
          <p:nvPr>
            <p:ph type="ftr" sz="quarter" idx="11"/>
          </p:nvPr>
        </p:nvSpPr>
        <p:spPr>
          <a:xfrm>
            <a:off x="3028950" y="4767263"/>
            <a:ext cx="3086100" cy="273844"/>
          </a:xfrm>
          <a:prstGeom prst="rect">
            <a:avLst/>
          </a:prstGeom>
        </p:spPr>
        <p:txBody>
          <a:bodyPr lIns="68580" tIns="34290" rIns="68580" bIns="34290"/>
          <a:lstStyle/>
          <a:p>
            <a:endParaRPr lang="vi-VN"/>
          </a:p>
        </p:txBody>
      </p:sp>
      <p:sp>
        <p:nvSpPr>
          <p:cNvPr id="6"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a:lstStyle/>
          <a:p>
            <a:fld id="{A4A0566F-5CC5-4B59-90B4-686290D0213C}" type="slidenum">
              <a:rPr lang="vi-VN" smtClean="0"/>
              <a:pPr/>
              <a:t>‹#›</a:t>
            </a:fld>
            <a:endParaRPr lang="vi-VN"/>
          </a:p>
        </p:txBody>
      </p:sp>
    </p:spTree>
    <p:extLst>
      <p:ext uri="{BB962C8B-B14F-4D97-AF65-F5344CB8AC3E}">
        <p14:creationId xmlns:p14="http://schemas.microsoft.com/office/powerpoint/2010/main" val="2634996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154"/>
        <p:cNvGrpSpPr/>
        <p:nvPr/>
      </p:nvGrpSpPr>
      <p:grpSpPr>
        <a:xfrm>
          <a:off x="0" y="0"/>
          <a:ext cx="0" cy="0"/>
          <a:chOff x="0" y="0"/>
          <a:chExt cx="0" cy="0"/>
        </a:xfrm>
      </p:grpSpPr>
      <p:grpSp>
        <p:nvGrpSpPr>
          <p:cNvPr id="155" name="Google Shape;155;p4"/>
          <p:cNvGrpSpPr/>
          <p:nvPr/>
        </p:nvGrpSpPr>
        <p:grpSpPr>
          <a:xfrm>
            <a:off x="-532875" y="-366725"/>
            <a:ext cx="10076919" cy="5936520"/>
            <a:chOff x="-532875" y="-366725"/>
            <a:chExt cx="10076919" cy="5936520"/>
          </a:xfrm>
        </p:grpSpPr>
        <p:sp>
          <p:nvSpPr>
            <p:cNvPr id="156" name="Google Shape;156;p4"/>
            <p:cNvSpPr/>
            <p:nvPr/>
          </p:nvSpPr>
          <p:spPr>
            <a:xfrm>
              <a:off x="131610" y="172691"/>
              <a:ext cx="592651" cy="592432"/>
            </a:xfrm>
            <a:custGeom>
              <a:avLst/>
              <a:gdLst/>
              <a:ahLst/>
              <a:cxnLst/>
              <a:rect l="l" t="t" r="r" b="b"/>
              <a:pathLst>
                <a:path w="5421" h="5419" extrusionOk="0">
                  <a:moveTo>
                    <a:pt x="0" y="1"/>
                  </a:moveTo>
                  <a:lnTo>
                    <a:pt x="0" y="5418"/>
                  </a:lnTo>
                  <a:lnTo>
                    <a:pt x="5421" y="5418"/>
                  </a:lnTo>
                  <a:lnTo>
                    <a:pt x="54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4552217" y="107861"/>
              <a:ext cx="748002" cy="748002"/>
            </a:xfrm>
            <a:custGeom>
              <a:avLst/>
              <a:gdLst/>
              <a:ahLst/>
              <a:cxnLst/>
              <a:rect l="l" t="t" r="r" b="b"/>
              <a:pathLst>
                <a:path w="6842" h="6842" extrusionOk="0">
                  <a:moveTo>
                    <a:pt x="0" y="0"/>
                  </a:moveTo>
                  <a:lnTo>
                    <a:pt x="0" y="6841"/>
                  </a:lnTo>
                  <a:lnTo>
                    <a:pt x="6841" y="6841"/>
                  </a:lnTo>
                  <a:lnTo>
                    <a:pt x="68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5242503" y="4192293"/>
              <a:ext cx="748002" cy="747674"/>
            </a:xfrm>
            <a:custGeom>
              <a:avLst/>
              <a:gdLst/>
              <a:ahLst/>
              <a:cxnLst/>
              <a:rect l="l" t="t" r="r" b="b"/>
              <a:pathLst>
                <a:path w="6842" h="6839" extrusionOk="0">
                  <a:moveTo>
                    <a:pt x="0" y="0"/>
                  </a:moveTo>
                  <a:lnTo>
                    <a:pt x="0" y="6838"/>
                  </a:lnTo>
                  <a:lnTo>
                    <a:pt x="6841" y="6838"/>
                  </a:lnTo>
                  <a:lnTo>
                    <a:pt x="68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8186549" y="3625546"/>
              <a:ext cx="747674" cy="748002"/>
            </a:xfrm>
            <a:custGeom>
              <a:avLst/>
              <a:gdLst/>
              <a:ahLst/>
              <a:cxnLst/>
              <a:rect l="l" t="t" r="r" b="b"/>
              <a:pathLst>
                <a:path w="6839" h="6842" extrusionOk="0">
                  <a:moveTo>
                    <a:pt x="0" y="1"/>
                  </a:moveTo>
                  <a:lnTo>
                    <a:pt x="0" y="6842"/>
                  </a:lnTo>
                  <a:lnTo>
                    <a:pt x="6838" y="6842"/>
                  </a:lnTo>
                  <a:lnTo>
                    <a:pt x="68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529885" y="4453911"/>
              <a:ext cx="748002" cy="748002"/>
            </a:xfrm>
            <a:custGeom>
              <a:avLst/>
              <a:gdLst/>
              <a:ahLst/>
              <a:cxnLst/>
              <a:rect l="l" t="t" r="r" b="b"/>
              <a:pathLst>
                <a:path w="6842" h="6842" extrusionOk="0">
                  <a:moveTo>
                    <a:pt x="0" y="0"/>
                  </a:moveTo>
                  <a:lnTo>
                    <a:pt x="0" y="6842"/>
                  </a:lnTo>
                  <a:lnTo>
                    <a:pt x="6842" y="6842"/>
                  </a:lnTo>
                  <a:lnTo>
                    <a:pt x="68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8820532" y="2221795"/>
              <a:ext cx="592760" cy="592760"/>
            </a:xfrm>
            <a:custGeom>
              <a:avLst/>
              <a:gdLst/>
              <a:ahLst/>
              <a:cxnLst/>
              <a:rect l="l" t="t" r="r" b="b"/>
              <a:pathLst>
                <a:path w="5422" h="5422" extrusionOk="0">
                  <a:moveTo>
                    <a:pt x="1" y="1"/>
                  </a:moveTo>
                  <a:lnTo>
                    <a:pt x="1" y="5422"/>
                  </a:lnTo>
                  <a:lnTo>
                    <a:pt x="5421" y="5422"/>
                  </a:lnTo>
                  <a:lnTo>
                    <a:pt x="54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7974894" y="2565626"/>
              <a:ext cx="854375" cy="854266"/>
            </a:xfrm>
            <a:custGeom>
              <a:avLst/>
              <a:gdLst/>
              <a:ahLst/>
              <a:cxnLst/>
              <a:rect l="l" t="t" r="r" b="b"/>
              <a:pathLst>
                <a:path w="7815" h="7814" extrusionOk="0">
                  <a:moveTo>
                    <a:pt x="3909" y="158"/>
                  </a:moveTo>
                  <a:lnTo>
                    <a:pt x="7657" y="3909"/>
                  </a:lnTo>
                  <a:lnTo>
                    <a:pt x="3901" y="7677"/>
                  </a:lnTo>
                  <a:lnTo>
                    <a:pt x="3901" y="7677"/>
                  </a:lnTo>
                  <a:lnTo>
                    <a:pt x="146" y="3909"/>
                  </a:lnTo>
                  <a:lnTo>
                    <a:pt x="3909" y="158"/>
                  </a:lnTo>
                  <a:close/>
                  <a:moveTo>
                    <a:pt x="3909" y="0"/>
                  </a:moveTo>
                  <a:lnTo>
                    <a:pt x="1" y="3909"/>
                  </a:lnTo>
                  <a:lnTo>
                    <a:pt x="3909" y="7814"/>
                  </a:lnTo>
                  <a:lnTo>
                    <a:pt x="3935" y="7789"/>
                  </a:lnTo>
                  <a:lnTo>
                    <a:pt x="7815" y="3909"/>
                  </a:lnTo>
                  <a:lnTo>
                    <a:pt x="390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3324155" y="4048311"/>
              <a:ext cx="854266" cy="854375"/>
            </a:xfrm>
            <a:custGeom>
              <a:avLst/>
              <a:gdLst/>
              <a:ahLst/>
              <a:cxnLst/>
              <a:rect l="l" t="t" r="r" b="b"/>
              <a:pathLst>
                <a:path w="7814" h="7815" extrusionOk="0">
                  <a:moveTo>
                    <a:pt x="3909" y="146"/>
                  </a:moveTo>
                  <a:lnTo>
                    <a:pt x="7656" y="3906"/>
                  </a:lnTo>
                  <a:lnTo>
                    <a:pt x="3901" y="7661"/>
                  </a:lnTo>
                  <a:lnTo>
                    <a:pt x="146" y="3906"/>
                  </a:lnTo>
                  <a:lnTo>
                    <a:pt x="3909" y="146"/>
                  </a:lnTo>
                  <a:close/>
                  <a:moveTo>
                    <a:pt x="3909" y="1"/>
                  </a:moveTo>
                  <a:lnTo>
                    <a:pt x="0" y="3906"/>
                  </a:lnTo>
                  <a:lnTo>
                    <a:pt x="3909" y="7814"/>
                  </a:lnTo>
                  <a:lnTo>
                    <a:pt x="3934" y="7773"/>
                  </a:lnTo>
                  <a:lnTo>
                    <a:pt x="7814" y="3906"/>
                  </a:lnTo>
                  <a:lnTo>
                    <a:pt x="390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8689778" y="701831"/>
              <a:ext cx="854266" cy="854375"/>
            </a:xfrm>
            <a:custGeom>
              <a:avLst/>
              <a:gdLst/>
              <a:ahLst/>
              <a:cxnLst/>
              <a:rect l="l" t="t" r="r" b="b"/>
              <a:pathLst>
                <a:path w="7814" h="7815" extrusionOk="0">
                  <a:moveTo>
                    <a:pt x="3905" y="146"/>
                  </a:moveTo>
                  <a:lnTo>
                    <a:pt x="7656" y="3909"/>
                  </a:lnTo>
                  <a:lnTo>
                    <a:pt x="3907" y="7670"/>
                  </a:lnTo>
                  <a:lnTo>
                    <a:pt x="3907" y="7670"/>
                  </a:lnTo>
                  <a:lnTo>
                    <a:pt x="145" y="3909"/>
                  </a:lnTo>
                  <a:lnTo>
                    <a:pt x="3905" y="146"/>
                  </a:lnTo>
                  <a:close/>
                  <a:moveTo>
                    <a:pt x="3905" y="0"/>
                  </a:moveTo>
                  <a:lnTo>
                    <a:pt x="0" y="3909"/>
                  </a:lnTo>
                  <a:lnTo>
                    <a:pt x="3905" y="7814"/>
                  </a:lnTo>
                  <a:lnTo>
                    <a:pt x="3946" y="7776"/>
                  </a:lnTo>
                  <a:lnTo>
                    <a:pt x="7814" y="3909"/>
                  </a:lnTo>
                  <a:lnTo>
                    <a:pt x="390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6450449" y="4715529"/>
              <a:ext cx="854375" cy="854266"/>
            </a:xfrm>
            <a:custGeom>
              <a:avLst/>
              <a:gdLst/>
              <a:ahLst/>
              <a:cxnLst/>
              <a:rect l="l" t="t" r="r" b="b"/>
              <a:pathLst>
                <a:path w="7815" h="7814" extrusionOk="0">
                  <a:moveTo>
                    <a:pt x="3909" y="146"/>
                  </a:moveTo>
                  <a:lnTo>
                    <a:pt x="7672" y="3909"/>
                  </a:lnTo>
                  <a:lnTo>
                    <a:pt x="3907" y="7658"/>
                  </a:lnTo>
                  <a:lnTo>
                    <a:pt x="3907" y="7658"/>
                  </a:lnTo>
                  <a:lnTo>
                    <a:pt x="158" y="3909"/>
                  </a:lnTo>
                  <a:lnTo>
                    <a:pt x="3909" y="146"/>
                  </a:lnTo>
                  <a:close/>
                  <a:moveTo>
                    <a:pt x="3909" y="0"/>
                  </a:moveTo>
                  <a:lnTo>
                    <a:pt x="1" y="3909"/>
                  </a:lnTo>
                  <a:lnTo>
                    <a:pt x="3909" y="7814"/>
                  </a:lnTo>
                  <a:lnTo>
                    <a:pt x="3947" y="7776"/>
                  </a:lnTo>
                  <a:lnTo>
                    <a:pt x="7814" y="3909"/>
                  </a:lnTo>
                  <a:lnTo>
                    <a:pt x="390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1640203" y="-296319"/>
              <a:ext cx="854266" cy="854266"/>
            </a:xfrm>
            <a:custGeom>
              <a:avLst/>
              <a:gdLst/>
              <a:ahLst/>
              <a:cxnLst/>
              <a:rect l="l" t="t" r="r" b="b"/>
              <a:pathLst>
                <a:path w="7814" h="7814" extrusionOk="0">
                  <a:moveTo>
                    <a:pt x="3906" y="146"/>
                  </a:moveTo>
                  <a:lnTo>
                    <a:pt x="7656" y="3909"/>
                  </a:lnTo>
                  <a:lnTo>
                    <a:pt x="3907" y="7670"/>
                  </a:lnTo>
                  <a:lnTo>
                    <a:pt x="3907" y="7670"/>
                  </a:lnTo>
                  <a:lnTo>
                    <a:pt x="146" y="3909"/>
                  </a:lnTo>
                  <a:lnTo>
                    <a:pt x="3906" y="146"/>
                  </a:lnTo>
                  <a:close/>
                  <a:moveTo>
                    <a:pt x="3906" y="0"/>
                  </a:moveTo>
                  <a:lnTo>
                    <a:pt x="0" y="3909"/>
                  </a:lnTo>
                  <a:lnTo>
                    <a:pt x="3906" y="7814"/>
                  </a:lnTo>
                  <a:lnTo>
                    <a:pt x="3947" y="7776"/>
                  </a:lnTo>
                  <a:lnTo>
                    <a:pt x="7814" y="3909"/>
                  </a:lnTo>
                  <a:lnTo>
                    <a:pt x="390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532875" y="2249127"/>
              <a:ext cx="854375" cy="854266"/>
            </a:xfrm>
            <a:custGeom>
              <a:avLst/>
              <a:gdLst/>
              <a:ahLst/>
              <a:cxnLst/>
              <a:rect l="l" t="t" r="r" b="b"/>
              <a:pathLst>
                <a:path w="7815" h="7814" extrusionOk="0">
                  <a:moveTo>
                    <a:pt x="3909" y="146"/>
                  </a:moveTo>
                  <a:lnTo>
                    <a:pt x="7669" y="3909"/>
                  </a:lnTo>
                  <a:lnTo>
                    <a:pt x="3908" y="7658"/>
                  </a:lnTo>
                  <a:lnTo>
                    <a:pt x="146" y="3909"/>
                  </a:lnTo>
                  <a:lnTo>
                    <a:pt x="3909" y="146"/>
                  </a:lnTo>
                  <a:close/>
                  <a:moveTo>
                    <a:pt x="3909" y="0"/>
                  </a:moveTo>
                  <a:lnTo>
                    <a:pt x="1" y="3909"/>
                  </a:lnTo>
                  <a:lnTo>
                    <a:pt x="3909" y="7814"/>
                  </a:lnTo>
                  <a:lnTo>
                    <a:pt x="3947" y="7776"/>
                  </a:lnTo>
                  <a:lnTo>
                    <a:pt x="7815" y="3909"/>
                  </a:lnTo>
                  <a:lnTo>
                    <a:pt x="390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6459085" y="4609264"/>
              <a:ext cx="161254" cy="161254"/>
            </a:xfrm>
            <a:custGeom>
              <a:avLst/>
              <a:gdLst/>
              <a:ahLst/>
              <a:cxnLst/>
              <a:rect l="l" t="t" r="r" b="b"/>
              <a:pathLst>
                <a:path w="1475" h="1475" extrusionOk="0">
                  <a:moveTo>
                    <a:pt x="0" y="0"/>
                  </a:moveTo>
                  <a:lnTo>
                    <a:pt x="0" y="1474"/>
                  </a:lnTo>
                  <a:lnTo>
                    <a:pt x="1475" y="1474"/>
                  </a:lnTo>
                  <a:lnTo>
                    <a:pt x="147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6456352" y="4606422"/>
              <a:ext cx="166721" cy="166830"/>
            </a:xfrm>
            <a:custGeom>
              <a:avLst/>
              <a:gdLst/>
              <a:ahLst/>
              <a:cxnLst/>
              <a:rect l="l" t="t" r="r" b="b"/>
              <a:pathLst>
                <a:path w="1525" h="1526" extrusionOk="0">
                  <a:moveTo>
                    <a:pt x="1475" y="51"/>
                  </a:moveTo>
                  <a:lnTo>
                    <a:pt x="1475" y="1472"/>
                  </a:lnTo>
                  <a:lnTo>
                    <a:pt x="54" y="1472"/>
                  </a:lnTo>
                  <a:lnTo>
                    <a:pt x="54" y="51"/>
                  </a:lnTo>
                  <a:close/>
                  <a:moveTo>
                    <a:pt x="0" y="1"/>
                  </a:moveTo>
                  <a:lnTo>
                    <a:pt x="0" y="1526"/>
                  </a:lnTo>
                  <a:lnTo>
                    <a:pt x="1525" y="1526"/>
                  </a:lnTo>
                  <a:lnTo>
                    <a:pt x="1525" y="1500"/>
                  </a:lnTo>
                  <a:lnTo>
                    <a:pt x="152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8474077" y="66098"/>
              <a:ext cx="503223" cy="503660"/>
            </a:xfrm>
            <a:custGeom>
              <a:avLst/>
              <a:gdLst/>
              <a:ahLst/>
              <a:cxnLst/>
              <a:rect l="l" t="t" r="r" b="b"/>
              <a:pathLst>
                <a:path w="4603" h="4607" extrusionOk="0">
                  <a:moveTo>
                    <a:pt x="2301" y="0"/>
                  </a:moveTo>
                  <a:lnTo>
                    <a:pt x="0" y="2305"/>
                  </a:lnTo>
                  <a:lnTo>
                    <a:pt x="2301" y="4606"/>
                  </a:lnTo>
                  <a:lnTo>
                    <a:pt x="4603" y="2305"/>
                  </a:lnTo>
                  <a:lnTo>
                    <a:pt x="23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8764667" y="1902562"/>
              <a:ext cx="96315" cy="96425"/>
            </a:xfrm>
            <a:custGeom>
              <a:avLst/>
              <a:gdLst/>
              <a:ahLst/>
              <a:cxnLst/>
              <a:rect l="l" t="t" r="r" b="b"/>
              <a:pathLst>
                <a:path w="881" h="882" extrusionOk="0">
                  <a:moveTo>
                    <a:pt x="433" y="1"/>
                  </a:moveTo>
                  <a:lnTo>
                    <a:pt x="0" y="449"/>
                  </a:lnTo>
                  <a:lnTo>
                    <a:pt x="433" y="882"/>
                  </a:lnTo>
                  <a:lnTo>
                    <a:pt x="881" y="449"/>
                  </a:lnTo>
                  <a:lnTo>
                    <a:pt x="4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8592040" y="2105581"/>
              <a:ext cx="96425" cy="96315"/>
            </a:xfrm>
            <a:custGeom>
              <a:avLst/>
              <a:gdLst/>
              <a:ahLst/>
              <a:cxnLst/>
              <a:rect l="l" t="t" r="r" b="b"/>
              <a:pathLst>
                <a:path w="882" h="881" extrusionOk="0">
                  <a:moveTo>
                    <a:pt x="446" y="0"/>
                  </a:moveTo>
                  <a:lnTo>
                    <a:pt x="1" y="445"/>
                  </a:lnTo>
                  <a:lnTo>
                    <a:pt x="446" y="881"/>
                  </a:lnTo>
                  <a:lnTo>
                    <a:pt x="881" y="445"/>
                  </a:lnTo>
                  <a:lnTo>
                    <a:pt x="4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357516" y="3747772"/>
              <a:ext cx="503660" cy="503332"/>
            </a:xfrm>
            <a:custGeom>
              <a:avLst/>
              <a:gdLst/>
              <a:ahLst/>
              <a:cxnLst/>
              <a:rect l="l" t="t" r="r" b="b"/>
              <a:pathLst>
                <a:path w="4607" h="4604" extrusionOk="0">
                  <a:moveTo>
                    <a:pt x="2305" y="0"/>
                  </a:moveTo>
                  <a:lnTo>
                    <a:pt x="1" y="2302"/>
                  </a:lnTo>
                  <a:lnTo>
                    <a:pt x="2305" y="4603"/>
                  </a:lnTo>
                  <a:lnTo>
                    <a:pt x="4607" y="2302"/>
                  </a:lnTo>
                  <a:lnTo>
                    <a:pt x="23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110182" y="1603664"/>
              <a:ext cx="501911" cy="502020"/>
            </a:xfrm>
            <a:custGeom>
              <a:avLst/>
              <a:gdLst/>
              <a:ahLst/>
              <a:cxnLst/>
              <a:rect l="l" t="t" r="r" b="b"/>
              <a:pathLst>
                <a:path w="4591" h="4592" extrusionOk="0">
                  <a:moveTo>
                    <a:pt x="2302" y="1"/>
                  </a:moveTo>
                  <a:lnTo>
                    <a:pt x="0" y="2302"/>
                  </a:lnTo>
                  <a:lnTo>
                    <a:pt x="2302" y="4591"/>
                  </a:lnTo>
                  <a:lnTo>
                    <a:pt x="4591" y="2302"/>
                  </a:lnTo>
                  <a:lnTo>
                    <a:pt x="2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7878687" y="4475339"/>
              <a:ext cx="501911" cy="502239"/>
            </a:xfrm>
            <a:custGeom>
              <a:avLst/>
              <a:gdLst/>
              <a:ahLst/>
              <a:cxnLst/>
              <a:rect l="l" t="t" r="r" b="b"/>
              <a:pathLst>
                <a:path w="4591" h="4594" extrusionOk="0">
                  <a:moveTo>
                    <a:pt x="2302" y="0"/>
                  </a:moveTo>
                  <a:lnTo>
                    <a:pt x="0" y="2305"/>
                  </a:lnTo>
                  <a:lnTo>
                    <a:pt x="2302" y="4594"/>
                  </a:lnTo>
                  <a:lnTo>
                    <a:pt x="4590" y="2305"/>
                  </a:lnTo>
                  <a:lnTo>
                    <a:pt x="23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4192861" y="4518414"/>
              <a:ext cx="503332" cy="503660"/>
            </a:xfrm>
            <a:custGeom>
              <a:avLst/>
              <a:gdLst/>
              <a:ahLst/>
              <a:cxnLst/>
              <a:rect l="l" t="t" r="r" b="b"/>
              <a:pathLst>
                <a:path w="4604" h="4607" extrusionOk="0">
                  <a:moveTo>
                    <a:pt x="2302" y="1"/>
                  </a:moveTo>
                  <a:lnTo>
                    <a:pt x="1" y="2305"/>
                  </a:lnTo>
                  <a:lnTo>
                    <a:pt x="2302" y="4607"/>
                  </a:lnTo>
                  <a:lnTo>
                    <a:pt x="4603" y="2305"/>
                  </a:lnTo>
                  <a:lnTo>
                    <a:pt x="2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2067122" y="4810425"/>
              <a:ext cx="592760" cy="592760"/>
            </a:xfrm>
            <a:custGeom>
              <a:avLst/>
              <a:gdLst/>
              <a:ahLst/>
              <a:cxnLst/>
              <a:rect l="l" t="t" r="r" b="b"/>
              <a:pathLst>
                <a:path w="5422" h="5422" extrusionOk="0">
                  <a:moveTo>
                    <a:pt x="1" y="1"/>
                  </a:moveTo>
                  <a:lnTo>
                    <a:pt x="1" y="5421"/>
                  </a:lnTo>
                  <a:lnTo>
                    <a:pt x="5421" y="5421"/>
                  </a:lnTo>
                  <a:lnTo>
                    <a:pt x="54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6674786" y="-366725"/>
              <a:ext cx="592760" cy="592651"/>
            </a:xfrm>
            <a:custGeom>
              <a:avLst/>
              <a:gdLst/>
              <a:ahLst/>
              <a:cxnLst/>
              <a:rect l="l" t="t" r="r" b="b"/>
              <a:pathLst>
                <a:path w="5422" h="5421" extrusionOk="0">
                  <a:moveTo>
                    <a:pt x="1" y="0"/>
                  </a:moveTo>
                  <a:lnTo>
                    <a:pt x="1" y="5421"/>
                  </a:lnTo>
                  <a:lnTo>
                    <a:pt x="5421" y="5421"/>
                  </a:lnTo>
                  <a:lnTo>
                    <a:pt x="54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2563463" y="228666"/>
              <a:ext cx="592651" cy="592651"/>
            </a:xfrm>
            <a:custGeom>
              <a:avLst/>
              <a:gdLst/>
              <a:ahLst/>
              <a:cxnLst/>
              <a:rect l="l" t="t" r="r" b="b"/>
              <a:pathLst>
                <a:path w="5421" h="5421" extrusionOk="0">
                  <a:moveTo>
                    <a:pt x="0" y="0"/>
                  </a:moveTo>
                  <a:lnTo>
                    <a:pt x="0" y="5421"/>
                  </a:lnTo>
                  <a:lnTo>
                    <a:pt x="5421" y="5421"/>
                  </a:lnTo>
                  <a:lnTo>
                    <a:pt x="54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3738283" y="320828"/>
              <a:ext cx="161364" cy="161254"/>
            </a:xfrm>
            <a:custGeom>
              <a:avLst/>
              <a:gdLst/>
              <a:ahLst/>
              <a:cxnLst/>
              <a:rect l="l" t="t" r="r" b="b"/>
              <a:pathLst>
                <a:path w="1476" h="1475" extrusionOk="0">
                  <a:moveTo>
                    <a:pt x="1" y="0"/>
                  </a:moveTo>
                  <a:lnTo>
                    <a:pt x="1" y="1474"/>
                  </a:lnTo>
                  <a:lnTo>
                    <a:pt x="1475" y="1474"/>
                  </a:lnTo>
                  <a:lnTo>
                    <a:pt x="147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3735550" y="317986"/>
              <a:ext cx="166830" cy="166830"/>
            </a:xfrm>
            <a:custGeom>
              <a:avLst/>
              <a:gdLst/>
              <a:ahLst/>
              <a:cxnLst/>
              <a:rect l="l" t="t" r="r" b="b"/>
              <a:pathLst>
                <a:path w="1526" h="1526" extrusionOk="0">
                  <a:moveTo>
                    <a:pt x="1472" y="51"/>
                  </a:moveTo>
                  <a:lnTo>
                    <a:pt x="1472" y="1472"/>
                  </a:lnTo>
                  <a:lnTo>
                    <a:pt x="51" y="1472"/>
                  </a:lnTo>
                  <a:lnTo>
                    <a:pt x="51" y="51"/>
                  </a:lnTo>
                  <a:close/>
                  <a:moveTo>
                    <a:pt x="1" y="1"/>
                  </a:moveTo>
                  <a:lnTo>
                    <a:pt x="1" y="1526"/>
                  </a:lnTo>
                  <a:lnTo>
                    <a:pt x="1525" y="1526"/>
                  </a:lnTo>
                  <a:lnTo>
                    <a:pt x="1525" y="1500"/>
                  </a:lnTo>
                  <a:lnTo>
                    <a:pt x="152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7498997" y="237303"/>
              <a:ext cx="161254" cy="161254"/>
            </a:xfrm>
            <a:custGeom>
              <a:avLst/>
              <a:gdLst/>
              <a:ahLst/>
              <a:cxnLst/>
              <a:rect l="l" t="t" r="r" b="b"/>
              <a:pathLst>
                <a:path w="1475" h="1475" extrusionOk="0">
                  <a:moveTo>
                    <a:pt x="0" y="0"/>
                  </a:moveTo>
                  <a:lnTo>
                    <a:pt x="0" y="1474"/>
                  </a:lnTo>
                  <a:lnTo>
                    <a:pt x="1475" y="1474"/>
                  </a:lnTo>
                  <a:lnTo>
                    <a:pt x="147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7496263" y="234461"/>
              <a:ext cx="166830" cy="166830"/>
            </a:xfrm>
            <a:custGeom>
              <a:avLst/>
              <a:gdLst/>
              <a:ahLst/>
              <a:cxnLst/>
              <a:rect l="l" t="t" r="r" b="b"/>
              <a:pathLst>
                <a:path w="1526" h="1526" extrusionOk="0">
                  <a:moveTo>
                    <a:pt x="1471" y="55"/>
                  </a:moveTo>
                  <a:lnTo>
                    <a:pt x="1471" y="1475"/>
                  </a:lnTo>
                  <a:lnTo>
                    <a:pt x="51" y="1475"/>
                  </a:lnTo>
                  <a:lnTo>
                    <a:pt x="51" y="55"/>
                  </a:lnTo>
                  <a:close/>
                  <a:moveTo>
                    <a:pt x="0" y="1"/>
                  </a:moveTo>
                  <a:lnTo>
                    <a:pt x="0" y="1526"/>
                  </a:lnTo>
                  <a:lnTo>
                    <a:pt x="1525" y="1526"/>
                  </a:lnTo>
                  <a:lnTo>
                    <a:pt x="1525" y="1500"/>
                  </a:lnTo>
                  <a:lnTo>
                    <a:pt x="152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7992167" y="247252"/>
              <a:ext cx="161364" cy="161254"/>
            </a:xfrm>
            <a:custGeom>
              <a:avLst/>
              <a:gdLst/>
              <a:ahLst/>
              <a:cxnLst/>
              <a:rect l="l" t="t" r="r" b="b"/>
              <a:pathLst>
                <a:path w="1476" h="1475" extrusionOk="0">
                  <a:moveTo>
                    <a:pt x="1" y="1"/>
                  </a:moveTo>
                  <a:lnTo>
                    <a:pt x="1" y="1475"/>
                  </a:lnTo>
                  <a:lnTo>
                    <a:pt x="1475" y="1475"/>
                  </a:lnTo>
                  <a:lnTo>
                    <a:pt x="147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7989434" y="244519"/>
              <a:ext cx="166830" cy="166830"/>
            </a:xfrm>
            <a:custGeom>
              <a:avLst/>
              <a:gdLst/>
              <a:ahLst/>
              <a:cxnLst/>
              <a:rect l="l" t="t" r="r" b="b"/>
              <a:pathLst>
                <a:path w="1526" h="1526" extrusionOk="0">
                  <a:moveTo>
                    <a:pt x="1472" y="54"/>
                  </a:moveTo>
                  <a:lnTo>
                    <a:pt x="1472" y="1475"/>
                  </a:lnTo>
                  <a:lnTo>
                    <a:pt x="51" y="1475"/>
                  </a:lnTo>
                  <a:lnTo>
                    <a:pt x="51" y="54"/>
                  </a:lnTo>
                  <a:close/>
                  <a:moveTo>
                    <a:pt x="1" y="0"/>
                  </a:moveTo>
                  <a:lnTo>
                    <a:pt x="1" y="1525"/>
                  </a:lnTo>
                  <a:lnTo>
                    <a:pt x="1525" y="1525"/>
                  </a:lnTo>
                  <a:lnTo>
                    <a:pt x="1525" y="1500"/>
                  </a:lnTo>
                  <a:lnTo>
                    <a:pt x="152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8422257" y="717683"/>
              <a:ext cx="113698" cy="113698"/>
            </a:xfrm>
            <a:custGeom>
              <a:avLst/>
              <a:gdLst/>
              <a:ahLst/>
              <a:cxnLst/>
              <a:rect l="l" t="t" r="r" b="b"/>
              <a:pathLst>
                <a:path w="1040" h="1040" extrusionOk="0">
                  <a:moveTo>
                    <a:pt x="528" y="1"/>
                  </a:moveTo>
                  <a:lnTo>
                    <a:pt x="0" y="512"/>
                  </a:lnTo>
                  <a:lnTo>
                    <a:pt x="528" y="1039"/>
                  </a:lnTo>
                  <a:lnTo>
                    <a:pt x="1039" y="512"/>
                  </a:lnTo>
                  <a:lnTo>
                    <a:pt x="528"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8417774" y="713201"/>
              <a:ext cx="122663" cy="122663"/>
            </a:xfrm>
            <a:custGeom>
              <a:avLst/>
              <a:gdLst/>
              <a:ahLst/>
              <a:cxnLst/>
              <a:rect l="l" t="t" r="r" b="b"/>
              <a:pathLst>
                <a:path w="1122" h="1122" extrusionOk="0">
                  <a:moveTo>
                    <a:pt x="569" y="80"/>
                  </a:moveTo>
                  <a:lnTo>
                    <a:pt x="1055" y="553"/>
                  </a:lnTo>
                  <a:lnTo>
                    <a:pt x="561" y="1047"/>
                  </a:lnTo>
                  <a:lnTo>
                    <a:pt x="79" y="553"/>
                  </a:lnTo>
                  <a:lnTo>
                    <a:pt x="569" y="80"/>
                  </a:lnTo>
                  <a:close/>
                  <a:moveTo>
                    <a:pt x="569" y="1"/>
                  </a:moveTo>
                  <a:lnTo>
                    <a:pt x="0" y="553"/>
                  </a:lnTo>
                  <a:lnTo>
                    <a:pt x="569" y="1121"/>
                  </a:lnTo>
                  <a:lnTo>
                    <a:pt x="581" y="1093"/>
                  </a:lnTo>
                  <a:lnTo>
                    <a:pt x="1121" y="553"/>
                  </a:lnTo>
                  <a:lnTo>
                    <a:pt x="56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8711097" y="1399333"/>
              <a:ext cx="115447" cy="115119"/>
            </a:xfrm>
            <a:custGeom>
              <a:avLst/>
              <a:gdLst/>
              <a:ahLst/>
              <a:cxnLst/>
              <a:rect l="l" t="t" r="r" b="b"/>
              <a:pathLst>
                <a:path w="1056" h="1053" extrusionOk="0">
                  <a:moveTo>
                    <a:pt x="528" y="1"/>
                  </a:moveTo>
                  <a:lnTo>
                    <a:pt x="1" y="528"/>
                  </a:lnTo>
                  <a:lnTo>
                    <a:pt x="528" y="1052"/>
                  </a:lnTo>
                  <a:lnTo>
                    <a:pt x="1055" y="528"/>
                  </a:lnTo>
                  <a:lnTo>
                    <a:pt x="528"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8708364" y="1396600"/>
              <a:ext cx="122335" cy="120913"/>
            </a:xfrm>
            <a:custGeom>
              <a:avLst/>
              <a:gdLst/>
              <a:ahLst/>
              <a:cxnLst/>
              <a:rect l="l" t="t" r="r" b="b"/>
              <a:pathLst>
                <a:path w="1119" h="1106" extrusionOk="0">
                  <a:moveTo>
                    <a:pt x="553" y="64"/>
                  </a:moveTo>
                  <a:lnTo>
                    <a:pt x="1039" y="553"/>
                  </a:lnTo>
                  <a:lnTo>
                    <a:pt x="553" y="1039"/>
                  </a:lnTo>
                  <a:lnTo>
                    <a:pt x="553" y="1039"/>
                  </a:lnTo>
                  <a:lnTo>
                    <a:pt x="67" y="553"/>
                  </a:lnTo>
                  <a:lnTo>
                    <a:pt x="553" y="64"/>
                  </a:lnTo>
                  <a:close/>
                  <a:moveTo>
                    <a:pt x="553" y="1"/>
                  </a:moveTo>
                  <a:lnTo>
                    <a:pt x="1" y="553"/>
                  </a:lnTo>
                  <a:lnTo>
                    <a:pt x="553" y="1105"/>
                  </a:lnTo>
                  <a:lnTo>
                    <a:pt x="566" y="1090"/>
                  </a:lnTo>
                  <a:lnTo>
                    <a:pt x="1118" y="553"/>
                  </a:lnTo>
                  <a:lnTo>
                    <a:pt x="553"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5875392" y="17448"/>
              <a:ext cx="228599" cy="227177"/>
            </a:xfrm>
            <a:custGeom>
              <a:avLst/>
              <a:gdLst/>
              <a:ahLst/>
              <a:cxnLst/>
              <a:rect l="l" t="t" r="r" b="b"/>
              <a:pathLst>
                <a:path w="2091" h="2078" extrusionOk="0">
                  <a:moveTo>
                    <a:pt x="1052" y="0"/>
                  </a:moveTo>
                  <a:lnTo>
                    <a:pt x="1" y="1039"/>
                  </a:lnTo>
                  <a:lnTo>
                    <a:pt x="1052" y="2077"/>
                  </a:lnTo>
                  <a:lnTo>
                    <a:pt x="2091" y="1039"/>
                  </a:lnTo>
                  <a:lnTo>
                    <a:pt x="10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5872331" y="12965"/>
              <a:ext cx="236142" cy="236142"/>
            </a:xfrm>
            <a:custGeom>
              <a:avLst/>
              <a:gdLst/>
              <a:ahLst/>
              <a:cxnLst/>
              <a:rect l="l" t="t" r="r" b="b"/>
              <a:pathLst>
                <a:path w="2160" h="2160" extrusionOk="0">
                  <a:moveTo>
                    <a:pt x="1080" y="79"/>
                  </a:moveTo>
                  <a:lnTo>
                    <a:pt x="2081" y="1080"/>
                  </a:lnTo>
                  <a:lnTo>
                    <a:pt x="1074" y="2087"/>
                  </a:lnTo>
                  <a:lnTo>
                    <a:pt x="1074" y="2087"/>
                  </a:lnTo>
                  <a:lnTo>
                    <a:pt x="67" y="1080"/>
                  </a:lnTo>
                  <a:lnTo>
                    <a:pt x="1080" y="79"/>
                  </a:lnTo>
                  <a:close/>
                  <a:moveTo>
                    <a:pt x="1080" y="0"/>
                  </a:moveTo>
                  <a:lnTo>
                    <a:pt x="1" y="1080"/>
                  </a:lnTo>
                  <a:lnTo>
                    <a:pt x="1080" y="2159"/>
                  </a:lnTo>
                  <a:lnTo>
                    <a:pt x="1093" y="2144"/>
                  </a:lnTo>
                  <a:lnTo>
                    <a:pt x="2160" y="1080"/>
                  </a:lnTo>
                  <a:lnTo>
                    <a:pt x="108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8476811" y="1603664"/>
              <a:ext cx="228927" cy="227287"/>
            </a:xfrm>
            <a:custGeom>
              <a:avLst/>
              <a:gdLst/>
              <a:ahLst/>
              <a:cxnLst/>
              <a:rect l="l" t="t" r="r" b="b"/>
              <a:pathLst>
                <a:path w="2094" h="2079" extrusionOk="0">
                  <a:moveTo>
                    <a:pt x="1055" y="1"/>
                  </a:moveTo>
                  <a:lnTo>
                    <a:pt x="0" y="1039"/>
                  </a:lnTo>
                  <a:lnTo>
                    <a:pt x="1055" y="2078"/>
                  </a:lnTo>
                  <a:lnTo>
                    <a:pt x="2093" y="1039"/>
                  </a:lnTo>
                  <a:lnTo>
                    <a:pt x="105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8474077" y="1599181"/>
              <a:ext cx="235814" cy="235814"/>
            </a:xfrm>
            <a:custGeom>
              <a:avLst/>
              <a:gdLst/>
              <a:ahLst/>
              <a:cxnLst/>
              <a:rect l="l" t="t" r="r" b="b"/>
              <a:pathLst>
                <a:path w="2157" h="2157" extrusionOk="0">
                  <a:moveTo>
                    <a:pt x="1080" y="80"/>
                  </a:moveTo>
                  <a:lnTo>
                    <a:pt x="2077" y="1080"/>
                  </a:lnTo>
                  <a:lnTo>
                    <a:pt x="1072" y="2086"/>
                  </a:lnTo>
                  <a:lnTo>
                    <a:pt x="66" y="1080"/>
                  </a:lnTo>
                  <a:lnTo>
                    <a:pt x="1080" y="80"/>
                  </a:lnTo>
                  <a:close/>
                  <a:moveTo>
                    <a:pt x="1080" y="1"/>
                  </a:moveTo>
                  <a:lnTo>
                    <a:pt x="0" y="1080"/>
                  </a:lnTo>
                  <a:lnTo>
                    <a:pt x="1080" y="2157"/>
                  </a:lnTo>
                  <a:lnTo>
                    <a:pt x="1092" y="2144"/>
                  </a:lnTo>
                  <a:lnTo>
                    <a:pt x="2156" y="1080"/>
                  </a:lnTo>
                  <a:lnTo>
                    <a:pt x="108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679662" y="2697802"/>
              <a:ext cx="96425" cy="96753"/>
            </a:xfrm>
            <a:custGeom>
              <a:avLst/>
              <a:gdLst/>
              <a:ahLst/>
              <a:cxnLst/>
              <a:rect l="l" t="t" r="r" b="b"/>
              <a:pathLst>
                <a:path w="882" h="885" extrusionOk="0">
                  <a:moveTo>
                    <a:pt x="446" y="0"/>
                  </a:moveTo>
                  <a:lnTo>
                    <a:pt x="0" y="436"/>
                  </a:lnTo>
                  <a:lnTo>
                    <a:pt x="446" y="884"/>
                  </a:lnTo>
                  <a:lnTo>
                    <a:pt x="881" y="436"/>
                  </a:lnTo>
                  <a:lnTo>
                    <a:pt x="4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281059" y="3061968"/>
              <a:ext cx="96753" cy="96315"/>
            </a:xfrm>
            <a:custGeom>
              <a:avLst/>
              <a:gdLst/>
              <a:ahLst/>
              <a:cxnLst/>
              <a:rect l="l" t="t" r="r" b="b"/>
              <a:pathLst>
                <a:path w="885" h="881" extrusionOk="0">
                  <a:moveTo>
                    <a:pt x="436" y="0"/>
                  </a:moveTo>
                  <a:lnTo>
                    <a:pt x="0" y="445"/>
                  </a:lnTo>
                  <a:lnTo>
                    <a:pt x="436" y="881"/>
                  </a:lnTo>
                  <a:lnTo>
                    <a:pt x="884" y="445"/>
                  </a:lnTo>
                  <a:lnTo>
                    <a:pt x="436" y="0"/>
                  </a:ln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627842" y="2194573"/>
              <a:ext cx="113698" cy="113698"/>
            </a:xfrm>
            <a:custGeom>
              <a:avLst/>
              <a:gdLst/>
              <a:ahLst/>
              <a:cxnLst/>
              <a:rect l="l" t="t" r="r" b="b"/>
              <a:pathLst>
                <a:path w="1040" h="1040" extrusionOk="0">
                  <a:moveTo>
                    <a:pt x="512" y="1"/>
                  </a:moveTo>
                  <a:lnTo>
                    <a:pt x="1" y="515"/>
                  </a:lnTo>
                  <a:lnTo>
                    <a:pt x="512" y="1039"/>
                  </a:lnTo>
                  <a:lnTo>
                    <a:pt x="1040" y="515"/>
                  </a:lnTo>
                  <a:lnTo>
                    <a:pt x="51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623359" y="2190418"/>
              <a:ext cx="122335" cy="122335"/>
            </a:xfrm>
            <a:custGeom>
              <a:avLst/>
              <a:gdLst/>
              <a:ahLst/>
              <a:cxnLst/>
              <a:rect l="l" t="t" r="r" b="b"/>
              <a:pathLst>
                <a:path w="1119" h="1119" extrusionOk="0">
                  <a:moveTo>
                    <a:pt x="553" y="80"/>
                  </a:moveTo>
                  <a:lnTo>
                    <a:pt x="1040" y="553"/>
                  </a:lnTo>
                  <a:lnTo>
                    <a:pt x="559" y="1045"/>
                  </a:lnTo>
                  <a:lnTo>
                    <a:pt x="559" y="1045"/>
                  </a:lnTo>
                  <a:lnTo>
                    <a:pt x="67" y="553"/>
                  </a:lnTo>
                  <a:lnTo>
                    <a:pt x="553" y="80"/>
                  </a:lnTo>
                  <a:close/>
                  <a:moveTo>
                    <a:pt x="553" y="1"/>
                  </a:moveTo>
                  <a:lnTo>
                    <a:pt x="1" y="553"/>
                  </a:lnTo>
                  <a:lnTo>
                    <a:pt x="553" y="1118"/>
                  </a:lnTo>
                  <a:lnTo>
                    <a:pt x="579" y="1090"/>
                  </a:lnTo>
                  <a:lnTo>
                    <a:pt x="1118" y="553"/>
                  </a:lnTo>
                  <a:lnTo>
                    <a:pt x="553"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108433" y="1534679"/>
              <a:ext cx="96753" cy="97737"/>
            </a:xfrm>
            <a:custGeom>
              <a:avLst/>
              <a:gdLst/>
              <a:ahLst/>
              <a:cxnLst/>
              <a:rect l="l" t="t" r="r" b="b"/>
              <a:pathLst>
                <a:path w="885" h="894" extrusionOk="0">
                  <a:moveTo>
                    <a:pt x="449" y="0"/>
                  </a:moveTo>
                  <a:lnTo>
                    <a:pt x="1" y="445"/>
                  </a:lnTo>
                  <a:lnTo>
                    <a:pt x="449" y="894"/>
                  </a:lnTo>
                  <a:lnTo>
                    <a:pt x="885" y="445"/>
                  </a:lnTo>
                  <a:lnTo>
                    <a:pt x="4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56721" y="1031122"/>
              <a:ext cx="113917" cy="115338"/>
            </a:xfrm>
            <a:custGeom>
              <a:avLst/>
              <a:gdLst/>
              <a:ahLst/>
              <a:cxnLst/>
              <a:rect l="l" t="t" r="r" b="b"/>
              <a:pathLst>
                <a:path w="1042" h="1055" extrusionOk="0">
                  <a:moveTo>
                    <a:pt x="527" y="0"/>
                  </a:moveTo>
                  <a:lnTo>
                    <a:pt x="0" y="527"/>
                  </a:lnTo>
                  <a:lnTo>
                    <a:pt x="527" y="1055"/>
                  </a:lnTo>
                  <a:lnTo>
                    <a:pt x="1042" y="527"/>
                  </a:lnTo>
                  <a:lnTo>
                    <a:pt x="527"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52567" y="1028279"/>
              <a:ext cx="122225" cy="120913"/>
            </a:xfrm>
            <a:custGeom>
              <a:avLst/>
              <a:gdLst/>
              <a:ahLst/>
              <a:cxnLst/>
              <a:rect l="l" t="t" r="r" b="b"/>
              <a:pathLst>
                <a:path w="1118" h="1106" extrusionOk="0">
                  <a:moveTo>
                    <a:pt x="565" y="67"/>
                  </a:moveTo>
                  <a:lnTo>
                    <a:pt x="1039" y="553"/>
                  </a:lnTo>
                  <a:lnTo>
                    <a:pt x="559" y="1033"/>
                  </a:lnTo>
                  <a:lnTo>
                    <a:pt x="79" y="553"/>
                  </a:lnTo>
                  <a:lnTo>
                    <a:pt x="565" y="67"/>
                  </a:lnTo>
                  <a:close/>
                  <a:moveTo>
                    <a:pt x="565" y="1"/>
                  </a:moveTo>
                  <a:lnTo>
                    <a:pt x="0" y="553"/>
                  </a:lnTo>
                  <a:lnTo>
                    <a:pt x="565" y="1106"/>
                  </a:lnTo>
                  <a:lnTo>
                    <a:pt x="578" y="1093"/>
                  </a:lnTo>
                  <a:lnTo>
                    <a:pt x="1118" y="553"/>
                  </a:lnTo>
                  <a:lnTo>
                    <a:pt x="56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3442227" y="200023"/>
              <a:ext cx="96315" cy="96315"/>
            </a:xfrm>
            <a:custGeom>
              <a:avLst/>
              <a:gdLst/>
              <a:ahLst/>
              <a:cxnLst/>
              <a:rect l="l" t="t" r="r" b="b"/>
              <a:pathLst>
                <a:path w="881" h="881" extrusionOk="0">
                  <a:moveTo>
                    <a:pt x="445" y="0"/>
                  </a:moveTo>
                  <a:lnTo>
                    <a:pt x="0" y="433"/>
                  </a:lnTo>
                  <a:lnTo>
                    <a:pt x="445" y="881"/>
                  </a:lnTo>
                  <a:lnTo>
                    <a:pt x="881" y="433"/>
                  </a:lnTo>
                  <a:lnTo>
                    <a:pt x="4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3213408" y="20181"/>
              <a:ext cx="115338" cy="115010"/>
            </a:xfrm>
            <a:custGeom>
              <a:avLst/>
              <a:gdLst/>
              <a:ahLst/>
              <a:cxnLst/>
              <a:rect l="l" t="t" r="r" b="b"/>
              <a:pathLst>
                <a:path w="1055" h="1052" extrusionOk="0">
                  <a:moveTo>
                    <a:pt x="527" y="0"/>
                  </a:moveTo>
                  <a:lnTo>
                    <a:pt x="0" y="528"/>
                  </a:lnTo>
                  <a:lnTo>
                    <a:pt x="527" y="1052"/>
                  </a:lnTo>
                  <a:lnTo>
                    <a:pt x="1054" y="528"/>
                  </a:lnTo>
                  <a:lnTo>
                    <a:pt x="527"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3210565" y="17448"/>
              <a:ext cx="120913" cy="120913"/>
            </a:xfrm>
            <a:custGeom>
              <a:avLst/>
              <a:gdLst/>
              <a:ahLst/>
              <a:cxnLst/>
              <a:rect l="l" t="t" r="r" b="b"/>
              <a:pathLst>
                <a:path w="1106" h="1106" extrusionOk="0">
                  <a:moveTo>
                    <a:pt x="553" y="66"/>
                  </a:moveTo>
                  <a:lnTo>
                    <a:pt x="1039" y="553"/>
                  </a:lnTo>
                  <a:lnTo>
                    <a:pt x="553" y="1039"/>
                  </a:lnTo>
                  <a:lnTo>
                    <a:pt x="67" y="553"/>
                  </a:lnTo>
                  <a:lnTo>
                    <a:pt x="553" y="66"/>
                  </a:lnTo>
                  <a:close/>
                  <a:moveTo>
                    <a:pt x="553" y="0"/>
                  </a:moveTo>
                  <a:lnTo>
                    <a:pt x="1" y="553"/>
                  </a:lnTo>
                  <a:lnTo>
                    <a:pt x="553" y="1105"/>
                  </a:lnTo>
                  <a:lnTo>
                    <a:pt x="566" y="1092"/>
                  </a:lnTo>
                  <a:lnTo>
                    <a:pt x="1106" y="553"/>
                  </a:lnTo>
                  <a:lnTo>
                    <a:pt x="553"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248261" y="2283674"/>
              <a:ext cx="227177" cy="228927"/>
            </a:xfrm>
            <a:custGeom>
              <a:avLst/>
              <a:gdLst/>
              <a:ahLst/>
              <a:cxnLst/>
              <a:rect l="l" t="t" r="r" b="b"/>
              <a:pathLst>
                <a:path w="2078" h="2094" extrusionOk="0">
                  <a:moveTo>
                    <a:pt x="1039" y="0"/>
                  </a:moveTo>
                  <a:lnTo>
                    <a:pt x="0" y="1042"/>
                  </a:lnTo>
                  <a:lnTo>
                    <a:pt x="1039" y="2093"/>
                  </a:lnTo>
                  <a:lnTo>
                    <a:pt x="2078" y="1042"/>
                  </a:lnTo>
                  <a:lnTo>
                    <a:pt x="103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243779" y="2279519"/>
              <a:ext cx="235814" cy="235814"/>
            </a:xfrm>
            <a:custGeom>
              <a:avLst/>
              <a:gdLst/>
              <a:ahLst/>
              <a:cxnLst/>
              <a:rect l="l" t="t" r="r" b="b"/>
              <a:pathLst>
                <a:path w="2157" h="2157" extrusionOk="0">
                  <a:moveTo>
                    <a:pt x="1080" y="79"/>
                  </a:moveTo>
                  <a:lnTo>
                    <a:pt x="2078" y="1080"/>
                  </a:lnTo>
                  <a:lnTo>
                    <a:pt x="1072" y="2085"/>
                  </a:lnTo>
                  <a:lnTo>
                    <a:pt x="1072" y="2085"/>
                  </a:lnTo>
                  <a:lnTo>
                    <a:pt x="66" y="1080"/>
                  </a:lnTo>
                  <a:lnTo>
                    <a:pt x="1080" y="79"/>
                  </a:lnTo>
                  <a:close/>
                  <a:moveTo>
                    <a:pt x="1080" y="0"/>
                  </a:moveTo>
                  <a:lnTo>
                    <a:pt x="0" y="1080"/>
                  </a:lnTo>
                  <a:lnTo>
                    <a:pt x="1080" y="2156"/>
                  </a:lnTo>
                  <a:lnTo>
                    <a:pt x="1093" y="2144"/>
                  </a:lnTo>
                  <a:lnTo>
                    <a:pt x="2156" y="1080"/>
                  </a:lnTo>
                  <a:lnTo>
                    <a:pt x="108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1444509" y="60522"/>
              <a:ext cx="96425" cy="96425"/>
            </a:xfrm>
            <a:custGeom>
              <a:avLst/>
              <a:gdLst/>
              <a:ahLst/>
              <a:cxnLst/>
              <a:rect l="l" t="t" r="r" b="b"/>
              <a:pathLst>
                <a:path w="882" h="882" extrusionOk="0">
                  <a:moveTo>
                    <a:pt x="449" y="1"/>
                  </a:moveTo>
                  <a:lnTo>
                    <a:pt x="0" y="433"/>
                  </a:lnTo>
                  <a:lnTo>
                    <a:pt x="449" y="882"/>
                  </a:lnTo>
                  <a:lnTo>
                    <a:pt x="881" y="433"/>
                  </a:lnTo>
                  <a:lnTo>
                    <a:pt x="4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7962" y="2057915"/>
              <a:ext cx="97846" cy="96425"/>
            </a:xfrm>
            <a:custGeom>
              <a:avLst/>
              <a:gdLst/>
              <a:ahLst/>
              <a:cxnLst/>
              <a:rect l="l" t="t" r="r" b="b"/>
              <a:pathLst>
                <a:path w="895" h="882" extrusionOk="0">
                  <a:moveTo>
                    <a:pt x="446" y="0"/>
                  </a:moveTo>
                  <a:lnTo>
                    <a:pt x="1" y="436"/>
                  </a:lnTo>
                  <a:lnTo>
                    <a:pt x="446" y="881"/>
                  </a:lnTo>
                  <a:lnTo>
                    <a:pt x="894" y="436"/>
                  </a:lnTo>
                  <a:lnTo>
                    <a:pt x="4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1344038" y="349472"/>
              <a:ext cx="113698" cy="113589"/>
            </a:xfrm>
            <a:custGeom>
              <a:avLst/>
              <a:gdLst/>
              <a:ahLst/>
              <a:cxnLst/>
              <a:rect l="l" t="t" r="r" b="b"/>
              <a:pathLst>
                <a:path w="1040" h="1039" extrusionOk="0">
                  <a:moveTo>
                    <a:pt x="525" y="0"/>
                  </a:moveTo>
                  <a:lnTo>
                    <a:pt x="1" y="515"/>
                  </a:lnTo>
                  <a:lnTo>
                    <a:pt x="525" y="1039"/>
                  </a:lnTo>
                  <a:lnTo>
                    <a:pt x="1039" y="515"/>
                  </a:lnTo>
                  <a:lnTo>
                    <a:pt x="52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1339556" y="345317"/>
              <a:ext cx="122335" cy="122225"/>
            </a:xfrm>
            <a:custGeom>
              <a:avLst/>
              <a:gdLst/>
              <a:ahLst/>
              <a:cxnLst/>
              <a:rect l="l" t="t" r="r" b="b"/>
              <a:pathLst>
                <a:path w="1119" h="1118" extrusionOk="0">
                  <a:moveTo>
                    <a:pt x="566" y="79"/>
                  </a:moveTo>
                  <a:lnTo>
                    <a:pt x="1052" y="553"/>
                  </a:lnTo>
                  <a:lnTo>
                    <a:pt x="560" y="1045"/>
                  </a:lnTo>
                  <a:lnTo>
                    <a:pt x="80" y="553"/>
                  </a:lnTo>
                  <a:lnTo>
                    <a:pt x="566" y="79"/>
                  </a:lnTo>
                  <a:close/>
                  <a:moveTo>
                    <a:pt x="566" y="0"/>
                  </a:moveTo>
                  <a:lnTo>
                    <a:pt x="1" y="553"/>
                  </a:lnTo>
                  <a:lnTo>
                    <a:pt x="566" y="1118"/>
                  </a:lnTo>
                  <a:lnTo>
                    <a:pt x="578" y="1093"/>
                  </a:lnTo>
                  <a:lnTo>
                    <a:pt x="1118" y="553"/>
                  </a:lnTo>
                  <a:lnTo>
                    <a:pt x="56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790082" y="255888"/>
              <a:ext cx="227615" cy="227615"/>
            </a:xfrm>
            <a:custGeom>
              <a:avLst/>
              <a:gdLst/>
              <a:ahLst/>
              <a:cxnLst/>
              <a:rect l="l" t="t" r="r" b="b"/>
              <a:pathLst>
                <a:path w="2082" h="2082" extrusionOk="0">
                  <a:moveTo>
                    <a:pt x="1043" y="1"/>
                  </a:moveTo>
                  <a:lnTo>
                    <a:pt x="1" y="1042"/>
                  </a:lnTo>
                  <a:lnTo>
                    <a:pt x="1043" y="2081"/>
                  </a:lnTo>
                  <a:lnTo>
                    <a:pt x="2081" y="1042"/>
                  </a:lnTo>
                  <a:lnTo>
                    <a:pt x="1043"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785927" y="251734"/>
              <a:ext cx="235923" cy="235814"/>
            </a:xfrm>
            <a:custGeom>
              <a:avLst/>
              <a:gdLst/>
              <a:ahLst/>
              <a:cxnLst/>
              <a:rect l="l" t="t" r="r" b="b"/>
              <a:pathLst>
                <a:path w="2158" h="2157" extrusionOk="0">
                  <a:moveTo>
                    <a:pt x="1081" y="80"/>
                  </a:moveTo>
                  <a:lnTo>
                    <a:pt x="2091" y="1080"/>
                  </a:lnTo>
                  <a:lnTo>
                    <a:pt x="1085" y="2086"/>
                  </a:lnTo>
                  <a:lnTo>
                    <a:pt x="1085" y="2086"/>
                  </a:lnTo>
                  <a:lnTo>
                    <a:pt x="80" y="1080"/>
                  </a:lnTo>
                  <a:lnTo>
                    <a:pt x="1081" y="80"/>
                  </a:lnTo>
                  <a:close/>
                  <a:moveTo>
                    <a:pt x="1081" y="1"/>
                  </a:moveTo>
                  <a:lnTo>
                    <a:pt x="1" y="1080"/>
                  </a:lnTo>
                  <a:lnTo>
                    <a:pt x="1081" y="2157"/>
                  </a:lnTo>
                  <a:lnTo>
                    <a:pt x="1106" y="2144"/>
                  </a:lnTo>
                  <a:lnTo>
                    <a:pt x="2157" y="1080"/>
                  </a:lnTo>
                  <a:lnTo>
                    <a:pt x="108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5615196" y="269008"/>
              <a:ext cx="97737" cy="96425"/>
            </a:xfrm>
            <a:custGeom>
              <a:avLst/>
              <a:gdLst/>
              <a:ahLst/>
              <a:cxnLst/>
              <a:rect l="l" t="t" r="r" b="b"/>
              <a:pathLst>
                <a:path w="894" h="882" extrusionOk="0">
                  <a:moveTo>
                    <a:pt x="446" y="1"/>
                  </a:moveTo>
                  <a:lnTo>
                    <a:pt x="1" y="449"/>
                  </a:lnTo>
                  <a:lnTo>
                    <a:pt x="446" y="881"/>
                  </a:lnTo>
                  <a:lnTo>
                    <a:pt x="894" y="449"/>
                  </a:lnTo>
                  <a:lnTo>
                    <a:pt x="4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6362769" y="60522"/>
              <a:ext cx="98174" cy="96425"/>
            </a:xfrm>
            <a:custGeom>
              <a:avLst/>
              <a:gdLst/>
              <a:ahLst/>
              <a:cxnLst/>
              <a:rect l="l" t="t" r="r" b="b"/>
              <a:pathLst>
                <a:path w="898" h="882" extrusionOk="0">
                  <a:moveTo>
                    <a:pt x="449" y="1"/>
                  </a:moveTo>
                  <a:lnTo>
                    <a:pt x="1" y="433"/>
                  </a:lnTo>
                  <a:lnTo>
                    <a:pt x="449" y="882"/>
                  </a:lnTo>
                  <a:lnTo>
                    <a:pt x="897" y="433"/>
                  </a:lnTo>
                  <a:lnTo>
                    <a:pt x="4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6219224" y="350784"/>
              <a:ext cx="113589" cy="114026"/>
            </a:xfrm>
            <a:custGeom>
              <a:avLst/>
              <a:gdLst/>
              <a:ahLst/>
              <a:cxnLst/>
              <a:rect l="l" t="t" r="r" b="b"/>
              <a:pathLst>
                <a:path w="1039" h="1043" extrusionOk="0">
                  <a:moveTo>
                    <a:pt x="524" y="1"/>
                  </a:moveTo>
                  <a:lnTo>
                    <a:pt x="0" y="515"/>
                  </a:lnTo>
                  <a:lnTo>
                    <a:pt x="524" y="1043"/>
                  </a:lnTo>
                  <a:lnTo>
                    <a:pt x="1039" y="515"/>
                  </a:lnTo>
                  <a:lnTo>
                    <a:pt x="524"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6214741" y="346629"/>
              <a:ext cx="122225" cy="122335"/>
            </a:xfrm>
            <a:custGeom>
              <a:avLst/>
              <a:gdLst/>
              <a:ahLst/>
              <a:cxnLst/>
              <a:rect l="l" t="t" r="r" b="b"/>
              <a:pathLst>
                <a:path w="1118" h="1119" extrusionOk="0">
                  <a:moveTo>
                    <a:pt x="565" y="80"/>
                  </a:moveTo>
                  <a:lnTo>
                    <a:pt x="1052" y="553"/>
                  </a:lnTo>
                  <a:lnTo>
                    <a:pt x="559" y="1046"/>
                  </a:lnTo>
                  <a:lnTo>
                    <a:pt x="79" y="553"/>
                  </a:lnTo>
                  <a:lnTo>
                    <a:pt x="565" y="80"/>
                  </a:lnTo>
                  <a:close/>
                  <a:moveTo>
                    <a:pt x="565" y="1"/>
                  </a:moveTo>
                  <a:lnTo>
                    <a:pt x="0" y="553"/>
                  </a:lnTo>
                  <a:lnTo>
                    <a:pt x="565" y="1118"/>
                  </a:lnTo>
                  <a:lnTo>
                    <a:pt x="578" y="1093"/>
                  </a:lnTo>
                  <a:lnTo>
                    <a:pt x="1118" y="553"/>
                  </a:lnTo>
                  <a:lnTo>
                    <a:pt x="56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4079271" y="57461"/>
              <a:ext cx="228599" cy="228927"/>
            </a:xfrm>
            <a:custGeom>
              <a:avLst/>
              <a:gdLst/>
              <a:ahLst/>
              <a:cxnLst/>
              <a:rect l="l" t="t" r="r" b="b"/>
              <a:pathLst>
                <a:path w="2091" h="2094" extrusionOk="0">
                  <a:moveTo>
                    <a:pt x="1040" y="0"/>
                  </a:moveTo>
                  <a:lnTo>
                    <a:pt x="1" y="1055"/>
                  </a:lnTo>
                  <a:lnTo>
                    <a:pt x="1040" y="2093"/>
                  </a:lnTo>
                  <a:lnTo>
                    <a:pt x="2091" y="1055"/>
                  </a:lnTo>
                  <a:lnTo>
                    <a:pt x="10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8402250" y="4410727"/>
              <a:ext cx="96425" cy="96425"/>
            </a:xfrm>
            <a:custGeom>
              <a:avLst/>
              <a:gdLst/>
              <a:ahLst/>
              <a:cxnLst/>
              <a:rect l="l" t="t" r="r" b="b"/>
              <a:pathLst>
                <a:path w="882" h="882" extrusionOk="0">
                  <a:moveTo>
                    <a:pt x="433" y="1"/>
                  </a:moveTo>
                  <a:lnTo>
                    <a:pt x="0" y="433"/>
                  </a:lnTo>
                  <a:lnTo>
                    <a:pt x="433" y="882"/>
                  </a:lnTo>
                  <a:lnTo>
                    <a:pt x="881" y="433"/>
                  </a:lnTo>
                  <a:lnTo>
                    <a:pt x="4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7418532" y="4843550"/>
              <a:ext cx="96425" cy="96425"/>
            </a:xfrm>
            <a:custGeom>
              <a:avLst/>
              <a:gdLst/>
              <a:ahLst/>
              <a:cxnLst/>
              <a:rect l="l" t="t" r="r" b="b"/>
              <a:pathLst>
                <a:path w="882" h="882" extrusionOk="0">
                  <a:moveTo>
                    <a:pt x="433" y="1"/>
                  </a:moveTo>
                  <a:lnTo>
                    <a:pt x="1" y="436"/>
                  </a:lnTo>
                  <a:lnTo>
                    <a:pt x="433" y="881"/>
                  </a:lnTo>
                  <a:lnTo>
                    <a:pt x="882" y="436"/>
                  </a:lnTo>
                  <a:lnTo>
                    <a:pt x="4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8640691" y="4712796"/>
              <a:ext cx="113698" cy="115010"/>
            </a:xfrm>
            <a:custGeom>
              <a:avLst/>
              <a:gdLst/>
              <a:ahLst/>
              <a:cxnLst/>
              <a:rect l="l" t="t" r="r" b="b"/>
              <a:pathLst>
                <a:path w="1040" h="1052" extrusionOk="0">
                  <a:moveTo>
                    <a:pt x="515" y="0"/>
                  </a:moveTo>
                  <a:lnTo>
                    <a:pt x="1" y="527"/>
                  </a:lnTo>
                  <a:lnTo>
                    <a:pt x="515" y="1051"/>
                  </a:lnTo>
                  <a:lnTo>
                    <a:pt x="1039" y="527"/>
                  </a:lnTo>
                  <a:lnTo>
                    <a:pt x="51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8636536" y="4709954"/>
              <a:ext cx="122335" cy="120913"/>
            </a:xfrm>
            <a:custGeom>
              <a:avLst/>
              <a:gdLst/>
              <a:ahLst/>
              <a:cxnLst/>
              <a:rect l="l" t="t" r="r" b="b"/>
              <a:pathLst>
                <a:path w="1119" h="1106" extrusionOk="0">
                  <a:moveTo>
                    <a:pt x="553" y="64"/>
                  </a:moveTo>
                  <a:lnTo>
                    <a:pt x="1040" y="553"/>
                  </a:lnTo>
                  <a:lnTo>
                    <a:pt x="560" y="1033"/>
                  </a:lnTo>
                  <a:lnTo>
                    <a:pt x="80" y="553"/>
                  </a:lnTo>
                  <a:lnTo>
                    <a:pt x="553" y="64"/>
                  </a:lnTo>
                  <a:close/>
                  <a:moveTo>
                    <a:pt x="553" y="1"/>
                  </a:moveTo>
                  <a:lnTo>
                    <a:pt x="1" y="553"/>
                  </a:lnTo>
                  <a:lnTo>
                    <a:pt x="553" y="1106"/>
                  </a:lnTo>
                  <a:lnTo>
                    <a:pt x="579" y="1090"/>
                  </a:lnTo>
                  <a:lnTo>
                    <a:pt x="1119" y="553"/>
                  </a:lnTo>
                  <a:lnTo>
                    <a:pt x="553"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8756030" y="3298988"/>
              <a:ext cx="113589" cy="113698"/>
            </a:xfrm>
            <a:custGeom>
              <a:avLst/>
              <a:gdLst/>
              <a:ahLst/>
              <a:cxnLst/>
              <a:rect l="l" t="t" r="r" b="b"/>
              <a:pathLst>
                <a:path w="1039" h="1040" extrusionOk="0">
                  <a:moveTo>
                    <a:pt x="512" y="1"/>
                  </a:moveTo>
                  <a:lnTo>
                    <a:pt x="0" y="516"/>
                  </a:lnTo>
                  <a:lnTo>
                    <a:pt x="512" y="1040"/>
                  </a:lnTo>
                  <a:lnTo>
                    <a:pt x="1039" y="516"/>
                  </a:lnTo>
                  <a:lnTo>
                    <a:pt x="51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8751547" y="3294943"/>
              <a:ext cx="122225" cy="122225"/>
            </a:xfrm>
            <a:custGeom>
              <a:avLst/>
              <a:gdLst/>
              <a:ahLst/>
              <a:cxnLst/>
              <a:rect l="l" t="t" r="r" b="b"/>
              <a:pathLst>
                <a:path w="1118" h="1118" extrusionOk="0">
                  <a:moveTo>
                    <a:pt x="553" y="63"/>
                  </a:moveTo>
                  <a:lnTo>
                    <a:pt x="1039" y="553"/>
                  </a:lnTo>
                  <a:lnTo>
                    <a:pt x="559" y="1032"/>
                  </a:lnTo>
                  <a:lnTo>
                    <a:pt x="79" y="553"/>
                  </a:lnTo>
                  <a:lnTo>
                    <a:pt x="553" y="63"/>
                  </a:lnTo>
                  <a:close/>
                  <a:moveTo>
                    <a:pt x="553" y="0"/>
                  </a:moveTo>
                  <a:lnTo>
                    <a:pt x="0" y="553"/>
                  </a:lnTo>
                  <a:lnTo>
                    <a:pt x="553" y="1118"/>
                  </a:lnTo>
                  <a:lnTo>
                    <a:pt x="578" y="1089"/>
                  </a:lnTo>
                  <a:lnTo>
                    <a:pt x="1118" y="553"/>
                  </a:lnTo>
                  <a:lnTo>
                    <a:pt x="553"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7352281" y="4321736"/>
              <a:ext cx="227287" cy="227177"/>
            </a:xfrm>
            <a:custGeom>
              <a:avLst/>
              <a:gdLst/>
              <a:ahLst/>
              <a:cxnLst/>
              <a:rect l="l" t="t" r="r" b="b"/>
              <a:pathLst>
                <a:path w="2079" h="2078" extrusionOk="0">
                  <a:moveTo>
                    <a:pt x="1039" y="0"/>
                  </a:moveTo>
                  <a:lnTo>
                    <a:pt x="1" y="1039"/>
                  </a:lnTo>
                  <a:lnTo>
                    <a:pt x="1039" y="2078"/>
                  </a:lnTo>
                  <a:lnTo>
                    <a:pt x="2078" y="1039"/>
                  </a:lnTo>
                  <a:lnTo>
                    <a:pt x="103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7347798" y="4317253"/>
              <a:ext cx="236251" cy="235814"/>
            </a:xfrm>
            <a:custGeom>
              <a:avLst/>
              <a:gdLst/>
              <a:ahLst/>
              <a:cxnLst/>
              <a:rect l="l" t="t" r="r" b="b"/>
              <a:pathLst>
                <a:path w="2161" h="2157" extrusionOk="0">
                  <a:moveTo>
                    <a:pt x="1080" y="79"/>
                  </a:moveTo>
                  <a:lnTo>
                    <a:pt x="2094" y="1080"/>
                  </a:lnTo>
                  <a:lnTo>
                    <a:pt x="1087" y="2087"/>
                  </a:lnTo>
                  <a:lnTo>
                    <a:pt x="1087" y="2087"/>
                  </a:lnTo>
                  <a:lnTo>
                    <a:pt x="80" y="1080"/>
                  </a:lnTo>
                  <a:lnTo>
                    <a:pt x="1080" y="79"/>
                  </a:lnTo>
                  <a:close/>
                  <a:moveTo>
                    <a:pt x="1080" y="0"/>
                  </a:moveTo>
                  <a:lnTo>
                    <a:pt x="1" y="1080"/>
                  </a:lnTo>
                  <a:lnTo>
                    <a:pt x="1080" y="2156"/>
                  </a:lnTo>
                  <a:lnTo>
                    <a:pt x="1106" y="2144"/>
                  </a:lnTo>
                  <a:lnTo>
                    <a:pt x="2160" y="1080"/>
                  </a:lnTo>
                  <a:lnTo>
                    <a:pt x="108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2763311" y="4811846"/>
              <a:ext cx="96425" cy="96753"/>
            </a:xfrm>
            <a:custGeom>
              <a:avLst/>
              <a:gdLst/>
              <a:ahLst/>
              <a:cxnLst/>
              <a:rect l="l" t="t" r="r" b="b"/>
              <a:pathLst>
                <a:path w="882" h="885" extrusionOk="0">
                  <a:moveTo>
                    <a:pt x="449" y="0"/>
                  </a:moveTo>
                  <a:lnTo>
                    <a:pt x="0" y="448"/>
                  </a:lnTo>
                  <a:lnTo>
                    <a:pt x="449" y="884"/>
                  </a:lnTo>
                  <a:lnTo>
                    <a:pt x="881" y="448"/>
                  </a:lnTo>
                  <a:lnTo>
                    <a:pt x="4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2964472" y="4860824"/>
              <a:ext cx="96753" cy="96425"/>
            </a:xfrm>
            <a:custGeom>
              <a:avLst/>
              <a:gdLst/>
              <a:ahLst/>
              <a:cxnLst/>
              <a:rect l="l" t="t" r="r" b="b"/>
              <a:pathLst>
                <a:path w="885" h="882" extrusionOk="0">
                  <a:moveTo>
                    <a:pt x="436" y="0"/>
                  </a:moveTo>
                  <a:lnTo>
                    <a:pt x="1" y="436"/>
                  </a:lnTo>
                  <a:lnTo>
                    <a:pt x="436" y="881"/>
                  </a:lnTo>
                  <a:lnTo>
                    <a:pt x="885" y="436"/>
                  </a:lnTo>
                  <a:lnTo>
                    <a:pt x="4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1344038" y="4899854"/>
              <a:ext cx="113698" cy="113589"/>
            </a:xfrm>
            <a:custGeom>
              <a:avLst/>
              <a:gdLst/>
              <a:ahLst/>
              <a:cxnLst/>
              <a:rect l="l" t="t" r="r" b="b"/>
              <a:pathLst>
                <a:path w="1040" h="1039" extrusionOk="0">
                  <a:moveTo>
                    <a:pt x="525" y="0"/>
                  </a:moveTo>
                  <a:lnTo>
                    <a:pt x="1" y="524"/>
                  </a:lnTo>
                  <a:lnTo>
                    <a:pt x="525" y="1039"/>
                  </a:lnTo>
                  <a:lnTo>
                    <a:pt x="1039" y="524"/>
                  </a:lnTo>
                  <a:lnTo>
                    <a:pt x="52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1339556" y="4895371"/>
              <a:ext cx="122335" cy="122225"/>
            </a:xfrm>
            <a:custGeom>
              <a:avLst/>
              <a:gdLst/>
              <a:ahLst/>
              <a:cxnLst/>
              <a:rect l="l" t="t" r="r" b="b"/>
              <a:pathLst>
                <a:path w="1119" h="1118" extrusionOk="0">
                  <a:moveTo>
                    <a:pt x="566" y="79"/>
                  </a:moveTo>
                  <a:lnTo>
                    <a:pt x="1052" y="565"/>
                  </a:lnTo>
                  <a:lnTo>
                    <a:pt x="560" y="1048"/>
                  </a:lnTo>
                  <a:lnTo>
                    <a:pt x="560" y="1048"/>
                  </a:lnTo>
                  <a:lnTo>
                    <a:pt x="80" y="565"/>
                  </a:lnTo>
                  <a:lnTo>
                    <a:pt x="566" y="79"/>
                  </a:lnTo>
                  <a:close/>
                  <a:moveTo>
                    <a:pt x="566" y="0"/>
                  </a:moveTo>
                  <a:lnTo>
                    <a:pt x="1" y="565"/>
                  </a:lnTo>
                  <a:lnTo>
                    <a:pt x="566" y="1118"/>
                  </a:lnTo>
                  <a:lnTo>
                    <a:pt x="578" y="1105"/>
                  </a:lnTo>
                  <a:lnTo>
                    <a:pt x="1118" y="565"/>
                  </a:lnTo>
                  <a:lnTo>
                    <a:pt x="56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1427235" y="4656493"/>
              <a:ext cx="227615" cy="227505"/>
            </a:xfrm>
            <a:custGeom>
              <a:avLst/>
              <a:gdLst/>
              <a:ahLst/>
              <a:cxnLst/>
              <a:rect l="l" t="t" r="r" b="b"/>
              <a:pathLst>
                <a:path w="2082" h="2081" extrusionOk="0">
                  <a:moveTo>
                    <a:pt x="1039" y="1"/>
                  </a:moveTo>
                  <a:lnTo>
                    <a:pt x="1" y="1042"/>
                  </a:lnTo>
                  <a:lnTo>
                    <a:pt x="1039" y="2081"/>
                  </a:lnTo>
                  <a:lnTo>
                    <a:pt x="2081" y="1042"/>
                  </a:lnTo>
                  <a:lnTo>
                    <a:pt x="103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1423081" y="4652339"/>
              <a:ext cx="235814" cy="235814"/>
            </a:xfrm>
            <a:custGeom>
              <a:avLst/>
              <a:gdLst/>
              <a:ahLst/>
              <a:cxnLst/>
              <a:rect l="l" t="t" r="r" b="b"/>
              <a:pathLst>
                <a:path w="2157" h="2157" extrusionOk="0">
                  <a:moveTo>
                    <a:pt x="1077" y="80"/>
                  </a:moveTo>
                  <a:lnTo>
                    <a:pt x="2078" y="1080"/>
                  </a:lnTo>
                  <a:lnTo>
                    <a:pt x="1085" y="2086"/>
                  </a:lnTo>
                  <a:lnTo>
                    <a:pt x="1085" y="2086"/>
                  </a:lnTo>
                  <a:lnTo>
                    <a:pt x="80" y="1080"/>
                  </a:lnTo>
                  <a:lnTo>
                    <a:pt x="1077" y="80"/>
                  </a:lnTo>
                  <a:close/>
                  <a:moveTo>
                    <a:pt x="1077" y="1"/>
                  </a:moveTo>
                  <a:lnTo>
                    <a:pt x="1" y="1080"/>
                  </a:lnTo>
                  <a:lnTo>
                    <a:pt x="1077" y="2157"/>
                  </a:lnTo>
                  <a:lnTo>
                    <a:pt x="1106" y="2144"/>
                  </a:lnTo>
                  <a:lnTo>
                    <a:pt x="2157" y="1080"/>
                  </a:lnTo>
                  <a:lnTo>
                    <a:pt x="1077"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3156011" y="4632332"/>
              <a:ext cx="228599" cy="228599"/>
            </a:xfrm>
            <a:custGeom>
              <a:avLst/>
              <a:gdLst/>
              <a:ahLst/>
              <a:cxnLst/>
              <a:rect l="l" t="t" r="r" b="b"/>
              <a:pathLst>
                <a:path w="2091" h="2091" extrusionOk="0">
                  <a:moveTo>
                    <a:pt x="1040" y="1"/>
                  </a:moveTo>
                  <a:lnTo>
                    <a:pt x="1" y="1039"/>
                  </a:lnTo>
                  <a:lnTo>
                    <a:pt x="1040" y="2090"/>
                  </a:lnTo>
                  <a:lnTo>
                    <a:pt x="2091" y="1039"/>
                  </a:lnTo>
                  <a:lnTo>
                    <a:pt x="104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3151529" y="4627850"/>
              <a:ext cx="235923" cy="235814"/>
            </a:xfrm>
            <a:custGeom>
              <a:avLst/>
              <a:gdLst/>
              <a:ahLst/>
              <a:cxnLst/>
              <a:rect l="l" t="t" r="r" b="b"/>
              <a:pathLst>
                <a:path w="2158" h="2157" extrusionOk="0">
                  <a:moveTo>
                    <a:pt x="1081" y="79"/>
                  </a:moveTo>
                  <a:lnTo>
                    <a:pt x="2094" y="1080"/>
                  </a:lnTo>
                  <a:lnTo>
                    <a:pt x="1087" y="2087"/>
                  </a:lnTo>
                  <a:lnTo>
                    <a:pt x="1087" y="2087"/>
                  </a:lnTo>
                  <a:lnTo>
                    <a:pt x="80" y="1080"/>
                  </a:lnTo>
                  <a:lnTo>
                    <a:pt x="1081" y="79"/>
                  </a:lnTo>
                  <a:close/>
                  <a:moveTo>
                    <a:pt x="1081" y="1"/>
                  </a:moveTo>
                  <a:lnTo>
                    <a:pt x="1" y="1080"/>
                  </a:lnTo>
                  <a:lnTo>
                    <a:pt x="1081" y="2157"/>
                  </a:lnTo>
                  <a:lnTo>
                    <a:pt x="1106" y="2144"/>
                  </a:lnTo>
                  <a:lnTo>
                    <a:pt x="2157" y="1080"/>
                  </a:lnTo>
                  <a:lnTo>
                    <a:pt x="108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16599" y="4745922"/>
              <a:ext cx="228599" cy="228599"/>
            </a:xfrm>
            <a:custGeom>
              <a:avLst/>
              <a:gdLst/>
              <a:ahLst/>
              <a:cxnLst/>
              <a:rect l="l" t="t" r="r" b="b"/>
              <a:pathLst>
                <a:path w="2091" h="2091" extrusionOk="0">
                  <a:moveTo>
                    <a:pt x="1052" y="0"/>
                  </a:moveTo>
                  <a:lnTo>
                    <a:pt x="1" y="1051"/>
                  </a:lnTo>
                  <a:lnTo>
                    <a:pt x="1052" y="2090"/>
                  </a:lnTo>
                  <a:lnTo>
                    <a:pt x="2091" y="1051"/>
                  </a:lnTo>
                  <a:lnTo>
                    <a:pt x="10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13537" y="4742752"/>
              <a:ext cx="236142" cy="236251"/>
            </a:xfrm>
            <a:custGeom>
              <a:avLst/>
              <a:gdLst/>
              <a:ahLst/>
              <a:cxnLst/>
              <a:rect l="l" t="t" r="r" b="b"/>
              <a:pathLst>
                <a:path w="2160" h="2161" extrusionOk="0">
                  <a:moveTo>
                    <a:pt x="1080" y="67"/>
                  </a:moveTo>
                  <a:lnTo>
                    <a:pt x="2081" y="1080"/>
                  </a:lnTo>
                  <a:lnTo>
                    <a:pt x="1074" y="2075"/>
                  </a:lnTo>
                  <a:lnTo>
                    <a:pt x="1074" y="2075"/>
                  </a:lnTo>
                  <a:lnTo>
                    <a:pt x="67" y="1080"/>
                  </a:lnTo>
                  <a:lnTo>
                    <a:pt x="1080" y="67"/>
                  </a:lnTo>
                  <a:close/>
                  <a:moveTo>
                    <a:pt x="1080" y="1"/>
                  </a:moveTo>
                  <a:lnTo>
                    <a:pt x="0" y="1080"/>
                  </a:lnTo>
                  <a:lnTo>
                    <a:pt x="1080" y="2160"/>
                  </a:lnTo>
                  <a:lnTo>
                    <a:pt x="1093" y="2132"/>
                  </a:lnTo>
                  <a:lnTo>
                    <a:pt x="2160" y="1080"/>
                  </a:lnTo>
                  <a:lnTo>
                    <a:pt x="108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1000316" y="-184150"/>
              <a:ext cx="228599" cy="227505"/>
            </a:xfrm>
            <a:custGeom>
              <a:avLst/>
              <a:gdLst/>
              <a:ahLst/>
              <a:cxnLst/>
              <a:rect l="l" t="t" r="r" b="b"/>
              <a:pathLst>
                <a:path w="2091" h="2081" extrusionOk="0">
                  <a:moveTo>
                    <a:pt x="1052" y="0"/>
                  </a:moveTo>
                  <a:lnTo>
                    <a:pt x="0" y="1042"/>
                  </a:lnTo>
                  <a:lnTo>
                    <a:pt x="1052" y="2081"/>
                  </a:lnTo>
                  <a:lnTo>
                    <a:pt x="2090" y="1042"/>
                  </a:lnTo>
                  <a:lnTo>
                    <a:pt x="10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997146" y="-188305"/>
              <a:ext cx="236251" cy="235814"/>
            </a:xfrm>
            <a:custGeom>
              <a:avLst/>
              <a:gdLst/>
              <a:ahLst/>
              <a:cxnLst/>
              <a:rect l="l" t="t" r="r" b="b"/>
              <a:pathLst>
                <a:path w="2161" h="2157" extrusionOk="0">
                  <a:moveTo>
                    <a:pt x="1081" y="67"/>
                  </a:moveTo>
                  <a:lnTo>
                    <a:pt x="2081" y="1080"/>
                  </a:lnTo>
                  <a:lnTo>
                    <a:pt x="1074" y="2087"/>
                  </a:lnTo>
                  <a:lnTo>
                    <a:pt x="1074" y="2087"/>
                  </a:lnTo>
                  <a:lnTo>
                    <a:pt x="67" y="1080"/>
                  </a:lnTo>
                  <a:lnTo>
                    <a:pt x="1081" y="67"/>
                  </a:lnTo>
                  <a:close/>
                  <a:moveTo>
                    <a:pt x="1081" y="1"/>
                  </a:moveTo>
                  <a:lnTo>
                    <a:pt x="1" y="1080"/>
                  </a:lnTo>
                  <a:lnTo>
                    <a:pt x="1081" y="2157"/>
                  </a:lnTo>
                  <a:lnTo>
                    <a:pt x="1093" y="2132"/>
                  </a:lnTo>
                  <a:lnTo>
                    <a:pt x="2160" y="1080"/>
                  </a:lnTo>
                  <a:lnTo>
                    <a:pt x="108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4"/>
          <p:cNvSpPr/>
          <p:nvPr/>
        </p:nvSpPr>
        <p:spPr>
          <a:xfrm>
            <a:off x="467527" y="396075"/>
            <a:ext cx="8220300" cy="4332900"/>
          </a:xfrm>
          <a:prstGeom prst="roundRect">
            <a:avLst>
              <a:gd name="adj" fmla="val 2817"/>
            </a:avLst>
          </a:prstGeom>
          <a:solidFill>
            <a:srgbClr val="FFFBF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txBox="1">
            <a:spLocks noGrp="1"/>
          </p:cNvSpPr>
          <p:nvPr>
            <p:ph type="title"/>
          </p:nvPr>
        </p:nvSpPr>
        <p:spPr>
          <a:xfrm>
            <a:off x="720000" y="367664"/>
            <a:ext cx="7704000" cy="54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9" name="Google Shape;239;p4"/>
          <p:cNvSpPr txBox="1">
            <a:spLocks noGrp="1"/>
          </p:cNvSpPr>
          <p:nvPr>
            <p:ph type="body" idx="1"/>
          </p:nvPr>
        </p:nvSpPr>
        <p:spPr>
          <a:xfrm>
            <a:off x="720000" y="1023525"/>
            <a:ext cx="7704000" cy="3579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Open Sans"/>
              <a:buChar char="●"/>
              <a:defRPr sz="12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1"/>
        <p:cNvGrpSpPr/>
        <p:nvPr/>
      </p:nvGrpSpPr>
      <p:grpSpPr>
        <a:xfrm>
          <a:off x="0" y="0"/>
          <a:ext cx="0" cy="0"/>
          <a:chOff x="0" y="0"/>
          <a:chExt cx="0" cy="0"/>
        </a:xfrm>
      </p:grpSpPr>
      <p:grpSp>
        <p:nvGrpSpPr>
          <p:cNvPr id="332" name="Google Shape;332;p6"/>
          <p:cNvGrpSpPr/>
          <p:nvPr/>
        </p:nvGrpSpPr>
        <p:grpSpPr>
          <a:xfrm>
            <a:off x="-532875" y="-366725"/>
            <a:ext cx="10076919" cy="5936520"/>
            <a:chOff x="-532875" y="-366725"/>
            <a:chExt cx="10076919" cy="5936520"/>
          </a:xfrm>
        </p:grpSpPr>
        <p:sp>
          <p:nvSpPr>
            <p:cNvPr id="333" name="Google Shape;333;p6"/>
            <p:cNvSpPr/>
            <p:nvPr/>
          </p:nvSpPr>
          <p:spPr>
            <a:xfrm>
              <a:off x="131610" y="172691"/>
              <a:ext cx="592651" cy="592432"/>
            </a:xfrm>
            <a:custGeom>
              <a:avLst/>
              <a:gdLst/>
              <a:ahLst/>
              <a:cxnLst/>
              <a:rect l="l" t="t" r="r" b="b"/>
              <a:pathLst>
                <a:path w="5421" h="5419" extrusionOk="0">
                  <a:moveTo>
                    <a:pt x="0" y="1"/>
                  </a:moveTo>
                  <a:lnTo>
                    <a:pt x="0" y="5418"/>
                  </a:lnTo>
                  <a:lnTo>
                    <a:pt x="5421" y="5418"/>
                  </a:lnTo>
                  <a:lnTo>
                    <a:pt x="54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4552217" y="107861"/>
              <a:ext cx="748002" cy="748002"/>
            </a:xfrm>
            <a:custGeom>
              <a:avLst/>
              <a:gdLst/>
              <a:ahLst/>
              <a:cxnLst/>
              <a:rect l="l" t="t" r="r" b="b"/>
              <a:pathLst>
                <a:path w="6842" h="6842" extrusionOk="0">
                  <a:moveTo>
                    <a:pt x="0" y="0"/>
                  </a:moveTo>
                  <a:lnTo>
                    <a:pt x="0" y="6841"/>
                  </a:lnTo>
                  <a:lnTo>
                    <a:pt x="6841" y="6841"/>
                  </a:lnTo>
                  <a:lnTo>
                    <a:pt x="68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5242503" y="4192293"/>
              <a:ext cx="748002" cy="747674"/>
            </a:xfrm>
            <a:custGeom>
              <a:avLst/>
              <a:gdLst/>
              <a:ahLst/>
              <a:cxnLst/>
              <a:rect l="l" t="t" r="r" b="b"/>
              <a:pathLst>
                <a:path w="6842" h="6839" extrusionOk="0">
                  <a:moveTo>
                    <a:pt x="0" y="0"/>
                  </a:moveTo>
                  <a:lnTo>
                    <a:pt x="0" y="6838"/>
                  </a:lnTo>
                  <a:lnTo>
                    <a:pt x="6841" y="6838"/>
                  </a:lnTo>
                  <a:lnTo>
                    <a:pt x="68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8186549" y="3625546"/>
              <a:ext cx="747674" cy="748002"/>
            </a:xfrm>
            <a:custGeom>
              <a:avLst/>
              <a:gdLst/>
              <a:ahLst/>
              <a:cxnLst/>
              <a:rect l="l" t="t" r="r" b="b"/>
              <a:pathLst>
                <a:path w="6839" h="6842" extrusionOk="0">
                  <a:moveTo>
                    <a:pt x="0" y="1"/>
                  </a:moveTo>
                  <a:lnTo>
                    <a:pt x="0" y="6842"/>
                  </a:lnTo>
                  <a:lnTo>
                    <a:pt x="6838" y="6842"/>
                  </a:lnTo>
                  <a:lnTo>
                    <a:pt x="68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529885" y="4453911"/>
              <a:ext cx="748002" cy="748002"/>
            </a:xfrm>
            <a:custGeom>
              <a:avLst/>
              <a:gdLst/>
              <a:ahLst/>
              <a:cxnLst/>
              <a:rect l="l" t="t" r="r" b="b"/>
              <a:pathLst>
                <a:path w="6842" h="6842" extrusionOk="0">
                  <a:moveTo>
                    <a:pt x="0" y="0"/>
                  </a:moveTo>
                  <a:lnTo>
                    <a:pt x="0" y="6842"/>
                  </a:lnTo>
                  <a:lnTo>
                    <a:pt x="6842" y="6842"/>
                  </a:lnTo>
                  <a:lnTo>
                    <a:pt x="68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a:off x="8820532" y="2221795"/>
              <a:ext cx="592760" cy="592760"/>
            </a:xfrm>
            <a:custGeom>
              <a:avLst/>
              <a:gdLst/>
              <a:ahLst/>
              <a:cxnLst/>
              <a:rect l="l" t="t" r="r" b="b"/>
              <a:pathLst>
                <a:path w="5422" h="5422" extrusionOk="0">
                  <a:moveTo>
                    <a:pt x="1" y="1"/>
                  </a:moveTo>
                  <a:lnTo>
                    <a:pt x="1" y="5422"/>
                  </a:lnTo>
                  <a:lnTo>
                    <a:pt x="5421" y="5422"/>
                  </a:lnTo>
                  <a:lnTo>
                    <a:pt x="54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a:off x="7974894" y="2565626"/>
              <a:ext cx="854375" cy="854266"/>
            </a:xfrm>
            <a:custGeom>
              <a:avLst/>
              <a:gdLst/>
              <a:ahLst/>
              <a:cxnLst/>
              <a:rect l="l" t="t" r="r" b="b"/>
              <a:pathLst>
                <a:path w="7815" h="7814" extrusionOk="0">
                  <a:moveTo>
                    <a:pt x="3909" y="158"/>
                  </a:moveTo>
                  <a:lnTo>
                    <a:pt x="7657" y="3909"/>
                  </a:lnTo>
                  <a:lnTo>
                    <a:pt x="3901" y="7677"/>
                  </a:lnTo>
                  <a:lnTo>
                    <a:pt x="3901" y="7677"/>
                  </a:lnTo>
                  <a:lnTo>
                    <a:pt x="146" y="3909"/>
                  </a:lnTo>
                  <a:lnTo>
                    <a:pt x="3909" y="158"/>
                  </a:lnTo>
                  <a:close/>
                  <a:moveTo>
                    <a:pt x="3909" y="0"/>
                  </a:moveTo>
                  <a:lnTo>
                    <a:pt x="1" y="3909"/>
                  </a:lnTo>
                  <a:lnTo>
                    <a:pt x="3909" y="7814"/>
                  </a:lnTo>
                  <a:lnTo>
                    <a:pt x="3935" y="7789"/>
                  </a:lnTo>
                  <a:lnTo>
                    <a:pt x="7815" y="3909"/>
                  </a:lnTo>
                  <a:lnTo>
                    <a:pt x="390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a:off x="3324155" y="4048311"/>
              <a:ext cx="854266" cy="854375"/>
            </a:xfrm>
            <a:custGeom>
              <a:avLst/>
              <a:gdLst/>
              <a:ahLst/>
              <a:cxnLst/>
              <a:rect l="l" t="t" r="r" b="b"/>
              <a:pathLst>
                <a:path w="7814" h="7815" extrusionOk="0">
                  <a:moveTo>
                    <a:pt x="3909" y="146"/>
                  </a:moveTo>
                  <a:lnTo>
                    <a:pt x="7656" y="3906"/>
                  </a:lnTo>
                  <a:lnTo>
                    <a:pt x="3901" y="7661"/>
                  </a:lnTo>
                  <a:lnTo>
                    <a:pt x="146" y="3906"/>
                  </a:lnTo>
                  <a:lnTo>
                    <a:pt x="3909" y="146"/>
                  </a:lnTo>
                  <a:close/>
                  <a:moveTo>
                    <a:pt x="3909" y="1"/>
                  </a:moveTo>
                  <a:lnTo>
                    <a:pt x="0" y="3906"/>
                  </a:lnTo>
                  <a:lnTo>
                    <a:pt x="3909" y="7814"/>
                  </a:lnTo>
                  <a:lnTo>
                    <a:pt x="3934" y="7773"/>
                  </a:lnTo>
                  <a:lnTo>
                    <a:pt x="7814" y="3906"/>
                  </a:lnTo>
                  <a:lnTo>
                    <a:pt x="390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a:off x="8689778" y="701831"/>
              <a:ext cx="854266" cy="854375"/>
            </a:xfrm>
            <a:custGeom>
              <a:avLst/>
              <a:gdLst/>
              <a:ahLst/>
              <a:cxnLst/>
              <a:rect l="l" t="t" r="r" b="b"/>
              <a:pathLst>
                <a:path w="7814" h="7815" extrusionOk="0">
                  <a:moveTo>
                    <a:pt x="3905" y="146"/>
                  </a:moveTo>
                  <a:lnTo>
                    <a:pt x="7656" y="3909"/>
                  </a:lnTo>
                  <a:lnTo>
                    <a:pt x="3907" y="7670"/>
                  </a:lnTo>
                  <a:lnTo>
                    <a:pt x="3907" y="7670"/>
                  </a:lnTo>
                  <a:lnTo>
                    <a:pt x="145" y="3909"/>
                  </a:lnTo>
                  <a:lnTo>
                    <a:pt x="3905" y="146"/>
                  </a:lnTo>
                  <a:close/>
                  <a:moveTo>
                    <a:pt x="3905" y="0"/>
                  </a:moveTo>
                  <a:lnTo>
                    <a:pt x="0" y="3909"/>
                  </a:lnTo>
                  <a:lnTo>
                    <a:pt x="3905" y="7814"/>
                  </a:lnTo>
                  <a:lnTo>
                    <a:pt x="3946" y="7776"/>
                  </a:lnTo>
                  <a:lnTo>
                    <a:pt x="7814" y="3909"/>
                  </a:lnTo>
                  <a:lnTo>
                    <a:pt x="390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a:off x="6450449" y="4715529"/>
              <a:ext cx="854375" cy="854266"/>
            </a:xfrm>
            <a:custGeom>
              <a:avLst/>
              <a:gdLst/>
              <a:ahLst/>
              <a:cxnLst/>
              <a:rect l="l" t="t" r="r" b="b"/>
              <a:pathLst>
                <a:path w="7815" h="7814" extrusionOk="0">
                  <a:moveTo>
                    <a:pt x="3909" y="146"/>
                  </a:moveTo>
                  <a:lnTo>
                    <a:pt x="7672" y="3909"/>
                  </a:lnTo>
                  <a:lnTo>
                    <a:pt x="3907" y="7658"/>
                  </a:lnTo>
                  <a:lnTo>
                    <a:pt x="3907" y="7658"/>
                  </a:lnTo>
                  <a:lnTo>
                    <a:pt x="158" y="3909"/>
                  </a:lnTo>
                  <a:lnTo>
                    <a:pt x="3909" y="146"/>
                  </a:lnTo>
                  <a:close/>
                  <a:moveTo>
                    <a:pt x="3909" y="0"/>
                  </a:moveTo>
                  <a:lnTo>
                    <a:pt x="1" y="3909"/>
                  </a:lnTo>
                  <a:lnTo>
                    <a:pt x="3909" y="7814"/>
                  </a:lnTo>
                  <a:lnTo>
                    <a:pt x="3947" y="7776"/>
                  </a:lnTo>
                  <a:lnTo>
                    <a:pt x="7814" y="3909"/>
                  </a:lnTo>
                  <a:lnTo>
                    <a:pt x="390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a:off x="1640203" y="-296319"/>
              <a:ext cx="854266" cy="854266"/>
            </a:xfrm>
            <a:custGeom>
              <a:avLst/>
              <a:gdLst/>
              <a:ahLst/>
              <a:cxnLst/>
              <a:rect l="l" t="t" r="r" b="b"/>
              <a:pathLst>
                <a:path w="7814" h="7814" extrusionOk="0">
                  <a:moveTo>
                    <a:pt x="3906" y="146"/>
                  </a:moveTo>
                  <a:lnTo>
                    <a:pt x="7656" y="3909"/>
                  </a:lnTo>
                  <a:lnTo>
                    <a:pt x="3907" y="7670"/>
                  </a:lnTo>
                  <a:lnTo>
                    <a:pt x="3907" y="7670"/>
                  </a:lnTo>
                  <a:lnTo>
                    <a:pt x="146" y="3909"/>
                  </a:lnTo>
                  <a:lnTo>
                    <a:pt x="3906" y="146"/>
                  </a:lnTo>
                  <a:close/>
                  <a:moveTo>
                    <a:pt x="3906" y="0"/>
                  </a:moveTo>
                  <a:lnTo>
                    <a:pt x="0" y="3909"/>
                  </a:lnTo>
                  <a:lnTo>
                    <a:pt x="3906" y="7814"/>
                  </a:lnTo>
                  <a:lnTo>
                    <a:pt x="3947" y="7776"/>
                  </a:lnTo>
                  <a:lnTo>
                    <a:pt x="7814" y="3909"/>
                  </a:lnTo>
                  <a:lnTo>
                    <a:pt x="390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6"/>
            <p:cNvSpPr/>
            <p:nvPr/>
          </p:nvSpPr>
          <p:spPr>
            <a:xfrm>
              <a:off x="-532875" y="2249127"/>
              <a:ext cx="854375" cy="854266"/>
            </a:xfrm>
            <a:custGeom>
              <a:avLst/>
              <a:gdLst/>
              <a:ahLst/>
              <a:cxnLst/>
              <a:rect l="l" t="t" r="r" b="b"/>
              <a:pathLst>
                <a:path w="7815" h="7814" extrusionOk="0">
                  <a:moveTo>
                    <a:pt x="3909" y="146"/>
                  </a:moveTo>
                  <a:lnTo>
                    <a:pt x="7669" y="3909"/>
                  </a:lnTo>
                  <a:lnTo>
                    <a:pt x="3908" y="7658"/>
                  </a:lnTo>
                  <a:lnTo>
                    <a:pt x="146" y="3909"/>
                  </a:lnTo>
                  <a:lnTo>
                    <a:pt x="3909" y="146"/>
                  </a:lnTo>
                  <a:close/>
                  <a:moveTo>
                    <a:pt x="3909" y="0"/>
                  </a:moveTo>
                  <a:lnTo>
                    <a:pt x="1" y="3909"/>
                  </a:lnTo>
                  <a:lnTo>
                    <a:pt x="3909" y="7814"/>
                  </a:lnTo>
                  <a:lnTo>
                    <a:pt x="3947" y="7776"/>
                  </a:lnTo>
                  <a:lnTo>
                    <a:pt x="7815" y="3909"/>
                  </a:lnTo>
                  <a:lnTo>
                    <a:pt x="390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
            <p:cNvSpPr/>
            <p:nvPr/>
          </p:nvSpPr>
          <p:spPr>
            <a:xfrm>
              <a:off x="6459085" y="4609264"/>
              <a:ext cx="161254" cy="161254"/>
            </a:xfrm>
            <a:custGeom>
              <a:avLst/>
              <a:gdLst/>
              <a:ahLst/>
              <a:cxnLst/>
              <a:rect l="l" t="t" r="r" b="b"/>
              <a:pathLst>
                <a:path w="1475" h="1475" extrusionOk="0">
                  <a:moveTo>
                    <a:pt x="0" y="0"/>
                  </a:moveTo>
                  <a:lnTo>
                    <a:pt x="0" y="1474"/>
                  </a:lnTo>
                  <a:lnTo>
                    <a:pt x="1475" y="1474"/>
                  </a:lnTo>
                  <a:lnTo>
                    <a:pt x="147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6"/>
            <p:cNvSpPr/>
            <p:nvPr/>
          </p:nvSpPr>
          <p:spPr>
            <a:xfrm>
              <a:off x="6456352" y="4606422"/>
              <a:ext cx="166721" cy="166830"/>
            </a:xfrm>
            <a:custGeom>
              <a:avLst/>
              <a:gdLst/>
              <a:ahLst/>
              <a:cxnLst/>
              <a:rect l="l" t="t" r="r" b="b"/>
              <a:pathLst>
                <a:path w="1525" h="1526" extrusionOk="0">
                  <a:moveTo>
                    <a:pt x="1475" y="51"/>
                  </a:moveTo>
                  <a:lnTo>
                    <a:pt x="1475" y="1472"/>
                  </a:lnTo>
                  <a:lnTo>
                    <a:pt x="54" y="1472"/>
                  </a:lnTo>
                  <a:lnTo>
                    <a:pt x="54" y="51"/>
                  </a:lnTo>
                  <a:close/>
                  <a:moveTo>
                    <a:pt x="0" y="1"/>
                  </a:moveTo>
                  <a:lnTo>
                    <a:pt x="0" y="1526"/>
                  </a:lnTo>
                  <a:lnTo>
                    <a:pt x="1525" y="1526"/>
                  </a:lnTo>
                  <a:lnTo>
                    <a:pt x="1525" y="1500"/>
                  </a:lnTo>
                  <a:lnTo>
                    <a:pt x="152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8474077" y="66098"/>
              <a:ext cx="503223" cy="503660"/>
            </a:xfrm>
            <a:custGeom>
              <a:avLst/>
              <a:gdLst/>
              <a:ahLst/>
              <a:cxnLst/>
              <a:rect l="l" t="t" r="r" b="b"/>
              <a:pathLst>
                <a:path w="4603" h="4607" extrusionOk="0">
                  <a:moveTo>
                    <a:pt x="2301" y="0"/>
                  </a:moveTo>
                  <a:lnTo>
                    <a:pt x="0" y="2305"/>
                  </a:lnTo>
                  <a:lnTo>
                    <a:pt x="2301" y="4606"/>
                  </a:lnTo>
                  <a:lnTo>
                    <a:pt x="4603" y="2305"/>
                  </a:lnTo>
                  <a:lnTo>
                    <a:pt x="23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8764667" y="1902562"/>
              <a:ext cx="96315" cy="96425"/>
            </a:xfrm>
            <a:custGeom>
              <a:avLst/>
              <a:gdLst/>
              <a:ahLst/>
              <a:cxnLst/>
              <a:rect l="l" t="t" r="r" b="b"/>
              <a:pathLst>
                <a:path w="881" h="882" extrusionOk="0">
                  <a:moveTo>
                    <a:pt x="433" y="1"/>
                  </a:moveTo>
                  <a:lnTo>
                    <a:pt x="0" y="449"/>
                  </a:lnTo>
                  <a:lnTo>
                    <a:pt x="433" y="882"/>
                  </a:lnTo>
                  <a:lnTo>
                    <a:pt x="881" y="449"/>
                  </a:lnTo>
                  <a:lnTo>
                    <a:pt x="4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a:off x="8592040" y="2105581"/>
              <a:ext cx="96425" cy="96315"/>
            </a:xfrm>
            <a:custGeom>
              <a:avLst/>
              <a:gdLst/>
              <a:ahLst/>
              <a:cxnLst/>
              <a:rect l="l" t="t" r="r" b="b"/>
              <a:pathLst>
                <a:path w="882" h="881" extrusionOk="0">
                  <a:moveTo>
                    <a:pt x="446" y="0"/>
                  </a:moveTo>
                  <a:lnTo>
                    <a:pt x="1" y="445"/>
                  </a:lnTo>
                  <a:lnTo>
                    <a:pt x="446" y="881"/>
                  </a:lnTo>
                  <a:lnTo>
                    <a:pt x="881" y="445"/>
                  </a:lnTo>
                  <a:lnTo>
                    <a:pt x="4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a:off x="-357516" y="3747772"/>
              <a:ext cx="503660" cy="503332"/>
            </a:xfrm>
            <a:custGeom>
              <a:avLst/>
              <a:gdLst/>
              <a:ahLst/>
              <a:cxnLst/>
              <a:rect l="l" t="t" r="r" b="b"/>
              <a:pathLst>
                <a:path w="4607" h="4604" extrusionOk="0">
                  <a:moveTo>
                    <a:pt x="2305" y="0"/>
                  </a:moveTo>
                  <a:lnTo>
                    <a:pt x="1" y="2302"/>
                  </a:lnTo>
                  <a:lnTo>
                    <a:pt x="2305" y="4603"/>
                  </a:lnTo>
                  <a:lnTo>
                    <a:pt x="4607" y="2302"/>
                  </a:lnTo>
                  <a:lnTo>
                    <a:pt x="23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a:off x="110182" y="1603664"/>
              <a:ext cx="501911" cy="502020"/>
            </a:xfrm>
            <a:custGeom>
              <a:avLst/>
              <a:gdLst/>
              <a:ahLst/>
              <a:cxnLst/>
              <a:rect l="l" t="t" r="r" b="b"/>
              <a:pathLst>
                <a:path w="4591" h="4592" extrusionOk="0">
                  <a:moveTo>
                    <a:pt x="2302" y="1"/>
                  </a:moveTo>
                  <a:lnTo>
                    <a:pt x="0" y="2302"/>
                  </a:lnTo>
                  <a:lnTo>
                    <a:pt x="2302" y="4591"/>
                  </a:lnTo>
                  <a:lnTo>
                    <a:pt x="4591" y="2302"/>
                  </a:lnTo>
                  <a:lnTo>
                    <a:pt x="2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a:off x="7878687" y="4475339"/>
              <a:ext cx="501911" cy="502239"/>
            </a:xfrm>
            <a:custGeom>
              <a:avLst/>
              <a:gdLst/>
              <a:ahLst/>
              <a:cxnLst/>
              <a:rect l="l" t="t" r="r" b="b"/>
              <a:pathLst>
                <a:path w="4591" h="4594" extrusionOk="0">
                  <a:moveTo>
                    <a:pt x="2302" y="0"/>
                  </a:moveTo>
                  <a:lnTo>
                    <a:pt x="0" y="2305"/>
                  </a:lnTo>
                  <a:lnTo>
                    <a:pt x="2302" y="4594"/>
                  </a:lnTo>
                  <a:lnTo>
                    <a:pt x="4590" y="2305"/>
                  </a:lnTo>
                  <a:lnTo>
                    <a:pt x="23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a:off x="4192861" y="4518414"/>
              <a:ext cx="503332" cy="503660"/>
            </a:xfrm>
            <a:custGeom>
              <a:avLst/>
              <a:gdLst/>
              <a:ahLst/>
              <a:cxnLst/>
              <a:rect l="l" t="t" r="r" b="b"/>
              <a:pathLst>
                <a:path w="4604" h="4607" extrusionOk="0">
                  <a:moveTo>
                    <a:pt x="2302" y="1"/>
                  </a:moveTo>
                  <a:lnTo>
                    <a:pt x="1" y="2305"/>
                  </a:lnTo>
                  <a:lnTo>
                    <a:pt x="2302" y="4607"/>
                  </a:lnTo>
                  <a:lnTo>
                    <a:pt x="4603" y="2305"/>
                  </a:lnTo>
                  <a:lnTo>
                    <a:pt x="2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a:off x="2067122" y="4810425"/>
              <a:ext cx="592760" cy="592760"/>
            </a:xfrm>
            <a:custGeom>
              <a:avLst/>
              <a:gdLst/>
              <a:ahLst/>
              <a:cxnLst/>
              <a:rect l="l" t="t" r="r" b="b"/>
              <a:pathLst>
                <a:path w="5422" h="5422" extrusionOk="0">
                  <a:moveTo>
                    <a:pt x="1" y="1"/>
                  </a:moveTo>
                  <a:lnTo>
                    <a:pt x="1" y="5421"/>
                  </a:lnTo>
                  <a:lnTo>
                    <a:pt x="5421" y="5421"/>
                  </a:lnTo>
                  <a:lnTo>
                    <a:pt x="54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
            <p:cNvSpPr/>
            <p:nvPr/>
          </p:nvSpPr>
          <p:spPr>
            <a:xfrm>
              <a:off x="6674786" y="-366725"/>
              <a:ext cx="592760" cy="592651"/>
            </a:xfrm>
            <a:custGeom>
              <a:avLst/>
              <a:gdLst/>
              <a:ahLst/>
              <a:cxnLst/>
              <a:rect l="l" t="t" r="r" b="b"/>
              <a:pathLst>
                <a:path w="5422" h="5421" extrusionOk="0">
                  <a:moveTo>
                    <a:pt x="1" y="0"/>
                  </a:moveTo>
                  <a:lnTo>
                    <a:pt x="1" y="5421"/>
                  </a:lnTo>
                  <a:lnTo>
                    <a:pt x="5421" y="5421"/>
                  </a:lnTo>
                  <a:lnTo>
                    <a:pt x="54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a:off x="2563463" y="228666"/>
              <a:ext cx="592651" cy="592651"/>
            </a:xfrm>
            <a:custGeom>
              <a:avLst/>
              <a:gdLst/>
              <a:ahLst/>
              <a:cxnLst/>
              <a:rect l="l" t="t" r="r" b="b"/>
              <a:pathLst>
                <a:path w="5421" h="5421" extrusionOk="0">
                  <a:moveTo>
                    <a:pt x="0" y="0"/>
                  </a:moveTo>
                  <a:lnTo>
                    <a:pt x="0" y="5421"/>
                  </a:lnTo>
                  <a:lnTo>
                    <a:pt x="5421" y="5421"/>
                  </a:lnTo>
                  <a:lnTo>
                    <a:pt x="54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a:off x="3738283" y="320828"/>
              <a:ext cx="161364" cy="161254"/>
            </a:xfrm>
            <a:custGeom>
              <a:avLst/>
              <a:gdLst/>
              <a:ahLst/>
              <a:cxnLst/>
              <a:rect l="l" t="t" r="r" b="b"/>
              <a:pathLst>
                <a:path w="1476" h="1475" extrusionOk="0">
                  <a:moveTo>
                    <a:pt x="1" y="0"/>
                  </a:moveTo>
                  <a:lnTo>
                    <a:pt x="1" y="1474"/>
                  </a:lnTo>
                  <a:lnTo>
                    <a:pt x="1475" y="1474"/>
                  </a:lnTo>
                  <a:lnTo>
                    <a:pt x="147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a:off x="3735550" y="317986"/>
              <a:ext cx="166830" cy="166830"/>
            </a:xfrm>
            <a:custGeom>
              <a:avLst/>
              <a:gdLst/>
              <a:ahLst/>
              <a:cxnLst/>
              <a:rect l="l" t="t" r="r" b="b"/>
              <a:pathLst>
                <a:path w="1526" h="1526" extrusionOk="0">
                  <a:moveTo>
                    <a:pt x="1472" y="51"/>
                  </a:moveTo>
                  <a:lnTo>
                    <a:pt x="1472" y="1472"/>
                  </a:lnTo>
                  <a:lnTo>
                    <a:pt x="51" y="1472"/>
                  </a:lnTo>
                  <a:lnTo>
                    <a:pt x="51" y="51"/>
                  </a:lnTo>
                  <a:close/>
                  <a:moveTo>
                    <a:pt x="1" y="1"/>
                  </a:moveTo>
                  <a:lnTo>
                    <a:pt x="1" y="1526"/>
                  </a:lnTo>
                  <a:lnTo>
                    <a:pt x="1525" y="1526"/>
                  </a:lnTo>
                  <a:lnTo>
                    <a:pt x="1525" y="1500"/>
                  </a:lnTo>
                  <a:lnTo>
                    <a:pt x="152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6"/>
            <p:cNvSpPr/>
            <p:nvPr/>
          </p:nvSpPr>
          <p:spPr>
            <a:xfrm>
              <a:off x="7498997" y="237303"/>
              <a:ext cx="161254" cy="161254"/>
            </a:xfrm>
            <a:custGeom>
              <a:avLst/>
              <a:gdLst/>
              <a:ahLst/>
              <a:cxnLst/>
              <a:rect l="l" t="t" r="r" b="b"/>
              <a:pathLst>
                <a:path w="1475" h="1475" extrusionOk="0">
                  <a:moveTo>
                    <a:pt x="0" y="0"/>
                  </a:moveTo>
                  <a:lnTo>
                    <a:pt x="0" y="1474"/>
                  </a:lnTo>
                  <a:lnTo>
                    <a:pt x="1475" y="1474"/>
                  </a:lnTo>
                  <a:lnTo>
                    <a:pt x="147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6"/>
            <p:cNvSpPr/>
            <p:nvPr/>
          </p:nvSpPr>
          <p:spPr>
            <a:xfrm>
              <a:off x="7496263" y="234461"/>
              <a:ext cx="166830" cy="166830"/>
            </a:xfrm>
            <a:custGeom>
              <a:avLst/>
              <a:gdLst/>
              <a:ahLst/>
              <a:cxnLst/>
              <a:rect l="l" t="t" r="r" b="b"/>
              <a:pathLst>
                <a:path w="1526" h="1526" extrusionOk="0">
                  <a:moveTo>
                    <a:pt x="1471" y="55"/>
                  </a:moveTo>
                  <a:lnTo>
                    <a:pt x="1471" y="1475"/>
                  </a:lnTo>
                  <a:lnTo>
                    <a:pt x="51" y="1475"/>
                  </a:lnTo>
                  <a:lnTo>
                    <a:pt x="51" y="55"/>
                  </a:lnTo>
                  <a:close/>
                  <a:moveTo>
                    <a:pt x="0" y="1"/>
                  </a:moveTo>
                  <a:lnTo>
                    <a:pt x="0" y="1526"/>
                  </a:lnTo>
                  <a:lnTo>
                    <a:pt x="1525" y="1526"/>
                  </a:lnTo>
                  <a:lnTo>
                    <a:pt x="1525" y="1500"/>
                  </a:lnTo>
                  <a:lnTo>
                    <a:pt x="152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6"/>
            <p:cNvSpPr/>
            <p:nvPr/>
          </p:nvSpPr>
          <p:spPr>
            <a:xfrm>
              <a:off x="7992167" y="247252"/>
              <a:ext cx="161364" cy="161254"/>
            </a:xfrm>
            <a:custGeom>
              <a:avLst/>
              <a:gdLst/>
              <a:ahLst/>
              <a:cxnLst/>
              <a:rect l="l" t="t" r="r" b="b"/>
              <a:pathLst>
                <a:path w="1476" h="1475" extrusionOk="0">
                  <a:moveTo>
                    <a:pt x="1" y="1"/>
                  </a:moveTo>
                  <a:lnTo>
                    <a:pt x="1" y="1475"/>
                  </a:lnTo>
                  <a:lnTo>
                    <a:pt x="1475" y="1475"/>
                  </a:lnTo>
                  <a:lnTo>
                    <a:pt x="147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
            <p:cNvSpPr/>
            <p:nvPr/>
          </p:nvSpPr>
          <p:spPr>
            <a:xfrm>
              <a:off x="7989434" y="244519"/>
              <a:ext cx="166830" cy="166830"/>
            </a:xfrm>
            <a:custGeom>
              <a:avLst/>
              <a:gdLst/>
              <a:ahLst/>
              <a:cxnLst/>
              <a:rect l="l" t="t" r="r" b="b"/>
              <a:pathLst>
                <a:path w="1526" h="1526" extrusionOk="0">
                  <a:moveTo>
                    <a:pt x="1472" y="54"/>
                  </a:moveTo>
                  <a:lnTo>
                    <a:pt x="1472" y="1475"/>
                  </a:lnTo>
                  <a:lnTo>
                    <a:pt x="51" y="1475"/>
                  </a:lnTo>
                  <a:lnTo>
                    <a:pt x="51" y="54"/>
                  </a:lnTo>
                  <a:close/>
                  <a:moveTo>
                    <a:pt x="1" y="0"/>
                  </a:moveTo>
                  <a:lnTo>
                    <a:pt x="1" y="1525"/>
                  </a:lnTo>
                  <a:lnTo>
                    <a:pt x="1525" y="1525"/>
                  </a:lnTo>
                  <a:lnTo>
                    <a:pt x="1525" y="1500"/>
                  </a:lnTo>
                  <a:lnTo>
                    <a:pt x="152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6"/>
            <p:cNvSpPr/>
            <p:nvPr/>
          </p:nvSpPr>
          <p:spPr>
            <a:xfrm>
              <a:off x="8422257" y="717683"/>
              <a:ext cx="113698" cy="113698"/>
            </a:xfrm>
            <a:custGeom>
              <a:avLst/>
              <a:gdLst/>
              <a:ahLst/>
              <a:cxnLst/>
              <a:rect l="l" t="t" r="r" b="b"/>
              <a:pathLst>
                <a:path w="1040" h="1040" extrusionOk="0">
                  <a:moveTo>
                    <a:pt x="528" y="1"/>
                  </a:moveTo>
                  <a:lnTo>
                    <a:pt x="0" y="512"/>
                  </a:lnTo>
                  <a:lnTo>
                    <a:pt x="528" y="1039"/>
                  </a:lnTo>
                  <a:lnTo>
                    <a:pt x="1039" y="512"/>
                  </a:lnTo>
                  <a:lnTo>
                    <a:pt x="528"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6"/>
            <p:cNvSpPr/>
            <p:nvPr/>
          </p:nvSpPr>
          <p:spPr>
            <a:xfrm>
              <a:off x="8417774" y="713201"/>
              <a:ext cx="122663" cy="122663"/>
            </a:xfrm>
            <a:custGeom>
              <a:avLst/>
              <a:gdLst/>
              <a:ahLst/>
              <a:cxnLst/>
              <a:rect l="l" t="t" r="r" b="b"/>
              <a:pathLst>
                <a:path w="1122" h="1122" extrusionOk="0">
                  <a:moveTo>
                    <a:pt x="569" y="80"/>
                  </a:moveTo>
                  <a:lnTo>
                    <a:pt x="1055" y="553"/>
                  </a:lnTo>
                  <a:lnTo>
                    <a:pt x="561" y="1047"/>
                  </a:lnTo>
                  <a:lnTo>
                    <a:pt x="79" y="553"/>
                  </a:lnTo>
                  <a:lnTo>
                    <a:pt x="569" y="80"/>
                  </a:lnTo>
                  <a:close/>
                  <a:moveTo>
                    <a:pt x="569" y="1"/>
                  </a:moveTo>
                  <a:lnTo>
                    <a:pt x="0" y="553"/>
                  </a:lnTo>
                  <a:lnTo>
                    <a:pt x="569" y="1121"/>
                  </a:lnTo>
                  <a:lnTo>
                    <a:pt x="581" y="1093"/>
                  </a:lnTo>
                  <a:lnTo>
                    <a:pt x="1121" y="553"/>
                  </a:lnTo>
                  <a:lnTo>
                    <a:pt x="56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6"/>
            <p:cNvSpPr/>
            <p:nvPr/>
          </p:nvSpPr>
          <p:spPr>
            <a:xfrm>
              <a:off x="8711097" y="1399333"/>
              <a:ext cx="115447" cy="115119"/>
            </a:xfrm>
            <a:custGeom>
              <a:avLst/>
              <a:gdLst/>
              <a:ahLst/>
              <a:cxnLst/>
              <a:rect l="l" t="t" r="r" b="b"/>
              <a:pathLst>
                <a:path w="1056" h="1053" extrusionOk="0">
                  <a:moveTo>
                    <a:pt x="528" y="1"/>
                  </a:moveTo>
                  <a:lnTo>
                    <a:pt x="1" y="528"/>
                  </a:lnTo>
                  <a:lnTo>
                    <a:pt x="528" y="1052"/>
                  </a:lnTo>
                  <a:lnTo>
                    <a:pt x="1055" y="528"/>
                  </a:lnTo>
                  <a:lnTo>
                    <a:pt x="528"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6"/>
            <p:cNvSpPr/>
            <p:nvPr/>
          </p:nvSpPr>
          <p:spPr>
            <a:xfrm>
              <a:off x="8708364" y="1396600"/>
              <a:ext cx="122335" cy="120913"/>
            </a:xfrm>
            <a:custGeom>
              <a:avLst/>
              <a:gdLst/>
              <a:ahLst/>
              <a:cxnLst/>
              <a:rect l="l" t="t" r="r" b="b"/>
              <a:pathLst>
                <a:path w="1119" h="1106" extrusionOk="0">
                  <a:moveTo>
                    <a:pt x="553" y="64"/>
                  </a:moveTo>
                  <a:lnTo>
                    <a:pt x="1039" y="553"/>
                  </a:lnTo>
                  <a:lnTo>
                    <a:pt x="553" y="1039"/>
                  </a:lnTo>
                  <a:lnTo>
                    <a:pt x="553" y="1039"/>
                  </a:lnTo>
                  <a:lnTo>
                    <a:pt x="67" y="553"/>
                  </a:lnTo>
                  <a:lnTo>
                    <a:pt x="553" y="64"/>
                  </a:lnTo>
                  <a:close/>
                  <a:moveTo>
                    <a:pt x="553" y="1"/>
                  </a:moveTo>
                  <a:lnTo>
                    <a:pt x="1" y="553"/>
                  </a:lnTo>
                  <a:lnTo>
                    <a:pt x="553" y="1105"/>
                  </a:lnTo>
                  <a:lnTo>
                    <a:pt x="566" y="1090"/>
                  </a:lnTo>
                  <a:lnTo>
                    <a:pt x="1118" y="553"/>
                  </a:lnTo>
                  <a:lnTo>
                    <a:pt x="553"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6"/>
            <p:cNvSpPr/>
            <p:nvPr/>
          </p:nvSpPr>
          <p:spPr>
            <a:xfrm>
              <a:off x="5875392" y="17448"/>
              <a:ext cx="228599" cy="227177"/>
            </a:xfrm>
            <a:custGeom>
              <a:avLst/>
              <a:gdLst/>
              <a:ahLst/>
              <a:cxnLst/>
              <a:rect l="l" t="t" r="r" b="b"/>
              <a:pathLst>
                <a:path w="2091" h="2078" extrusionOk="0">
                  <a:moveTo>
                    <a:pt x="1052" y="0"/>
                  </a:moveTo>
                  <a:lnTo>
                    <a:pt x="1" y="1039"/>
                  </a:lnTo>
                  <a:lnTo>
                    <a:pt x="1052" y="2077"/>
                  </a:lnTo>
                  <a:lnTo>
                    <a:pt x="2091" y="1039"/>
                  </a:lnTo>
                  <a:lnTo>
                    <a:pt x="10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6"/>
            <p:cNvSpPr/>
            <p:nvPr/>
          </p:nvSpPr>
          <p:spPr>
            <a:xfrm>
              <a:off x="5872331" y="12965"/>
              <a:ext cx="236142" cy="236142"/>
            </a:xfrm>
            <a:custGeom>
              <a:avLst/>
              <a:gdLst/>
              <a:ahLst/>
              <a:cxnLst/>
              <a:rect l="l" t="t" r="r" b="b"/>
              <a:pathLst>
                <a:path w="2160" h="2160" extrusionOk="0">
                  <a:moveTo>
                    <a:pt x="1080" y="79"/>
                  </a:moveTo>
                  <a:lnTo>
                    <a:pt x="2081" y="1080"/>
                  </a:lnTo>
                  <a:lnTo>
                    <a:pt x="1074" y="2087"/>
                  </a:lnTo>
                  <a:lnTo>
                    <a:pt x="1074" y="2087"/>
                  </a:lnTo>
                  <a:lnTo>
                    <a:pt x="67" y="1080"/>
                  </a:lnTo>
                  <a:lnTo>
                    <a:pt x="1080" y="79"/>
                  </a:lnTo>
                  <a:close/>
                  <a:moveTo>
                    <a:pt x="1080" y="0"/>
                  </a:moveTo>
                  <a:lnTo>
                    <a:pt x="1" y="1080"/>
                  </a:lnTo>
                  <a:lnTo>
                    <a:pt x="1080" y="2159"/>
                  </a:lnTo>
                  <a:lnTo>
                    <a:pt x="1093" y="2144"/>
                  </a:lnTo>
                  <a:lnTo>
                    <a:pt x="2160" y="1080"/>
                  </a:lnTo>
                  <a:lnTo>
                    <a:pt x="108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6"/>
            <p:cNvSpPr/>
            <p:nvPr/>
          </p:nvSpPr>
          <p:spPr>
            <a:xfrm>
              <a:off x="8476811" y="1603664"/>
              <a:ext cx="228927" cy="227287"/>
            </a:xfrm>
            <a:custGeom>
              <a:avLst/>
              <a:gdLst/>
              <a:ahLst/>
              <a:cxnLst/>
              <a:rect l="l" t="t" r="r" b="b"/>
              <a:pathLst>
                <a:path w="2094" h="2079" extrusionOk="0">
                  <a:moveTo>
                    <a:pt x="1055" y="1"/>
                  </a:moveTo>
                  <a:lnTo>
                    <a:pt x="0" y="1039"/>
                  </a:lnTo>
                  <a:lnTo>
                    <a:pt x="1055" y="2078"/>
                  </a:lnTo>
                  <a:lnTo>
                    <a:pt x="2093" y="1039"/>
                  </a:lnTo>
                  <a:lnTo>
                    <a:pt x="105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6"/>
            <p:cNvSpPr/>
            <p:nvPr/>
          </p:nvSpPr>
          <p:spPr>
            <a:xfrm>
              <a:off x="8474077" y="1599181"/>
              <a:ext cx="235814" cy="235814"/>
            </a:xfrm>
            <a:custGeom>
              <a:avLst/>
              <a:gdLst/>
              <a:ahLst/>
              <a:cxnLst/>
              <a:rect l="l" t="t" r="r" b="b"/>
              <a:pathLst>
                <a:path w="2157" h="2157" extrusionOk="0">
                  <a:moveTo>
                    <a:pt x="1080" y="80"/>
                  </a:moveTo>
                  <a:lnTo>
                    <a:pt x="2077" y="1080"/>
                  </a:lnTo>
                  <a:lnTo>
                    <a:pt x="1072" y="2086"/>
                  </a:lnTo>
                  <a:lnTo>
                    <a:pt x="66" y="1080"/>
                  </a:lnTo>
                  <a:lnTo>
                    <a:pt x="1080" y="80"/>
                  </a:lnTo>
                  <a:close/>
                  <a:moveTo>
                    <a:pt x="1080" y="1"/>
                  </a:moveTo>
                  <a:lnTo>
                    <a:pt x="0" y="1080"/>
                  </a:lnTo>
                  <a:lnTo>
                    <a:pt x="1080" y="2157"/>
                  </a:lnTo>
                  <a:lnTo>
                    <a:pt x="1092" y="2144"/>
                  </a:lnTo>
                  <a:lnTo>
                    <a:pt x="2156" y="1080"/>
                  </a:lnTo>
                  <a:lnTo>
                    <a:pt x="108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6"/>
            <p:cNvSpPr/>
            <p:nvPr/>
          </p:nvSpPr>
          <p:spPr>
            <a:xfrm>
              <a:off x="679662" y="2697802"/>
              <a:ext cx="96425" cy="96753"/>
            </a:xfrm>
            <a:custGeom>
              <a:avLst/>
              <a:gdLst/>
              <a:ahLst/>
              <a:cxnLst/>
              <a:rect l="l" t="t" r="r" b="b"/>
              <a:pathLst>
                <a:path w="882" h="885" extrusionOk="0">
                  <a:moveTo>
                    <a:pt x="446" y="0"/>
                  </a:moveTo>
                  <a:lnTo>
                    <a:pt x="0" y="436"/>
                  </a:lnTo>
                  <a:lnTo>
                    <a:pt x="446" y="884"/>
                  </a:lnTo>
                  <a:lnTo>
                    <a:pt x="881" y="436"/>
                  </a:lnTo>
                  <a:lnTo>
                    <a:pt x="4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6"/>
            <p:cNvSpPr/>
            <p:nvPr/>
          </p:nvSpPr>
          <p:spPr>
            <a:xfrm>
              <a:off x="281059" y="3061968"/>
              <a:ext cx="96753" cy="96315"/>
            </a:xfrm>
            <a:custGeom>
              <a:avLst/>
              <a:gdLst/>
              <a:ahLst/>
              <a:cxnLst/>
              <a:rect l="l" t="t" r="r" b="b"/>
              <a:pathLst>
                <a:path w="885" h="881" extrusionOk="0">
                  <a:moveTo>
                    <a:pt x="436" y="0"/>
                  </a:moveTo>
                  <a:lnTo>
                    <a:pt x="0" y="445"/>
                  </a:lnTo>
                  <a:lnTo>
                    <a:pt x="436" y="881"/>
                  </a:lnTo>
                  <a:lnTo>
                    <a:pt x="884" y="445"/>
                  </a:lnTo>
                  <a:lnTo>
                    <a:pt x="436" y="0"/>
                  </a:ln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6"/>
            <p:cNvSpPr/>
            <p:nvPr/>
          </p:nvSpPr>
          <p:spPr>
            <a:xfrm>
              <a:off x="627842" y="2194573"/>
              <a:ext cx="113698" cy="113698"/>
            </a:xfrm>
            <a:custGeom>
              <a:avLst/>
              <a:gdLst/>
              <a:ahLst/>
              <a:cxnLst/>
              <a:rect l="l" t="t" r="r" b="b"/>
              <a:pathLst>
                <a:path w="1040" h="1040" extrusionOk="0">
                  <a:moveTo>
                    <a:pt x="512" y="1"/>
                  </a:moveTo>
                  <a:lnTo>
                    <a:pt x="1" y="515"/>
                  </a:lnTo>
                  <a:lnTo>
                    <a:pt x="512" y="1039"/>
                  </a:lnTo>
                  <a:lnTo>
                    <a:pt x="1040" y="515"/>
                  </a:lnTo>
                  <a:lnTo>
                    <a:pt x="51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6"/>
            <p:cNvSpPr/>
            <p:nvPr/>
          </p:nvSpPr>
          <p:spPr>
            <a:xfrm>
              <a:off x="623359" y="2190418"/>
              <a:ext cx="122335" cy="122335"/>
            </a:xfrm>
            <a:custGeom>
              <a:avLst/>
              <a:gdLst/>
              <a:ahLst/>
              <a:cxnLst/>
              <a:rect l="l" t="t" r="r" b="b"/>
              <a:pathLst>
                <a:path w="1119" h="1119" extrusionOk="0">
                  <a:moveTo>
                    <a:pt x="553" y="80"/>
                  </a:moveTo>
                  <a:lnTo>
                    <a:pt x="1040" y="553"/>
                  </a:lnTo>
                  <a:lnTo>
                    <a:pt x="559" y="1045"/>
                  </a:lnTo>
                  <a:lnTo>
                    <a:pt x="559" y="1045"/>
                  </a:lnTo>
                  <a:lnTo>
                    <a:pt x="67" y="553"/>
                  </a:lnTo>
                  <a:lnTo>
                    <a:pt x="553" y="80"/>
                  </a:lnTo>
                  <a:close/>
                  <a:moveTo>
                    <a:pt x="553" y="1"/>
                  </a:moveTo>
                  <a:lnTo>
                    <a:pt x="1" y="553"/>
                  </a:lnTo>
                  <a:lnTo>
                    <a:pt x="553" y="1118"/>
                  </a:lnTo>
                  <a:lnTo>
                    <a:pt x="579" y="1090"/>
                  </a:lnTo>
                  <a:lnTo>
                    <a:pt x="1118" y="553"/>
                  </a:lnTo>
                  <a:lnTo>
                    <a:pt x="553"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6"/>
            <p:cNvSpPr/>
            <p:nvPr/>
          </p:nvSpPr>
          <p:spPr>
            <a:xfrm>
              <a:off x="108433" y="1534679"/>
              <a:ext cx="96753" cy="97737"/>
            </a:xfrm>
            <a:custGeom>
              <a:avLst/>
              <a:gdLst/>
              <a:ahLst/>
              <a:cxnLst/>
              <a:rect l="l" t="t" r="r" b="b"/>
              <a:pathLst>
                <a:path w="885" h="894" extrusionOk="0">
                  <a:moveTo>
                    <a:pt x="449" y="0"/>
                  </a:moveTo>
                  <a:lnTo>
                    <a:pt x="1" y="445"/>
                  </a:lnTo>
                  <a:lnTo>
                    <a:pt x="449" y="894"/>
                  </a:lnTo>
                  <a:lnTo>
                    <a:pt x="885" y="445"/>
                  </a:lnTo>
                  <a:lnTo>
                    <a:pt x="4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6"/>
            <p:cNvSpPr/>
            <p:nvPr/>
          </p:nvSpPr>
          <p:spPr>
            <a:xfrm>
              <a:off x="56721" y="1031122"/>
              <a:ext cx="113917" cy="115338"/>
            </a:xfrm>
            <a:custGeom>
              <a:avLst/>
              <a:gdLst/>
              <a:ahLst/>
              <a:cxnLst/>
              <a:rect l="l" t="t" r="r" b="b"/>
              <a:pathLst>
                <a:path w="1042" h="1055" extrusionOk="0">
                  <a:moveTo>
                    <a:pt x="527" y="0"/>
                  </a:moveTo>
                  <a:lnTo>
                    <a:pt x="0" y="527"/>
                  </a:lnTo>
                  <a:lnTo>
                    <a:pt x="527" y="1055"/>
                  </a:lnTo>
                  <a:lnTo>
                    <a:pt x="1042" y="527"/>
                  </a:lnTo>
                  <a:lnTo>
                    <a:pt x="527"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6"/>
            <p:cNvSpPr/>
            <p:nvPr/>
          </p:nvSpPr>
          <p:spPr>
            <a:xfrm>
              <a:off x="52567" y="1028279"/>
              <a:ext cx="122225" cy="120913"/>
            </a:xfrm>
            <a:custGeom>
              <a:avLst/>
              <a:gdLst/>
              <a:ahLst/>
              <a:cxnLst/>
              <a:rect l="l" t="t" r="r" b="b"/>
              <a:pathLst>
                <a:path w="1118" h="1106" extrusionOk="0">
                  <a:moveTo>
                    <a:pt x="565" y="67"/>
                  </a:moveTo>
                  <a:lnTo>
                    <a:pt x="1039" y="553"/>
                  </a:lnTo>
                  <a:lnTo>
                    <a:pt x="559" y="1033"/>
                  </a:lnTo>
                  <a:lnTo>
                    <a:pt x="79" y="553"/>
                  </a:lnTo>
                  <a:lnTo>
                    <a:pt x="565" y="67"/>
                  </a:lnTo>
                  <a:close/>
                  <a:moveTo>
                    <a:pt x="565" y="1"/>
                  </a:moveTo>
                  <a:lnTo>
                    <a:pt x="0" y="553"/>
                  </a:lnTo>
                  <a:lnTo>
                    <a:pt x="565" y="1106"/>
                  </a:lnTo>
                  <a:lnTo>
                    <a:pt x="578" y="1093"/>
                  </a:lnTo>
                  <a:lnTo>
                    <a:pt x="1118" y="553"/>
                  </a:lnTo>
                  <a:lnTo>
                    <a:pt x="56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6"/>
            <p:cNvSpPr/>
            <p:nvPr/>
          </p:nvSpPr>
          <p:spPr>
            <a:xfrm>
              <a:off x="3442227" y="200023"/>
              <a:ext cx="96315" cy="96315"/>
            </a:xfrm>
            <a:custGeom>
              <a:avLst/>
              <a:gdLst/>
              <a:ahLst/>
              <a:cxnLst/>
              <a:rect l="l" t="t" r="r" b="b"/>
              <a:pathLst>
                <a:path w="881" h="881" extrusionOk="0">
                  <a:moveTo>
                    <a:pt x="445" y="0"/>
                  </a:moveTo>
                  <a:lnTo>
                    <a:pt x="0" y="433"/>
                  </a:lnTo>
                  <a:lnTo>
                    <a:pt x="445" y="881"/>
                  </a:lnTo>
                  <a:lnTo>
                    <a:pt x="881" y="433"/>
                  </a:lnTo>
                  <a:lnTo>
                    <a:pt x="4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6"/>
            <p:cNvSpPr/>
            <p:nvPr/>
          </p:nvSpPr>
          <p:spPr>
            <a:xfrm>
              <a:off x="3213408" y="20181"/>
              <a:ext cx="115338" cy="115010"/>
            </a:xfrm>
            <a:custGeom>
              <a:avLst/>
              <a:gdLst/>
              <a:ahLst/>
              <a:cxnLst/>
              <a:rect l="l" t="t" r="r" b="b"/>
              <a:pathLst>
                <a:path w="1055" h="1052" extrusionOk="0">
                  <a:moveTo>
                    <a:pt x="527" y="0"/>
                  </a:moveTo>
                  <a:lnTo>
                    <a:pt x="0" y="528"/>
                  </a:lnTo>
                  <a:lnTo>
                    <a:pt x="527" y="1052"/>
                  </a:lnTo>
                  <a:lnTo>
                    <a:pt x="1054" y="528"/>
                  </a:lnTo>
                  <a:lnTo>
                    <a:pt x="527"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6"/>
            <p:cNvSpPr/>
            <p:nvPr/>
          </p:nvSpPr>
          <p:spPr>
            <a:xfrm>
              <a:off x="3210565" y="17448"/>
              <a:ext cx="120913" cy="120913"/>
            </a:xfrm>
            <a:custGeom>
              <a:avLst/>
              <a:gdLst/>
              <a:ahLst/>
              <a:cxnLst/>
              <a:rect l="l" t="t" r="r" b="b"/>
              <a:pathLst>
                <a:path w="1106" h="1106" extrusionOk="0">
                  <a:moveTo>
                    <a:pt x="553" y="66"/>
                  </a:moveTo>
                  <a:lnTo>
                    <a:pt x="1039" y="553"/>
                  </a:lnTo>
                  <a:lnTo>
                    <a:pt x="553" y="1039"/>
                  </a:lnTo>
                  <a:lnTo>
                    <a:pt x="67" y="553"/>
                  </a:lnTo>
                  <a:lnTo>
                    <a:pt x="553" y="66"/>
                  </a:lnTo>
                  <a:close/>
                  <a:moveTo>
                    <a:pt x="553" y="0"/>
                  </a:moveTo>
                  <a:lnTo>
                    <a:pt x="1" y="553"/>
                  </a:lnTo>
                  <a:lnTo>
                    <a:pt x="553" y="1105"/>
                  </a:lnTo>
                  <a:lnTo>
                    <a:pt x="566" y="1092"/>
                  </a:lnTo>
                  <a:lnTo>
                    <a:pt x="1106" y="553"/>
                  </a:lnTo>
                  <a:lnTo>
                    <a:pt x="553"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6"/>
            <p:cNvSpPr/>
            <p:nvPr/>
          </p:nvSpPr>
          <p:spPr>
            <a:xfrm>
              <a:off x="248261" y="2283674"/>
              <a:ext cx="227177" cy="228927"/>
            </a:xfrm>
            <a:custGeom>
              <a:avLst/>
              <a:gdLst/>
              <a:ahLst/>
              <a:cxnLst/>
              <a:rect l="l" t="t" r="r" b="b"/>
              <a:pathLst>
                <a:path w="2078" h="2094" extrusionOk="0">
                  <a:moveTo>
                    <a:pt x="1039" y="0"/>
                  </a:moveTo>
                  <a:lnTo>
                    <a:pt x="0" y="1042"/>
                  </a:lnTo>
                  <a:lnTo>
                    <a:pt x="1039" y="2093"/>
                  </a:lnTo>
                  <a:lnTo>
                    <a:pt x="2078" y="1042"/>
                  </a:lnTo>
                  <a:lnTo>
                    <a:pt x="103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6"/>
            <p:cNvSpPr/>
            <p:nvPr/>
          </p:nvSpPr>
          <p:spPr>
            <a:xfrm>
              <a:off x="243779" y="2279519"/>
              <a:ext cx="235814" cy="235814"/>
            </a:xfrm>
            <a:custGeom>
              <a:avLst/>
              <a:gdLst/>
              <a:ahLst/>
              <a:cxnLst/>
              <a:rect l="l" t="t" r="r" b="b"/>
              <a:pathLst>
                <a:path w="2157" h="2157" extrusionOk="0">
                  <a:moveTo>
                    <a:pt x="1080" y="79"/>
                  </a:moveTo>
                  <a:lnTo>
                    <a:pt x="2078" y="1080"/>
                  </a:lnTo>
                  <a:lnTo>
                    <a:pt x="1072" y="2085"/>
                  </a:lnTo>
                  <a:lnTo>
                    <a:pt x="1072" y="2085"/>
                  </a:lnTo>
                  <a:lnTo>
                    <a:pt x="66" y="1080"/>
                  </a:lnTo>
                  <a:lnTo>
                    <a:pt x="1080" y="79"/>
                  </a:lnTo>
                  <a:close/>
                  <a:moveTo>
                    <a:pt x="1080" y="0"/>
                  </a:moveTo>
                  <a:lnTo>
                    <a:pt x="0" y="1080"/>
                  </a:lnTo>
                  <a:lnTo>
                    <a:pt x="1080" y="2156"/>
                  </a:lnTo>
                  <a:lnTo>
                    <a:pt x="1093" y="2144"/>
                  </a:lnTo>
                  <a:lnTo>
                    <a:pt x="2156" y="1080"/>
                  </a:lnTo>
                  <a:lnTo>
                    <a:pt x="108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6"/>
            <p:cNvSpPr/>
            <p:nvPr/>
          </p:nvSpPr>
          <p:spPr>
            <a:xfrm>
              <a:off x="1444509" y="60522"/>
              <a:ext cx="96425" cy="96425"/>
            </a:xfrm>
            <a:custGeom>
              <a:avLst/>
              <a:gdLst/>
              <a:ahLst/>
              <a:cxnLst/>
              <a:rect l="l" t="t" r="r" b="b"/>
              <a:pathLst>
                <a:path w="882" h="882" extrusionOk="0">
                  <a:moveTo>
                    <a:pt x="449" y="1"/>
                  </a:moveTo>
                  <a:lnTo>
                    <a:pt x="0" y="433"/>
                  </a:lnTo>
                  <a:lnTo>
                    <a:pt x="449" y="882"/>
                  </a:lnTo>
                  <a:lnTo>
                    <a:pt x="881" y="433"/>
                  </a:lnTo>
                  <a:lnTo>
                    <a:pt x="4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a:off x="7962" y="2057915"/>
              <a:ext cx="97846" cy="96425"/>
            </a:xfrm>
            <a:custGeom>
              <a:avLst/>
              <a:gdLst/>
              <a:ahLst/>
              <a:cxnLst/>
              <a:rect l="l" t="t" r="r" b="b"/>
              <a:pathLst>
                <a:path w="895" h="882" extrusionOk="0">
                  <a:moveTo>
                    <a:pt x="446" y="0"/>
                  </a:moveTo>
                  <a:lnTo>
                    <a:pt x="1" y="436"/>
                  </a:lnTo>
                  <a:lnTo>
                    <a:pt x="446" y="881"/>
                  </a:lnTo>
                  <a:lnTo>
                    <a:pt x="894" y="436"/>
                  </a:lnTo>
                  <a:lnTo>
                    <a:pt x="4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6"/>
            <p:cNvSpPr/>
            <p:nvPr/>
          </p:nvSpPr>
          <p:spPr>
            <a:xfrm>
              <a:off x="1344038" y="349472"/>
              <a:ext cx="113698" cy="113589"/>
            </a:xfrm>
            <a:custGeom>
              <a:avLst/>
              <a:gdLst/>
              <a:ahLst/>
              <a:cxnLst/>
              <a:rect l="l" t="t" r="r" b="b"/>
              <a:pathLst>
                <a:path w="1040" h="1039" extrusionOk="0">
                  <a:moveTo>
                    <a:pt x="525" y="0"/>
                  </a:moveTo>
                  <a:lnTo>
                    <a:pt x="1" y="515"/>
                  </a:lnTo>
                  <a:lnTo>
                    <a:pt x="525" y="1039"/>
                  </a:lnTo>
                  <a:lnTo>
                    <a:pt x="1039" y="515"/>
                  </a:lnTo>
                  <a:lnTo>
                    <a:pt x="52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6"/>
            <p:cNvSpPr/>
            <p:nvPr/>
          </p:nvSpPr>
          <p:spPr>
            <a:xfrm>
              <a:off x="1339556" y="345317"/>
              <a:ext cx="122335" cy="122225"/>
            </a:xfrm>
            <a:custGeom>
              <a:avLst/>
              <a:gdLst/>
              <a:ahLst/>
              <a:cxnLst/>
              <a:rect l="l" t="t" r="r" b="b"/>
              <a:pathLst>
                <a:path w="1119" h="1118" extrusionOk="0">
                  <a:moveTo>
                    <a:pt x="566" y="79"/>
                  </a:moveTo>
                  <a:lnTo>
                    <a:pt x="1052" y="553"/>
                  </a:lnTo>
                  <a:lnTo>
                    <a:pt x="560" y="1045"/>
                  </a:lnTo>
                  <a:lnTo>
                    <a:pt x="80" y="553"/>
                  </a:lnTo>
                  <a:lnTo>
                    <a:pt x="566" y="79"/>
                  </a:lnTo>
                  <a:close/>
                  <a:moveTo>
                    <a:pt x="566" y="0"/>
                  </a:moveTo>
                  <a:lnTo>
                    <a:pt x="1" y="553"/>
                  </a:lnTo>
                  <a:lnTo>
                    <a:pt x="566" y="1118"/>
                  </a:lnTo>
                  <a:lnTo>
                    <a:pt x="578" y="1093"/>
                  </a:lnTo>
                  <a:lnTo>
                    <a:pt x="1118" y="553"/>
                  </a:lnTo>
                  <a:lnTo>
                    <a:pt x="56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a:off x="790082" y="255888"/>
              <a:ext cx="227615" cy="227615"/>
            </a:xfrm>
            <a:custGeom>
              <a:avLst/>
              <a:gdLst/>
              <a:ahLst/>
              <a:cxnLst/>
              <a:rect l="l" t="t" r="r" b="b"/>
              <a:pathLst>
                <a:path w="2082" h="2082" extrusionOk="0">
                  <a:moveTo>
                    <a:pt x="1043" y="1"/>
                  </a:moveTo>
                  <a:lnTo>
                    <a:pt x="1" y="1042"/>
                  </a:lnTo>
                  <a:lnTo>
                    <a:pt x="1043" y="2081"/>
                  </a:lnTo>
                  <a:lnTo>
                    <a:pt x="2081" y="1042"/>
                  </a:lnTo>
                  <a:lnTo>
                    <a:pt x="1043"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a:off x="785927" y="251734"/>
              <a:ext cx="235923" cy="235814"/>
            </a:xfrm>
            <a:custGeom>
              <a:avLst/>
              <a:gdLst/>
              <a:ahLst/>
              <a:cxnLst/>
              <a:rect l="l" t="t" r="r" b="b"/>
              <a:pathLst>
                <a:path w="2158" h="2157" extrusionOk="0">
                  <a:moveTo>
                    <a:pt x="1081" y="80"/>
                  </a:moveTo>
                  <a:lnTo>
                    <a:pt x="2091" y="1080"/>
                  </a:lnTo>
                  <a:lnTo>
                    <a:pt x="1085" y="2086"/>
                  </a:lnTo>
                  <a:lnTo>
                    <a:pt x="1085" y="2086"/>
                  </a:lnTo>
                  <a:lnTo>
                    <a:pt x="80" y="1080"/>
                  </a:lnTo>
                  <a:lnTo>
                    <a:pt x="1081" y="80"/>
                  </a:lnTo>
                  <a:close/>
                  <a:moveTo>
                    <a:pt x="1081" y="1"/>
                  </a:moveTo>
                  <a:lnTo>
                    <a:pt x="1" y="1080"/>
                  </a:lnTo>
                  <a:lnTo>
                    <a:pt x="1081" y="2157"/>
                  </a:lnTo>
                  <a:lnTo>
                    <a:pt x="1106" y="2144"/>
                  </a:lnTo>
                  <a:lnTo>
                    <a:pt x="2157" y="1080"/>
                  </a:lnTo>
                  <a:lnTo>
                    <a:pt x="108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
            <p:cNvSpPr/>
            <p:nvPr/>
          </p:nvSpPr>
          <p:spPr>
            <a:xfrm>
              <a:off x="5615196" y="269008"/>
              <a:ext cx="97737" cy="96425"/>
            </a:xfrm>
            <a:custGeom>
              <a:avLst/>
              <a:gdLst/>
              <a:ahLst/>
              <a:cxnLst/>
              <a:rect l="l" t="t" r="r" b="b"/>
              <a:pathLst>
                <a:path w="894" h="882" extrusionOk="0">
                  <a:moveTo>
                    <a:pt x="446" y="1"/>
                  </a:moveTo>
                  <a:lnTo>
                    <a:pt x="1" y="449"/>
                  </a:lnTo>
                  <a:lnTo>
                    <a:pt x="446" y="881"/>
                  </a:lnTo>
                  <a:lnTo>
                    <a:pt x="894" y="449"/>
                  </a:lnTo>
                  <a:lnTo>
                    <a:pt x="4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
            <p:cNvSpPr/>
            <p:nvPr/>
          </p:nvSpPr>
          <p:spPr>
            <a:xfrm>
              <a:off x="6362769" y="60522"/>
              <a:ext cx="98174" cy="96425"/>
            </a:xfrm>
            <a:custGeom>
              <a:avLst/>
              <a:gdLst/>
              <a:ahLst/>
              <a:cxnLst/>
              <a:rect l="l" t="t" r="r" b="b"/>
              <a:pathLst>
                <a:path w="898" h="882" extrusionOk="0">
                  <a:moveTo>
                    <a:pt x="449" y="1"/>
                  </a:moveTo>
                  <a:lnTo>
                    <a:pt x="1" y="433"/>
                  </a:lnTo>
                  <a:lnTo>
                    <a:pt x="449" y="882"/>
                  </a:lnTo>
                  <a:lnTo>
                    <a:pt x="897" y="433"/>
                  </a:lnTo>
                  <a:lnTo>
                    <a:pt x="4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
            <p:cNvSpPr/>
            <p:nvPr/>
          </p:nvSpPr>
          <p:spPr>
            <a:xfrm>
              <a:off x="6219224" y="350784"/>
              <a:ext cx="113589" cy="114026"/>
            </a:xfrm>
            <a:custGeom>
              <a:avLst/>
              <a:gdLst/>
              <a:ahLst/>
              <a:cxnLst/>
              <a:rect l="l" t="t" r="r" b="b"/>
              <a:pathLst>
                <a:path w="1039" h="1043" extrusionOk="0">
                  <a:moveTo>
                    <a:pt x="524" y="1"/>
                  </a:moveTo>
                  <a:lnTo>
                    <a:pt x="0" y="515"/>
                  </a:lnTo>
                  <a:lnTo>
                    <a:pt x="524" y="1043"/>
                  </a:lnTo>
                  <a:lnTo>
                    <a:pt x="1039" y="515"/>
                  </a:lnTo>
                  <a:lnTo>
                    <a:pt x="524"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p:nvPr/>
          </p:nvSpPr>
          <p:spPr>
            <a:xfrm>
              <a:off x="6214741" y="346629"/>
              <a:ext cx="122225" cy="122335"/>
            </a:xfrm>
            <a:custGeom>
              <a:avLst/>
              <a:gdLst/>
              <a:ahLst/>
              <a:cxnLst/>
              <a:rect l="l" t="t" r="r" b="b"/>
              <a:pathLst>
                <a:path w="1118" h="1119" extrusionOk="0">
                  <a:moveTo>
                    <a:pt x="565" y="80"/>
                  </a:moveTo>
                  <a:lnTo>
                    <a:pt x="1052" y="553"/>
                  </a:lnTo>
                  <a:lnTo>
                    <a:pt x="559" y="1046"/>
                  </a:lnTo>
                  <a:lnTo>
                    <a:pt x="79" y="553"/>
                  </a:lnTo>
                  <a:lnTo>
                    <a:pt x="565" y="80"/>
                  </a:lnTo>
                  <a:close/>
                  <a:moveTo>
                    <a:pt x="565" y="1"/>
                  </a:moveTo>
                  <a:lnTo>
                    <a:pt x="0" y="553"/>
                  </a:lnTo>
                  <a:lnTo>
                    <a:pt x="565" y="1118"/>
                  </a:lnTo>
                  <a:lnTo>
                    <a:pt x="578" y="1093"/>
                  </a:lnTo>
                  <a:lnTo>
                    <a:pt x="1118" y="553"/>
                  </a:lnTo>
                  <a:lnTo>
                    <a:pt x="56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a:off x="4079271" y="57461"/>
              <a:ext cx="228599" cy="228927"/>
            </a:xfrm>
            <a:custGeom>
              <a:avLst/>
              <a:gdLst/>
              <a:ahLst/>
              <a:cxnLst/>
              <a:rect l="l" t="t" r="r" b="b"/>
              <a:pathLst>
                <a:path w="2091" h="2094" extrusionOk="0">
                  <a:moveTo>
                    <a:pt x="1040" y="0"/>
                  </a:moveTo>
                  <a:lnTo>
                    <a:pt x="1" y="1055"/>
                  </a:lnTo>
                  <a:lnTo>
                    <a:pt x="1040" y="2093"/>
                  </a:lnTo>
                  <a:lnTo>
                    <a:pt x="2091" y="1055"/>
                  </a:lnTo>
                  <a:lnTo>
                    <a:pt x="10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p:nvPr/>
          </p:nvSpPr>
          <p:spPr>
            <a:xfrm>
              <a:off x="8402250" y="4410727"/>
              <a:ext cx="96425" cy="96425"/>
            </a:xfrm>
            <a:custGeom>
              <a:avLst/>
              <a:gdLst/>
              <a:ahLst/>
              <a:cxnLst/>
              <a:rect l="l" t="t" r="r" b="b"/>
              <a:pathLst>
                <a:path w="882" h="882" extrusionOk="0">
                  <a:moveTo>
                    <a:pt x="433" y="1"/>
                  </a:moveTo>
                  <a:lnTo>
                    <a:pt x="0" y="433"/>
                  </a:lnTo>
                  <a:lnTo>
                    <a:pt x="433" y="882"/>
                  </a:lnTo>
                  <a:lnTo>
                    <a:pt x="881" y="433"/>
                  </a:lnTo>
                  <a:lnTo>
                    <a:pt x="4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6"/>
            <p:cNvSpPr/>
            <p:nvPr/>
          </p:nvSpPr>
          <p:spPr>
            <a:xfrm>
              <a:off x="7418532" y="4843550"/>
              <a:ext cx="96425" cy="96425"/>
            </a:xfrm>
            <a:custGeom>
              <a:avLst/>
              <a:gdLst/>
              <a:ahLst/>
              <a:cxnLst/>
              <a:rect l="l" t="t" r="r" b="b"/>
              <a:pathLst>
                <a:path w="882" h="882" extrusionOk="0">
                  <a:moveTo>
                    <a:pt x="433" y="1"/>
                  </a:moveTo>
                  <a:lnTo>
                    <a:pt x="1" y="436"/>
                  </a:lnTo>
                  <a:lnTo>
                    <a:pt x="433" y="881"/>
                  </a:lnTo>
                  <a:lnTo>
                    <a:pt x="882" y="436"/>
                  </a:lnTo>
                  <a:lnTo>
                    <a:pt x="4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6"/>
            <p:cNvSpPr/>
            <p:nvPr/>
          </p:nvSpPr>
          <p:spPr>
            <a:xfrm>
              <a:off x="8640691" y="4712796"/>
              <a:ext cx="113698" cy="115010"/>
            </a:xfrm>
            <a:custGeom>
              <a:avLst/>
              <a:gdLst/>
              <a:ahLst/>
              <a:cxnLst/>
              <a:rect l="l" t="t" r="r" b="b"/>
              <a:pathLst>
                <a:path w="1040" h="1052" extrusionOk="0">
                  <a:moveTo>
                    <a:pt x="515" y="0"/>
                  </a:moveTo>
                  <a:lnTo>
                    <a:pt x="1" y="527"/>
                  </a:lnTo>
                  <a:lnTo>
                    <a:pt x="515" y="1051"/>
                  </a:lnTo>
                  <a:lnTo>
                    <a:pt x="1039" y="527"/>
                  </a:lnTo>
                  <a:lnTo>
                    <a:pt x="51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a:off x="8636536" y="4709954"/>
              <a:ext cx="122335" cy="120913"/>
            </a:xfrm>
            <a:custGeom>
              <a:avLst/>
              <a:gdLst/>
              <a:ahLst/>
              <a:cxnLst/>
              <a:rect l="l" t="t" r="r" b="b"/>
              <a:pathLst>
                <a:path w="1119" h="1106" extrusionOk="0">
                  <a:moveTo>
                    <a:pt x="553" y="64"/>
                  </a:moveTo>
                  <a:lnTo>
                    <a:pt x="1040" y="553"/>
                  </a:lnTo>
                  <a:lnTo>
                    <a:pt x="560" y="1033"/>
                  </a:lnTo>
                  <a:lnTo>
                    <a:pt x="80" y="553"/>
                  </a:lnTo>
                  <a:lnTo>
                    <a:pt x="553" y="64"/>
                  </a:lnTo>
                  <a:close/>
                  <a:moveTo>
                    <a:pt x="553" y="1"/>
                  </a:moveTo>
                  <a:lnTo>
                    <a:pt x="1" y="553"/>
                  </a:lnTo>
                  <a:lnTo>
                    <a:pt x="553" y="1106"/>
                  </a:lnTo>
                  <a:lnTo>
                    <a:pt x="579" y="1090"/>
                  </a:lnTo>
                  <a:lnTo>
                    <a:pt x="1119" y="553"/>
                  </a:lnTo>
                  <a:lnTo>
                    <a:pt x="553"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6"/>
            <p:cNvSpPr/>
            <p:nvPr/>
          </p:nvSpPr>
          <p:spPr>
            <a:xfrm>
              <a:off x="8756030" y="3298988"/>
              <a:ext cx="113589" cy="113698"/>
            </a:xfrm>
            <a:custGeom>
              <a:avLst/>
              <a:gdLst/>
              <a:ahLst/>
              <a:cxnLst/>
              <a:rect l="l" t="t" r="r" b="b"/>
              <a:pathLst>
                <a:path w="1039" h="1040" extrusionOk="0">
                  <a:moveTo>
                    <a:pt x="512" y="1"/>
                  </a:moveTo>
                  <a:lnTo>
                    <a:pt x="0" y="516"/>
                  </a:lnTo>
                  <a:lnTo>
                    <a:pt x="512" y="1040"/>
                  </a:lnTo>
                  <a:lnTo>
                    <a:pt x="1039" y="516"/>
                  </a:lnTo>
                  <a:lnTo>
                    <a:pt x="51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6"/>
            <p:cNvSpPr/>
            <p:nvPr/>
          </p:nvSpPr>
          <p:spPr>
            <a:xfrm>
              <a:off x="8751547" y="3294943"/>
              <a:ext cx="122225" cy="122225"/>
            </a:xfrm>
            <a:custGeom>
              <a:avLst/>
              <a:gdLst/>
              <a:ahLst/>
              <a:cxnLst/>
              <a:rect l="l" t="t" r="r" b="b"/>
              <a:pathLst>
                <a:path w="1118" h="1118" extrusionOk="0">
                  <a:moveTo>
                    <a:pt x="553" y="63"/>
                  </a:moveTo>
                  <a:lnTo>
                    <a:pt x="1039" y="553"/>
                  </a:lnTo>
                  <a:lnTo>
                    <a:pt x="559" y="1032"/>
                  </a:lnTo>
                  <a:lnTo>
                    <a:pt x="79" y="553"/>
                  </a:lnTo>
                  <a:lnTo>
                    <a:pt x="553" y="63"/>
                  </a:lnTo>
                  <a:close/>
                  <a:moveTo>
                    <a:pt x="553" y="0"/>
                  </a:moveTo>
                  <a:lnTo>
                    <a:pt x="0" y="553"/>
                  </a:lnTo>
                  <a:lnTo>
                    <a:pt x="553" y="1118"/>
                  </a:lnTo>
                  <a:lnTo>
                    <a:pt x="578" y="1089"/>
                  </a:lnTo>
                  <a:lnTo>
                    <a:pt x="1118" y="553"/>
                  </a:lnTo>
                  <a:lnTo>
                    <a:pt x="553"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
            <p:cNvSpPr/>
            <p:nvPr/>
          </p:nvSpPr>
          <p:spPr>
            <a:xfrm>
              <a:off x="7352281" y="4321736"/>
              <a:ext cx="227287" cy="227177"/>
            </a:xfrm>
            <a:custGeom>
              <a:avLst/>
              <a:gdLst/>
              <a:ahLst/>
              <a:cxnLst/>
              <a:rect l="l" t="t" r="r" b="b"/>
              <a:pathLst>
                <a:path w="2079" h="2078" extrusionOk="0">
                  <a:moveTo>
                    <a:pt x="1039" y="0"/>
                  </a:moveTo>
                  <a:lnTo>
                    <a:pt x="1" y="1039"/>
                  </a:lnTo>
                  <a:lnTo>
                    <a:pt x="1039" y="2078"/>
                  </a:lnTo>
                  <a:lnTo>
                    <a:pt x="2078" y="1039"/>
                  </a:lnTo>
                  <a:lnTo>
                    <a:pt x="103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a:off x="7347798" y="4317253"/>
              <a:ext cx="236251" cy="235814"/>
            </a:xfrm>
            <a:custGeom>
              <a:avLst/>
              <a:gdLst/>
              <a:ahLst/>
              <a:cxnLst/>
              <a:rect l="l" t="t" r="r" b="b"/>
              <a:pathLst>
                <a:path w="2161" h="2157" extrusionOk="0">
                  <a:moveTo>
                    <a:pt x="1080" y="79"/>
                  </a:moveTo>
                  <a:lnTo>
                    <a:pt x="2094" y="1080"/>
                  </a:lnTo>
                  <a:lnTo>
                    <a:pt x="1087" y="2087"/>
                  </a:lnTo>
                  <a:lnTo>
                    <a:pt x="1087" y="2087"/>
                  </a:lnTo>
                  <a:lnTo>
                    <a:pt x="80" y="1080"/>
                  </a:lnTo>
                  <a:lnTo>
                    <a:pt x="1080" y="79"/>
                  </a:lnTo>
                  <a:close/>
                  <a:moveTo>
                    <a:pt x="1080" y="0"/>
                  </a:moveTo>
                  <a:lnTo>
                    <a:pt x="1" y="1080"/>
                  </a:lnTo>
                  <a:lnTo>
                    <a:pt x="1080" y="2156"/>
                  </a:lnTo>
                  <a:lnTo>
                    <a:pt x="1106" y="2144"/>
                  </a:lnTo>
                  <a:lnTo>
                    <a:pt x="2160" y="1080"/>
                  </a:lnTo>
                  <a:lnTo>
                    <a:pt x="108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a:off x="2763311" y="4811846"/>
              <a:ext cx="96425" cy="96753"/>
            </a:xfrm>
            <a:custGeom>
              <a:avLst/>
              <a:gdLst/>
              <a:ahLst/>
              <a:cxnLst/>
              <a:rect l="l" t="t" r="r" b="b"/>
              <a:pathLst>
                <a:path w="882" h="885" extrusionOk="0">
                  <a:moveTo>
                    <a:pt x="449" y="0"/>
                  </a:moveTo>
                  <a:lnTo>
                    <a:pt x="0" y="448"/>
                  </a:lnTo>
                  <a:lnTo>
                    <a:pt x="449" y="884"/>
                  </a:lnTo>
                  <a:lnTo>
                    <a:pt x="881" y="448"/>
                  </a:lnTo>
                  <a:lnTo>
                    <a:pt x="4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a:off x="2964472" y="4860824"/>
              <a:ext cx="96753" cy="96425"/>
            </a:xfrm>
            <a:custGeom>
              <a:avLst/>
              <a:gdLst/>
              <a:ahLst/>
              <a:cxnLst/>
              <a:rect l="l" t="t" r="r" b="b"/>
              <a:pathLst>
                <a:path w="885" h="882" extrusionOk="0">
                  <a:moveTo>
                    <a:pt x="436" y="0"/>
                  </a:moveTo>
                  <a:lnTo>
                    <a:pt x="1" y="436"/>
                  </a:lnTo>
                  <a:lnTo>
                    <a:pt x="436" y="881"/>
                  </a:lnTo>
                  <a:lnTo>
                    <a:pt x="885" y="436"/>
                  </a:lnTo>
                  <a:lnTo>
                    <a:pt x="4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1344038" y="4899854"/>
              <a:ext cx="113698" cy="113589"/>
            </a:xfrm>
            <a:custGeom>
              <a:avLst/>
              <a:gdLst/>
              <a:ahLst/>
              <a:cxnLst/>
              <a:rect l="l" t="t" r="r" b="b"/>
              <a:pathLst>
                <a:path w="1040" h="1039" extrusionOk="0">
                  <a:moveTo>
                    <a:pt x="525" y="0"/>
                  </a:moveTo>
                  <a:lnTo>
                    <a:pt x="1" y="524"/>
                  </a:lnTo>
                  <a:lnTo>
                    <a:pt x="525" y="1039"/>
                  </a:lnTo>
                  <a:lnTo>
                    <a:pt x="1039" y="524"/>
                  </a:lnTo>
                  <a:lnTo>
                    <a:pt x="52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1339556" y="4895371"/>
              <a:ext cx="122335" cy="122225"/>
            </a:xfrm>
            <a:custGeom>
              <a:avLst/>
              <a:gdLst/>
              <a:ahLst/>
              <a:cxnLst/>
              <a:rect l="l" t="t" r="r" b="b"/>
              <a:pathLst>
                <a:path w="1119" h="1118" extrusionOk="0">
                  <a:moveTo>
                    <a:pt x="566" y="79"/>
                  </a:moveTo>
                  <a:lnTo>
                    <a:pt x="1052" y="565"/>
                  </a:lnTo>
                  <a:lnTo>
                    <a:pt x="560" y="1048"/>
                  </a:lnTo>
                  <a:lnTo>
                    <a:pt x="560" y="1048"/>
                  </a:lnTo>
                  <a:lnTo>
                    <a:pt x="80" y="565"/>
                  </a:lnTo>
                  <a:lnTo>
                    <a:pt x="566" y="79"/>
                  </a:lnTo>
                  <a:close/>
                  <a:moveTo>
                    <a:pt x="566" y="0"/>
                  </a:moveTo>
                  <a:lnTo>
                    <a:pt x="1" y="565"/>
                  </a:lnTo>
                  <a:lnTo>
                    <a:pt x="566" y="1118"/>
                  </a:lnTo>
                  <a:lnTo>
                    <a:pt x="578" y="1105"/>
                  </a:lnTo>
                  <a:lnTo>
                    <a:pt x="1118" y="565"/>
                  </a:lnTo>
                  <a:lnTo>
                    <a:pt x="56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
            <p:cNvSpPr/>
            <p:nvPr/>
          </p:nvSpPr>
          <p:spPr>
            <a:xfrm>
              <a:off x="1427235" y="4656493"/>
              <a:ext cx="227615" cy="227505"/>
            </a:xfrm>
            <a:custGeom>
              <a:avLst/>
              <a:gdLst/>
              <a:ahLst/>
              <a:cxnLst/>
              <a:rect l="l" t="t" r="r" b="b"/>
              <a:pathLst>
                <a:path w="2082" h="2081" extrusionOk="0">
                  <a:moveTo>
                    <a:pt x="1039" y="1"/>
                  </a:moveTo>
                  <a:lnTo>
                    <a:pt x="1" y="1042"/>
                  </a:lnTo>
                  <a:lnTo>
                    <a:pt x="1039" y="2081"/>
                  </a:lnTo>
                  <a:lnTo>
                    <a:pt x="2081" y="1042"/>
                  </a:lnTo>
                  <a:lnTo>
                    <a:pt x="103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1423081" y="4652339"/>
              <a:ext cx="235814" cy="235814"/>
            </a:xfrm>
            <a:custGeom>
              <a:avLst/>
              <a:gdLst/>
              <a:ahLst/>
              <a:cxnLst/>
              <a:rect l="l" t="t" r="r" b="b"/>
              <a:pathLst>
                <a:path w="2157" h="2157" extrusionOk="0">
                  <a:moveTo>
                    <a:pt x="1077" y="80"/>
                  </a:moveTo>
                  <a:lnTo>
                    <a:pt x="2078" y="1080"/>
                  </a:lnTo>
                  <a:lnTo>
                    <a:pt x="1085" y="2086"/>
                  </a:lnTo>
                  <a:lnTo>
                    <a:pt x="1085" y="2086"/>
                  </a:lnTo>
                  <a:lnTo>
                    <a:pt x="80" y="1080"/>
                  </a:lnTo>
                  <a:lnTo>
                    <a:pt x="1077" y="80"/>
                  </a:lnTo>
                  <a:close/>
                  <a:moveTo>
                    <a:pt x="1077" y="1"/>
                  </a:moveTo>
                  <a:lnTo>
                    <a:pt x="1" y="1080"/>
                  </a:lnTo>
                  <a:lnTo>
                    <a:pt x="1077" y="2157"/>
                  </a:lnTo>
                  <a:lnTo>
                    <a:pt x="1106" y="2144"/>
                  </a:lnTo>
                  <a:lnTo>
                    <a:pt x="2157" y="1080"/>
                  </a:lnTo>
                  <a:lnTo>
                    <a:pt x="1077"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3156011" y="4632332"/>
              <a:ext cx="228599" cy="228599"/>
            </a:xfrm>
            <a:custGeom>
              <a:avLst/>
              <a:gdLst/>
              <a:ahLst/>
              <a:cxnLst/>
              <a:rect l="l" t="t" r="r" b="b"/>
              <a:pathLst>
                <a:path w="2091" h="2091" extrusionOk="0">
                  <a:moveTo>
                    <a:pt x="1040" y="1"/>
                  </a:moveTo>
                  <a:lnTo>
                    <a:pt x="1" y="1039"/>
                  </a:lnTo>
                  <a:lnTo>
                    <a:pt x="1040" y="2090"/>
                  </a:lnTo>
                  <a:lnTo>
                    <a:pt x="2091" y="1039"/>
                  </a:lnTo>
                  <a:lnTo>
                    <a:pt x="104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6"/>
            <p:cNvSpPr/>
            <p:nvPr/>
          </p:nvSpPr>
          <p:spPr>
            <a:xfrm>
              <a:off x="3151529" y="4627850"/>
              <a:ext cx="235923" cy="235814"/>
            </a:xfrm>
            <a:custGeom>
              <a:avLst/>
              <a:gdLst/>
              <a:ahLst/>
              <a:cxnLst/>
              <a:rect l="l" t="t" r="r" b="b"/>
              <a:pathLst>
                <a:path w="2158" h="2157" extrusionOk="0">
                  <a:moveTo>
                    <a:pt x="1081" y="79"/>
                  </a:moveTo>
                  <a:lnTo>
                    <a:pt x="2094" y="1080"/>
                  </a:lnTo>
                  <a:lnTo>
                    <a:pt x="1087" y="2087"/>
                  </a:lnTo>
                  <a:lnTo>
                    <a:pt x="1087" y="2087"/>
                  </a:lnTo>
                  <a:lnTo>
                    <a:pt x="80" y="1080"/>
                  </a:lnTo>
                  <a:lnTo>
                    <a:pt x="1081" y="79"/>
                  </a:lnTo>
                  <a:close/>
                  <a:moveTo>
                    <a:pt x="1081" y="1"/>
                  </a:moveTo>
                  <a:lnTo>
                    <a:pt x="1" y="1080"/>
                  </a:lnTo>
                  <a:lnTo>
                    <a:pt x="1081" y="2157"/>
                  </a:lnTo>
                  <a:lnTo>
                    <a:pt x="1106" y="2144"/>
                  </a:lnTo>
                  <a:lnTo>
                    <a:pt x="2157" y="1080"/>
                  </a:lnTo>
                  <a:lnTo>
                    <a:pt x="108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16599" y="4745922"/>
              <a:ext cx="228599" cy="228599"/>
            </a:xfrm>
            <a:custGeom>
              <a:avLst/>
              <a:gdLst/>
              <a:ahLst/>
              <a:cxnLst/>
              <a:rect l="l" t="t" r="r" b="b"/>
              <a:pathLst>
                <a:path w="2091" h="2091" extrusionOk="0">
                  <a:moveTo>
                    <a:pt x="1052" y="0"/>
                  </a:moveTo>
                  <a:lnTo>
                    <a:pt x="1" y="1051"/>
                  </a:lnTo>
                  <a:lnTo>
                    <a:pt x="1052" y="2090"/>
                  </a:lnTo>
                  <a:lnTo>
                    <a:pt x="2091" y="1051"/>
                  </a:lnTo>
                  <a:lnTo>
                    <a:pt x="10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13537" y="4742752"/>
              <a:ext cx="236142" cy="236251"/>
            </a:xfrm>
            <a:custGeom>
              <a:avLst/>
              <a:gdLst/>
              <a:ahLst/>
              <a:cxnLst/>
              <a:rect l="l" t="t" r="r" b="b"/>
              <a:pathLst>
                <a:path w="2160" h="2161" extrusionOk="0">
                  <a:moveTo>
                    <a:pt x="1080" y="67"/>
                  </a:moveTo>
                  <a:lnTo>
                    <a:pt x="2081" y="1080"/>
                  </a:lnTo>
                  <a:lnTo>
                    <a:pt x="1074" y="2075"/>
                  </a:lnTo>
                  <a:lnTo>
                    <a:pt x="1074" y="2075"/>
                  </a:lnTo>
                  <a:lnTo>
                    <a:pt x="67" y="1080"/>
                  </a:lnTo>
                  <a:lnTo>
                    <a:pt x="1080" y="67"/>
                  </a:lnTo>
                  <a:close/>
                  <a:moveTo>
                    <a:pt x="1080" y="1"/>
                  </a:moveTo>
                  <a:lnTo>
                    <a:pt x="0" y="1080"/>
                  </a:lnTo>
                  <a:lnTo>
                    <a:pt x="1080" y="2160"/>
                  </a:lnTo>
                  <a:lnTo>
                    <a:pt x="1093" y="2132"/>
                  </a:lnTo>
                  <a:lnTo>
                    <a:pt x="2160" y="1080"/>
                  </a:lnTo>
                  <a:lnTo>
                    <a:pt x="108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1000316" y="-184150"/>
              <a:ext cx="228599" cy="227505"/>
            </a:xfrm>
            <a:custGeom>
              <a:avLst/>
              <a:gdLst/>
              <a:ahLst/>
              <a:cxnLst/>
              <a:rect l="l" t="t" r="r" b="b"/>
              <a:pathLst>
                <a:path w="2091" h="2081" extrusionOk="0">
                  <a:moveTo>
                    <a:pt x="1052" y="0"/>
                  </a:moveTo>
                  <a:lnTo>
                    <a:pt x="0" y="1042"/>
                  </a:lnTo>
                  <a:lnTo>
                    <a:pt x="1052" y="2081"/>
                  </a:lnTo>
                  <a:lnTo>
                    <a:pt x="2090" y="1042"/>
                  </a:lnTo>
                  <a:lnTo>
                    <a:pt x="10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997146" y="-188305"/>
              <a:ext cx="236251" cy="235814"/>
            </a:xfrm>
            <a:custGeom>
              <a:avLst/>
              <a:gdLst/>
              <a:ahLst/>
              <a:cxnLst/>
              <a:rect l="l" t="t" r="r" b="b"/>
              <a:pathLst>
                <a:path w="2161" h="2157" extrusionOk="0">
                  <a:moveTo>
                    <a:pt x="1081" y="67"/>
                  </a:moveTo>
                  <a:lnTo>
                    <a:pt x="2081" y="1080"/>
                  </a:lnTo>
                  <a:lnTo>
                    <a:pt x="1074" y="2087"/>
                  </a:lnTo>
                  <a:lnTo>
                    <a:pt x="1074" y="2087"/>
                  </a:lnTo>
                  <a:lnTo>
                    <a:pt x="67" y="1080"/>
                  </a:lnTo>
                  <a:lnTo>
                    <a:pt x="1081" y="67"/>
                  </a:lnTo>
                  <a:close/>
                  <a:moveTo>
                    <a:pt x="1081" y="1"/>
                  </a:moveTo>
                  <a:lnTo>
                    <a:pt x="1" y="1080"/>
                  </a:lnTo>
                  <a:lnTo>
                    <a:pt x="1081" y="2157"/>
                  </a:lnTo>
                  <a:lnTo>
                    <a:pt x="1093" y="2132"/>
                  </a:lnTo>
                  <a:lnTo>
                    <a:pt x="2160" y="1080"/>
                  </a:lnTo>
                  <a:lnTo>
                    <a:pt x="108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6"/>
          <p:cNvSpPr/>
          <p:nvPr/>
        </p:nvSpPr>
        <p:spPr>
          <a:xfrm>
            <a:off x="461838" y="396075"/>
            <a:ext cx="8220300" cy="4332900"/>
          </a:xfrm>
          <a:prstGeom prst="roundRect">
            <a:avLst>
              <a:gd name="adj" fmla="val 2817"/>
            </a:avLst>
          </a:prstGeom>
          <a:solidFill>
            <a:srgbClr val="FFFBF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txBox="1">
            <a:spLocks noGrp="1"/>
          </p:cNvSpPr>
          <p:nvPr>
            <p:ph type="title"/>
          </p:nvPr>
        </p:nvSpPr>
        <p:spPr>
          <a:xfrm>
            <a:off x="720000" y="367664"/>
            <a:ext cx="7704000" cy="5472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6"/>
        <p:cNvGrpSpPr/>
        <p:nvPr/>
      </p:nvGrpSpPr>
      <p:grpSpPr>
        <a:xfrm>
          <a:off x="0" y="0"/>
          <a:ext cx="0" cy="0"/>
          <a:chOff x="0" y="0"/>
          <a:chExt cx="0" cy="0"/>
        </a:xfrm>
      </p:grpSpPr>
      <p:grpSp>
        <p:nvGrpSpPr>
          <p:cNvPr id="417" name="Google Shape;417;p7"/>
          <p:cNvGrpSpPr/>
          <p:nvPr/>
        </p:nvGrpSpPr>
        <p:grpSpPr>
          <a:xfrm>
            <a:off x="-532875" y="-366725"/>
            <a:ext cx="10076919" cy="5936520"/>
            <a:chOff x="-532875" y="-366725"/>
            <a:chExt cx="10076919" cy="5936520"/>
          </a:xfrm>
        </p:grpSpPr>
        <p:sp>
          <p:nvSpPr>
            <p:cNvPr id="418" name="Google Shape;418;p7"/>
            <p:cNvSpPr/>
            <p:nvPr/>
          </p:nvSpPr>
          <p:spPr>
            <a:xfrm>
              <a:off x="131610" y="172691"/>
              <a:ext cx="592651" cy="592432"/>
            </a:xfrm>
            <a:custGeom>
              <a:avLst/>
              <a:gdLst/>
              <a:ahLst/>
              <a:cxnLst/>
              <a:rect l="l" t="t" r="r" b="b"/>
              <a:pathLst>
                <a:path w="5421" h="5419" extrusionOk="0">
                  <a:moveTo>
                    <a:pt x="0" y="1"/>
                  </a:moveTo>
                  <a:lnTo>
                    <a:pt x="0" y="5418"/>
                  </a:lnTo>
                  <a:lnTo>
                    <a:pt x="5421" y="5418"/>
                  </a:lnTo>
                  <a:lnTo>
                    <a:pt x="54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a:off x="4552217" y="107861"/>
              <a:ext cx="748002" cy="748002"/>
            </a:xfrm>
            <a:custGeom>
              <a:avLst/>
              <a:gdLst/>
              <a:ahLst/>
              <a:cxnLst/>
              <a:rect l="l" t="t" r="r" b="b"/>
              <a:pathLst>
                <a:path w="6842" h="6842" extrusionOk="0">
                  <a:moveTo>
                    <a:pt x="0" y="0"/>
                  </a:moveTo>
                  <a:lnTo>
                    <a:pt x="0" y="6841"/>
                  </a:lnTo>
                  <a:lnTo>
                    <a:pt x="6841" y="6841"/>
                  </a:lnTo>
                  <a:lnTo>
                    <a:pt x="68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a:off x="5242503" y="4192293"/>
              <a:ext cx="748002" cy="747674"/>
            </a:xfrm>
            <a:custGeom>
              <a:avLst/>
              <a:gdLst/>
              <a:ahLst/>
              <a:cxnLst/>
              <a:rect l="l" t="t" r="r" b="b"/>
              <a:pathLst>
                <a:path w="6842" h="6839" extrusionOk="0">
                  <a:moveTo>
                    <a:pt x="0" y="0"/>
                  </a:moveTo>
                  <a:lnTo>
                    <a:pt x="0" y="6838"/>
                  </a:lnTo>
                  <a:lnTo>
                    <a:pt x="6841" y="6838"/>
                  </a:lnTo>
                  <a:lnTo>
                    <a:pt x="68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7"/>
            <p:cNvSpPr/>
            <p:nvPr/>
          </p:nvSpPr>
          <p:spPr>
            <a:xfrm>
              <a:off x="8186549" y="3625546"/>
              <a:ext cx="747674" cy="748002"/>
            </a:xfrm>
            <a:custGeom>
              <a:avLst/>
              <a:gdLst/>
              <a:ahLst/>
              <a:cxnLst/>
              <a:rect l="l" t="t" r="r" b="b"/>
              <a:pathLst>
                <a:path w="6839" h="6842" extrusionOk="0">
                  <a:moveTo>
                    <a:pt x="0" y="1"/>
                  </a:moveTo>
                  <a:lnTo>
                    <a:pt x="0" y="6842"/>
                  </a:lnTo>
                  <a:lnTo>
                    <a:pt x="6838" y="6842"/>
                  </a:lnTo>
                  <a:lnTo>
                    <a:pt x="68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7"/>
            <p:cNvSpPr/>
            <p:nvPr/>
          </p:nvSpPr>
          <p:spPr>
            <a:xfrm>
              <a:off x="529885" y="4453911"/>
              <a:ext cx="748002" cy="748002"/>
            </a:xfrm>
            <a:custGeom>
              <a:avLst/>
              <a:gdLst/>
              <a:ahLst/>
              <a:cxnLst/>
              <a:rect l="l" t="t" r="r" b="b"/>
              <a:pathLst>
                <a:path w="6842" h="6842" extrusionOk="0">
                  <a:moveTo>
                    <a:pt x="0" y="0"/>
                  </a:moveTo>
                  <a:lnTo>
                    <a:pt x="0" y="6842"/>
                  </a:lnTo>
                  <a:lnTo>
                    <a:pt x="6842" y="6842"/>
                  </a:lnTo>
                  <a:lnTo>
                    <a:pt x="68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a:off x="8820532" y="2221795"/>
              <a:ext cx="592760" cy="592760"/>
            </a:xfrm>
            <a:custGeom>
              <a:avLst/>
              <a:gdLst/>
              <a:ahLst/>
              <a:cxnLst/>
              <a:rect l="l" t="t" r="r" b="b"/>
              <a:pathLst>
                <a:path w="5422" h="5422" extrusionOk="0">
                  <a:moveTo>
                    <a:pt x="1" y="1"/>
                  </a:moveTo>
                  <a:lnTo>
                    <a:pt x="1" y="5422"/>
                  </a:lnTo>
                  <a:lnTo>
                    <a:pt x="5421" y="5422"/>
                  </a:lnTo>
                  <a:lnTo>
                    <a:pt x="54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a:off x="7974894" y="2565626"/>
              <a:ext cx="854375" cy="854266"/>
            </a:xfrm>
            <a:custGeom>
              <a:avLst/>
              <a:gdLst/>
              <a:ahLst/>
              <a:cxnLst/>
              <a:rect l="l" t="t" r="r" b="b"/>
              <a:pathLst>
                <a:path w="7815" h="7814" extrusionOk="0">
                  <a:moveTo>
                    <a:pt x="3909" y="158"/>
                  </a:moveTo>
                  <a:lnTo>
                    <a:pt x="7657" y="3909"/>
                  </a:lnTo>
                  <a:lnTo>
                    <a:pt x="3901" y="7677"/>
                  </a:lnTo>
                  <a:lnTo>
                    <a:pt x="3901" y="7677"/>
                  </a:lnTo>
                  <a:lnTo>
                    <a:pt x="146" y="3909"/>
                  </a:lnTo>
                  <a:lnTo>
                    <a:pt x="3909" y="158"/>
                  </a:lnTo>
                  <a:close/>
                  <a:moveTo>
                    <a:pt x="3909" y="0"/>
                  </a:moveTo>
                  <a:lnTo>
                    <a:pt x="1" y="3909"/>
                  </a:lnTo>
                  <a:lnTo>
                    <a:pt x="3909" y="7814"/>
                  </a:lnTo>
                  <a:lnTo>
                    <a:pt x="3935" y="7789"/>
                  </a:lnTo>
                  <a:lnTo>
                    <a:pt x="7815" y="3909"/>
                  </a:lnTo>
                  <a:lnTo>
                    <a:pt x="390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a:off x="3324155" y="4048311"/>
              <a:ext cx="854266" cy="854375"/>
            </a:xfrm>
            <a:custGeom>
              <a:avLst/>
              <a:gdLst/>
              <a:ahLst/>
              <a:cxnLst/>
              <a:rect l="l" t="t" r="r" b="b"/>
              <a:pathLst>
                <a:path w="7814" h="7815" extrusionOk="0">
                  <a:moveTo>
                    <a:pt x="3909" y="146"/>
                  </a:moveTo>
                  <a:lnTo>
                    <a:pt x="7656" y="3906"/>
                  </a:lnTo>
                  <a:lnTo>
                    <a:pt x="3901" y="7661"/>
                  </a:lnTo>
                  <a:lnTo>
                    <a:pt x="146" y="3906"/>
                  </a:lnTo>
                  <a:lnTo>
                    <a:pt x="3909" y="146"/>
                  </a:lnTo>
                  <a:close/>
                  <a:moveTo>
                    <a:pt x="3909" y="1"/>
                  </a:moveTo>
                  <a:lnTo>
                    <a:pt x="0" y="3906"/>
                  </a:lnTo>
                  <a:lnTo>
                    <a:pt x="3909" y="7814"/>
                  </a:lnTo>
                  <a:lnTo>
                    <a:pt x="3934" y="7773"/>
                  </a:lnTo>
                  <a:lnTo>
                    <a:pt x="7814" y="3906"/>
                  </a:lnTo>
                  <a:lnTo>
                    <a:pt x="390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a:off x="8689778" y="701831"/>
              <a:ext cx="854266" cy="854375"/>
            </a:xfrm>
            <a:custGeom>
              <a:avLst/>
              <a:gdLst/>
              <a:ahLst/>
              <a:cxnLst/>
              <a:rect l="l" t="t" r="r" b="b"/>
              <a:pathLst>
                <a:path w="7814" h="7815" extrusionOk="0">
                  <a:moveTo>
                    <a:pt x="3905" y="146"/>
                  </a:moveTo>
                  <a:lnTo>
                    <a:pt x="7656" y="3909"/>
                  </a:lnTo>
                  <a:lnTo>
                    <a:pt x="3907" y="7670"/>
                  </a:lnTo>
                  <a:lnTo>
                    <a:pt x="3907" y="7670"/>
                  </a:lnTo>
                  <a:lnTo>
                    <a:pt x="145" y="3909"/>
                  </a:lnTo>
                  <a:lnTo>
                    <a:pt x="3905" y="146"/>
                  </a:lnTo>
                  <a:close/>
                  <a:moveTo>
                    <a:pt x="3905" y="0"/>
                  </a:moveTo>
                  <a:lnTo>
                    <a:pt x="0" y="3909"/>
                  </a:lnTo>
                  <a:lnTo>
                    <a:pt x="3905" y="7814"/>
                  </a:lnTo>
                  <a:lnTo>
                    <a:pt x="3946" y="7776"/>
                  </a:lnTo>
                  <a:lnTo>
                    <a:pt x="7814" y="3909"/>
                  </a:lnTo>
                  <a:lnTo>
                    <a:pt x="390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a:off x="6450449" y="4715529"/>
              <a:ext cx="854375" cy="854266"/>
            </a:xfrm>
            <a:custGeom>
              <a:avLst/>
              <a:gdLst/>
              <a:ahLst/>
              <a:cxnLst/>
              <a:rect l="l" t="t" r="r" b="b"/>
              <a:pathLst>
                <a:path w="7815" h="7814" extrusionOk="0">
                  <a:moveTo>
                    <a:pt x="3909" y="146"/>
                  </a:moveTo>
                  <a:lnTo>
                    <a:pt x="7672" y="3909"/>
                  </a:lnTo>
                  <a:lnTo>
                    <a:pt x="3907" y="7658"/>
                  </a:lnTo>
                  <a:lnTo>
                    <a:pt x="3907" y="7658"/>
                  </a:lnTo>
                  <a:lnTo>
                    <a:pt x="158" y="3909"/>
                  </a:lnTo>
                  <a:lnTo>
                    <a:pt x="3909" y="146"/>
                  </a:lnTo>
                  <a:close/>
                  <a:moveTo>
                    <a:pt x="3909" y="0"/>
                  </a:moveTo>
                  <a:lnTo>
                    <a:pt x="1" y="3909"/>
                  </a:lnTo>
                  <a:lnTo>
                    <a:pt x="3909" y="7814"/>
                  </a:lnTo>
                  <a:lnTo>
                    <a:pt x="3947" y="7776"/>
                  </a:lnTo>
                  <a:lnTo>
                    <a:pt x="7814" y="3909"/>
                  </a:lnTo>
                  <a:lnTo>
                    <a:pt x="390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a:off x="1640203" y="-296319"/>
              <a:ext cx="854266" cy="854266"/>
            </a:xfrm>
            <a:custGeom>
              <a:avLst/>
              <a:gdLst/>
              <a:ahLst/>
              <a:cxnLst/>
              <a:rect l="l" t="t" r="r" b="b"/>
              <a:pathLst>
                <a:path w="7814" h="7814" extrusionOk="0">
                  <a:moveTo>
                    <a:pt x="3906" y="146"/>
                  </a:moveTo>
                  <a:lnTo>
                    <a:pt x="7656" y="3909"/>
                  </a:lnTo>
                  <a:lnTo>
                    <a:pt x="3907" y="7670"/>
                  </a:lnTo>
                  <a:lnTo>
                    <a:pt x="3907" y="7670"/>
                  </a:lnTo>
                  <a:lnTo>
                    <a:pt x="146" y="3909"/>
                  </a:lnTo>
                  <a:lnTo>
                    <a:pt x="3906" y="146"/>
                  </a:lnTo>
                  <a:close/>
                  <a:moveTo>
                    <a:pt x="3906" y="0"/>
                  </a:moveTo>
                  <a:lnTo>
                    <a:pt x="0" y="3909"/>
                  </a:lnTo>
                  <a:lnTo>
                    <a:pt x="3906" y="7814"/>
                  </a:lnTo>
                  <a:lnTo>
                    <a:pt x="3947" y="7776"/>
                  </a:lnTo>
                  <a:lnTo>
                    <a:pt x="7814" y="3909"/>
                  </a:lnTo>
                  <a:lnTo>
                    <a:pt x="390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a:off x="-532875" y="2249127"/>
              <a:ext cx="854375" cy="854266"/>
            </a:xfrm>
            <a:custGeom>
              <a:avLst/>
              <a:gdLst/>
              <a:ahLst/>
              <a:cxnLst/>
              <a:rect l="l" t="t" r="r" b="b"/>
              <a:pathLst>
                <a:path w="7815" h="7814" extrusionOk="0">
                  <a:moveTo>
                    <a:pt x="3909" y="146"/>
                  </a:moveTo>
                  <a:lnTo>
                    <a:pt x="7669" y="3909"/>
                  </a:lnTo>
                  <a:lnTo>
                    <a:pt x="3908" y="7658"/>
                  </a:lnTo>
                  <a:lnTo>
                    <a:pt x="146" y="3909"/>
                  </a:lnTo>
                  <a:lnTo>
                    <a:pt x="3909" y="146"/>
                  </a:lnTo>
                  <a:close/>
                  <a:moveTo>
                    <a:pt x="3909" y="0"/>
                  </a:moveTo>
                  <a:lnTo>
                    <a:pt x="1" y="3909"/>
                  </a:lnTo>
                  <a:lnTo>
                    <a:pt x="3909" y="7814"/>
                  </a:lnTo>
                  <a:lnTo>
                    <a:pt x="3947" y="7776"/>
                  </a:lnTo>
                  <a:lnTo>
                    <a:pt x="7815" y="3909"/>
                  </a:lnTo>
                  <a:lnTo>
                    <a:pt x="390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a:off x="6459085" y="4609264"/>
              <a:ext cx="161254" cy="161254"/>
            </a:xfrm>
            <a:custGeom>
              <a:avLst/>
              <a:gdLst/>
              <a:ahLst/>
              <a:cxnLst/>
              <a:rect l="l" t="t" r="r" b="b"/>
              <a:pathLst>
                <a:path w="1475" h="1475" extrusionOk="0">
                  <a:moveTo>
                    <a:pt x="0" y="0"/>
                  </a:moveTo>
                  <a:lnTo>
                    <a:pt x="0" y="1474"/>
                  </a:lnTo>
                  <a:lnTo>
                    <a:pt x="1475" y="1474"/>
                  </a:lnTo>
                  <a:lnTo>
                    <a:pt x="147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a:off x="6456352" y="4606422"/>
              <a:ext cx="166721" cy="166830"/>
            </a:xfrm>
            <a:custGeom>
              <a:avLst/>
              <a:gdLst/>
              <a:ahLst/>
              <a:cxnLst/>
              <a:rect l="l" t="t" r="r" b="b"/>
              <a:pathLst>
                <a:path w="1525" h="1526" extrusionOk="0">
                  <a:moveTo>
                    <a:pt x="1475" y="51"/>
                  </a:moveTo>
                  <a:lnTo>
                    <a:pt x="1475" y="1472"/>
                  </a:lnTo>
                  <a:lnTo>
                    <a:pt x="54" y="1472"/>
                  </a:lnTo>
                  <a:lnTo>
                    <a:pt x="54" y="51"/>
                  </a:lnTo>
                  <a:close/>
                  <a:moveTo>
                    <a:pt x="0" y="1"/>
                  </a:moveTo>
                  <a:lnTo>
                    <a:pt x="0" y="1526"/>
                  </a:lnTo>
                  <a:lnTo>
                    <a:pt x="1525" y="1526"/>
                  </a:lnTo>
                  <a:lnTo>
                    <a:pt x="1525" y="1500"/>
                  </a:lnTo>
                  <a:lnTo>
                    <a:pt x="152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a:off x="8474077" y="66098"/>
              <a:ext cx="503223" cy="503660"/>
            </a:xfrm>
            <a:custGeom>
              <a:avLst/>
              <a:gdLst/>
              <a:ahLst/>
              <a:cxnLst/>
              <a:rect l="l" t="t" r="r" b="b"/>
              <a:pathLst>
                <a:path w="4603" h="4607" extrusionOk="0">
                  <a:moveTo>
                    <a:pt x="2301" y="0"/>
                  </a:moveTo>
                  <a:lnTo>
                    <a:pt x="0" y="2305"/>
                  </a:lnTo>
                  <a:lnTo>
                    <a:pt x="2301" y="4606"/>
                  </a:lnTo>
                  <a:lnTo>
                    <a:pt x="4603" y="2305"/>
                  </a:lnTo>
                  <a:lnTo>
                    <a:pt x="23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a:off x="8764667" y="1902562"/>
              <a:ext cx="96315" cy="96425"/>
            </a:xfrm>
            <a:custGeom>
              <a:avLst/>
              <a:gdLst/>
              <a:ahLst/>
              <a:cxnLst/>
              <a:rect l="l" t="t" r="r" b="b"/>
              <a:pathLst>
                <a:path w="881" h="882" extrusionOk="0">
                  <a:moveTo>
                    <a:pt x="433" y="1"/>
                  </a:moveTo>
                  <a:lnTo>
                    <a:pt x="0" y="449"/>
                  </a:lnTo>
                  <a:lnTo>
                    <a:pt x="433" y="882"/>
                  </a:lnTo>
                  <a:lnTo>
                    <a:pt x="881" y="449"/>
                  </a:lnTo>
                  <a:lnTo>
                    <a:pt x="4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a:off x="8592040" y="2105581"/>
              <a:ext cx="96425" cy="96315"/>
            </a:xfrm>
            <a:custGeom>
              <a:avLst/>
              <a:gdLst/>
              <a:ahLst/>
              <a:cxnLst/>
              <a:rect l="l" t="t" r="r" b="b"/>
              <a:pathLst>
                <a:path w="882" h="881" extrusionOk="0">
                  <a:moveTo>
                    <a:pt x="446" y="0"/>
                  </a:moveTo>
                  <a:lnTo>
                    <a:pt x="1" y="445"/>
                  </a:lnTo>
                  <a:lnTo>
                    <a:pt x="446" y="881"/>
                  </a:lnTo>
                  <a:lnTo>
                    <a:pt x="881" y="445"/>
                  </a:lnTo>
                  <a:lnTo>
                    <a:pt x="4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a:off x="-357516" y="3747772"/>
              <a:ext cx="503660" cy="503332"/>
            </a:xfrm>
            <a:custGeom>
              <a:avLst/>
              <a:gdLst/>
              <a:ahLst/>
              <a:cxnLst/>
              <a:rect l="l" t="t" r="r" b="b"/>
              <a:pathLst>
                <a:path w="4607" h="4604" extrusionOk="0">
                  <a:moveTo>
                    <a:pt x="2305" y="0"/>
                  </a:moveTo>
                  <a:lnTo>
                    <a:pt x="1" y="2302"/>
                  </a:lnTo>
                  <a:lnTo>
                    <a:pt x="2305" y="4603"/>
                  </a:lnTo>
                  <a:lnTo>
                    <a:pt x="4607" y="2302"/>
                  </a:lnTo>
                  <a:lnTo>
                    <a:pt x="23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110182" y="1603664"/>
              <a:ext cx="501911" cy="502020"/>
            </a:xfrm>
            <a:custGeom>
              <a:avLst/>
              <a:gdLst/>
              <a:ahLst/>
              <a:cxnLst/>
              <a:rect l="l" t="t" r="r" b="b"/>
              <a:pathLst>
                <a:path w="4591" h="4592" extrusionOk="0">
                  <a:moveTo>
                    <a:pt x="2302" y="1"/>
                  </a:moveTo>
                  <a:lnTo>
                    <a:pt x="0" y="2302"/>
                  </a:lnTo>
                  <a:lnTo>
                    <a:pt x="2302" y="4591"/>
                  </a:lnTo>
                  <a:lnTo>
                    <a:pt x="4591" y="2302"/>
                  </a:lnTo>
                  <a:lnTo>
                    <a:pt x="2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7878687" y="4475339"/>
              <a:ext cx="501911" cy="502239"/>
            </a:xfrm>
            <a:custGeom>
              <a:avLst/>
              <a:gdLst/>
              <a:ahLst/>
              <a:cxnLst/>
              <a:rect l="l" t="t" r="r" b="b"/>
              <a:pathLst>
                <a:path w="4591" h="4594" extrusionOk="0">
                  <a:moveTo>
                    <a:pt x="2302" y="0"/>
                  </a:moveTo>
                  <a:lnTo>
                    <a:pt x="0" y="2305"/>
                  </a:lnTo>
                  <a:lnTo>
                    <a:pt x="2302" y="4594"/>
                  </a:lnTo>
                  <a:lnTo>
                    <a:pt x="4590" y="2305"/>
                  </a:lnTo>
                  <a:lnTo>
                    <a:pt x="23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4192861" y="4518414"/>
              <a:ext cx="503332" cy="503660"/>
            </a:xfrm>
            <a:custGeom>
              <a:avLst/>
              <a:gdLst/>
              <a:ahLst/>
              <a:cxnLst/>
              <a:rect l="l" t="t" r="r" b="b"/>
              <a:pathLst>
                <a:path w="4604" h="4607" extrusionOk="0">
                  <a:moveTo>
                    <a:pt x="2302" y="1"/>
                  </a:moveTo>
                  <a:lnTo>
                    <a:pt x="1" y="2305"/>
                  </a:lnTo>
                  <a:lnTo>
                    <a:pt x="2302" y="4607"/>
                  </a:lnTo>
                  <a:lnTo>
                    <a:pt x="4603" y="2305"/>
                  </a:lnTo>
                  <a:lnTo>
                    <a:pt x="2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a:off x="2067122" y="4810425"/>
              <a:ext cx="592760" cy="592760"/>
            </a:xfrm>
            <a:custGeom>
              <a:avLst/>
              <a:gdLst/>
              <a:ahLst/>
              <a:cxnLst/>
              <a:rect l="l" t="t" r="r" b="b"/>
              <a:pathLst>
                <a:path w="5422" h="5422" extrusionOk="0">
                  <a:moveTo>
                    <a:pt x="1" y="1"/>
                  </a:moveTo>
                  <a:lnTo>
                    <a:pt x="1" y="5421"/>
                  </a:lnTo>
                  <a:lnTo>
                    <a:pt x="5421" y="5421"/>
                  </a:lnTo>
                  <a:lnTo>
                    <a:pt x="54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a:off x="6674786" y="-366725"/>
              <a:ext cx="592760" cy="592651"/>
            </a:xfrm>
            <a:custGeom>
              <a:avLst/>
              <a:gdLst/>
              <a:ahLst/>
              <a:cxnLst/>
              <a:rect l="l" t="t" r="r" b="b"/>
              <a:pathLst>
                <a:path w="5422" h="5421" extrusionOk="0">
                  <a:moveTo>
                    <a:pt x="1" y="0"/>
                  </a:moveTo>
                  <a:lnTo>
                    <a:pt x="1" y="5421"/>
                  </a:lnTo>
                  <a:lnTo>
                    <a:pt x="5421" y="5421"/>
                  </a:lnTo>
                  <a:lnTo>
                    <a:pt x="54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2563463" y="228666"/>
              <a:ext cx="592651" cy="592651"/>
            </a:xfrm>
            <a:custGeom>
              <a:avLst/>
              <a:gdLst/>
              <a:ahLst/>
              <a:cxnLst/>
              <a:rect l="l" t="t" r="r" b="b"/>
              <a:pathLst>
                <a:path w="5421" h="5421" extrusionOk="0">
                  <a:moveTo>
                    <a:pt x="0" y="0"/>
                  </a:moveTo>
                  <a:lnTo>
                    <a:pt x="0" y="5421"/>
                  </a:lnTo>
                  <a:lnTo>
                    <a:pt x="5421" y="5421"/>
                  </a:lnTo>
                  <a:lnTo>
                    <a:pt x="54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3738283" y="320828"/>
              <a:ext cx="161364" cy="161254"/>
            </a:xfrm>
            <a:custGeom>
              <a:avLst/>
              <a:gdLst/>
              <a:ahLst/>
              <a:cxnLst/>
              <a:rect l="l" t="t" r="r" b="b"/>
              <a:pathLst>
                <a:path w="1476" h="1475" extrusionOk="0">
                  <a:moveTo>
                    <a:pt x="1" y="0"/>
                  </a:moveTo>
                  <a:lnTo>
                    <a:pt x="1" y="1474"/>
                  </a:lnTo>
                  <a:lnTo>
                    <a:pt x="1475" y="1474"/>
                  </a:lnTo>
                  <a:lnTo>
                    <a:pt x="147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a:off x="3735550" y="317986"/>
              <a:ext cx="166830" cy="166830"/>
            </a:xfrm>
            <a:custGeom>
              <a:avLst/>
              <a:gdLst/>
              <a:ahLst/>
              <a:cxnLst/>
              <a:rect l="l" t="t" r="r" b="b"/>
              <a:pathLst>
                <a:path w="1526" h="1526" extrusionOk="0">
                  <a:moveTo>
                    <a:pt x="1472" y="51"/>
                  </a:moveTo>
                  <a:lnTo>
                    <a:pt x="1472" y="1472"/>
                  </a:lnTo>
                  <a:lnTo>
                    <a:pt x="51" y="1472"/>
                  </a:lnTo>
                  <a:lnTo>
                    <a:pt x="51" y="51"/>
                  </a:lnTo>
                  <a:close/>
                  <a:moveTo>
                    <a:pt x="1" y="1"/>
                  </a:moveTo>
                  <a:lnTo>
                    <a:pt x="1" y="1526"/>
                  </a:lnTo>
                  <a:lnTo>
                    <a:pt x="1525" y="1526"/>
                  </a:lnTo>
                  <a:lnTo>
                    <a:pt x="1525" y="1500"/>
                  </a:lnTo>
                  <a:lnTo>
                    <a:pt x="152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7498997" y="237303"/>
              <a:ext cx="161254" cy="161254"/>
            </a:xfrm>
            <a:custGeom>
              <a:avLst/>
              <a:gdLst/>
              <a:ahLst/>
              <a:cxnLst/>
              <a:rect l="l" t="t" r="r" b="b"/>
              <a:pathLst>
                <a:path w="1475" h="1475" extrusionOk="0">
                  <a:moveTo>
                    <a:pt x="0" y="0"/>
                  </a:moveTo>
                  <a:lnTo>
                    <a:pt x="0" y="1474"/>
                  </a:lnTo>
                  <a:lnTo>
                    <a:pt x="1475" y="1474"/>
                  </a:lnTo>
                  <a:lnTo>
                    <a:pt x="147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7496263" y="234461"/>
              <a:ext cx="166830" cy="166830"/>
            </a:xfrm>
            <a:custGeom>
              <a:avLst/>
              <a:gdLst/>
              <a:ahLst/>
              <a:cxnLst/>
              <a:rect l="l" t="t" r="r" b="b"/>
              <a:pathLst>
                <a:path w="1526" h="1526" extrusionOk="0">
                  <a:moveTo>
                    <a:pt x="1471" y="55"/>
                  </a:moveTo>
                  <a:lnTo>
                    <a:pt x="1471" y="1475"/>
                  </a:lnTo>
                  <a:lnTo>
                    <a:pt x="51" y="1475"/>
                  </a:lnTo>
                  <a:lnTo>
                    <a:pt x="51" y="55"/>
                  </a:lnTo>
                  <a:close/>
                  <a:moveTo>
                    <a:pt x="0" y="1"/>
                  </a:moveTo>
                  <a:lnTo>
                    <a:pt x="0" y="1526"/>
                  </a:lnTo>
                  <a:lnTo>
                    <a:pt x="1525" y="1526"/>
                  </a:lnTo>
                  <a:lnTo>
                    <a:pt x="1525" y="1500"/>
                  </a:lnTo>
                  <a:lnTo>
                    <a:pt x="152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a:off x="7992167" y="247252"/>
              <a:ext cx="161364" cy="161254"/>
            </a:xfrm>
            <a:custGeom>
              <a:avLst/>
              <a:gdLst/>
              <a:ahLst/>
              <a:cxnLst/>
              <a:rect l="l" t="t" r="r" b="b"/>
              <a:pathLst>
                <a:path w="1476" h="1475" extrusionOk="0">
                  <a:moveTo>
                    <a:pt x="1" y="1"/>
                  </a:moveTo>
                  <a:lnTo>
                    <a:pt x="1" y="1475"/>
                  </a:lnTo>
                  <a:lnTo>
                    <a:pt x="1475" y="1475"/>
                  </a:lnTo>
                  <a:lnTo>
                    <a:pt x="147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7989434" y="244519"/>
              <a:ext cx="166830" cy="166830"/>
            </a:xfrm>
            <a:custGeom>
              <a:avLst/>
              <a:gdLst/>
              <a:ahLst/>
              <a:cxnLst/>
              <a:rect l="l" t="t" r="r" b="b"/>
              <a:pathLst>
                <a:path w="1526" h="1526" extrusionOk="0">
                  <a:moveTo>
                    <a:pt x="1472" y="54"/>
                  </a:moveTo>
                  <a:lnTo>
                    <a:pt x="1472" y="1475"/>
                  </a:lnTo>
                  <a:lnTo>
                    <a:pt x="51" y="1475"/>
                  </a:lnTo>
                  <a:lnTo>
                    <a:pt x="51" y="54"/>
                  </a:lnTo>
                  <a:close/>
                  <a:moveTo>
                    <a:pt x="1" y="0"/>
                  </a:moveTo>
                  <a:lnTo>
                    <a:pt x="1" y="1525"/>
                  </a:lnTo>
                  <a:lnTo>
                    <a:pt x="1525" y="1525"/>
                  </a:lnTo>
                  <a:lnTo>
                    <a:pt x="1525" y="1500"/>
                  </a:lnTo>
                  <a:lnTo>
                    <a:pt x="152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a:off x="8422257" y="717683"/>
              <a:ext cx="113698" cy="113698"/>
            </a:xfrm>
            <a:custGeom>
              <a:avLst/>
              <a:gdLst/>
              <a:ahLst/>
              <a:cxnLst/>
              <a:rect l="l" t="t" r="r" b="b"/>
              <a:pathLst>
                <a:path w="1040" h="1040" extrusionOk="0">
                  <a:moveTo>
                    <a:pt x="528" y="1"/>
                  </a:moveTo>
                  <a:lnTo>
                    <a:pt x="0" y="512"/>
                  </a:lnTo>
                  <a:lnTo>
                    <a:pt x="528" y="1039"/>
                  </a:lnTo>
                  <a:lnTo>
                    <a:pt x="1039" y="512"/>
                  </a:lnTo>
                  <a:lnTo>
                    <a:pt x="528"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a:off x="8417774" y="713201"/>
              <a:ext cx="122663" cy="122663"/>
            </a:xfrm>
            <a:custGeom>
              <a:avLst/>
              <a:gdLst/>
              <a:ahLst/>
              <a:cxnLst/>
              <a:rect l="l" t="t" r="r" b="b"/>
              <a:pathLst>
                <a:path w="1122" h="1122" extrusionOk="0">
                  <a:moveTo>
                    <a:pt x="569" y="80"/>
                  </a:moveTo>
                  <a:lnTo>
                    <a:pt x="1055" y="553"/>
                  </a:lnTo>
                  <a:lnTo>
                    <a:pt x="561" y="1047"/>
                  </a:lnTo>
                  <a:lnTo>
                    <a:pt x="79" y="553"/>
                  </a:lnTo>
                  <a:lnTo>
                    <a:pt x="569" y="80"/>
                  </a:lnTo>
                  <a:close/>
                  <a:moveTo>
                    <a:pt x="569" y="1"/>
                  </a:moveTo>
                  <a:lnTo>
                    <a:pt x="0" y="553"/>
                  </a:lnTo>
                  <a:lnTo>
                    <a:pt x="569" y="1121"/>
                  </a:lnTo>
                  <a:lnTo>
                    <a:pt x="581" y="1093"/>
                  </a:lnTo>
                  <a:lnTo>
                    <a:pt x="1121" y="553"/>
                  </a:lnTo>
                  <a:lnTo>
                    <a:pt x="56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8711097" y="1399333"/>
              <a:ext cx="115447" cy="115119"/>
            </a:xfrm>
            <a:custGeom>
              <a:avLst/>
              <a:gdLst/>
              <a:ahLst/>
              <a:cxnLst/>
              <a:rect l="l" t="t" r="r" b="b"/>
              <a:pathLst>
                <a:path w="1056" h="1053" extrusionOk="0">
                  <a:moveTo>
                    <a:pt x="528" y="1"/>
                  </a:moveTo>
                  <a:lnTo>
                    <a:pt x="1" y="528"/>
                  </a:lnTo>
                  <a:lnTo>
                    <a:pt x="528" y="1052"/>
                  </a:lnTo>
                  <a:lnTo>
                    <a:pt x="1055" y="528"/>
                  </a:lnTo>
                  <a:lnTo>
                    <a:pt x="528"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8708364" y="1396600"/>
              <a:ext cx="122335" cy="120913"/>
            </a:xfrm>
            <a:custGeom>
              <a:avLst/>
              <a:gdLst/>
              <a:ahLst/>
              <a:cxnLst/>
              <a:rect l="l" t="t" r="r" b="b"/>
              <a:pathLst>
                <a:path w="1119" h="1106" extrusionOk="0">
                  <a:moveTo>
                    <a:pt x="553" y="64"/>
                  </a:moveTo>
                  <a:lnTo>
                    <a:pt x="1039" y="553"/>
                  </a:lnTo>
                  <a:lnTo>
                    <a:pt x="553" y="1039"/>
                  </a:lnTo>
                  <a:lnTo>
                    <a:pt x="553" y="1039"/>
                  </a:lnTo>
                  <a:lnTo>
                    <a:pt x="67" y="553"/>
                  </a:lnTo>
                  <a:lnTo>
                    <a:pt x="553" y="64"/>
                  </a:lnTo>
                  <a:close/>
                  <a:moveTo>
                    <a:pt x="553" y="1"/>
                  </a:moveTo>
                  <a:lnTo>
                    <a:pt x="1" y="553"/>
                  </a:lnTo>
                  <a:lnTo>
                    <a:pt x="553" y="1105"/>
                  </a:lnTo>
                  <a:lnTo>
                    <a:pt x="566" y="1090"/>
                  </a:lnTo>
                  <a:lnTo>
                    <a:pt x="1118" y="553"/>
                  </a:lnTo>
                  <a:lnTo>
                    <a:pt x="553"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a:off x="5875392" y="17448"/>
              <a:ext cx="228599" cy="227177"/>
            </a:xfrm>
            <a:custGeom>
              <a:avLst/>
              <a:gdLst/>
              <a:ahLst/>
              <a:cxnLst/>
              <a:rect l="l" t="t" r="r" b="b"/>
              <a:pathLst>
                <a:path w="2091" h="2078" extrusionOk="0">
                  <a:moveTo>
                    <a:pt x="1052" y="0"/>
                  </a:moveTo>
                  <a:lnTo>
                    <a:pt x="1" y="1039"/>
                  </a:lnTo>
                  <a:lnTo>
                    <a:pt x="1052" y="2077"/>
                  </a:lnTo>
                  <a:lnTo>
                    <a:pt x="2091" y="1039"/>
                  </a:lnTo>
                  <a:lnTo>
                    <a:pt x="10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a:off x="5872331" y="12965"/>
              <a:ext cx="236142" cy="236142"/>
            </a:xfrm>
            <a:custGeom>
              <a:avLst/>
              <a:gdLst/>
              <a:ahLst/>
              <a:cxnLst/>
              <a:rect l="l" t="t" r="r" b="b"/>
              <a:pathLst>
                <a:path w="2160" h="2160" extrusionOk="0">
                  <a:moveTo>
                    <a:pt x="1080" y="79"/>
                  </a:moveTo>
                  <a:lnTo>
                    <a:pt x="2081" y="1080"/>
                  </a:lnTo>
                  <a:lnTo>
                    <a:pt x="1074" y="2087"/>
                  </a:lnTo>
                  <a:lnTo>
                    <a:pt x="1074" y="2087"/>
                  </a:lnTo>
                  <a:lnTo>
                    <a:pt x="67" y="1080"/>
                  </a:lnTo>
                  <a:lnTo>
                    <a:pt x="1080" y="79"/>
                  </a:lnTo>
                  <a:close/>
                  <a:moveTo>
                    <a:pt x="1080" y="0"/>
                  </a:moveTo>
                  <a:lnTo>
                    <a:pt x="1" y="1080"/>
                  </a:lnTo>
                  <a:lnTo>
                    <a:pt x="1080" y="2159"/>
                  </a:lnTo>
                  <a:lnTo>
                    <a:pt x="1093" y="2144"/>
                  </a:lnTo>
                  <a:lnTo>
                    <a:pt x="2160" y="1080"/>
                  </a:lnTo>
                  <a:lnTo>
                    <a:pt x="108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8476811" y="1603664"/>
              <a:ext cx="228927" cy="227287"/>
            </a:xfrm>
            <a:custGeom>
              <a:avLst/>
              <a:gdLst/>
              <a:ahLst/>
              <a:cxnLst/>
              <a:rect l="l" t="t" r="r" b="b"/>
              <a:pathLst>
                <a:path w="2094" h="2079" extrusionOk="0">
                  <a:moveTo>
                    <a:pt x="1055" y="1"/>
                  </a:moveTo>
                  <a:lnTo>
                    <a:pt x="0" y="1039"/>
                  </a:lnTo>
                  <a:lnTo>
                    <a:pt x="1055" y="2078"/>
                  </a:lnTo>
                  <a:lnTo>
                    <a:pt x="2093" y="1039"/>
                  </a:lnTo>
                  <a:lnTo>
                    <a:pt x="105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8474077" y="1599181"/>
              <a:ext cx="235814" cy="235814"/>
            </a:xfrm>
            <a:custGeom>
              <a:avLst/>
              <a:gdLst/>
              <a:ahLst/>
              <a:cxnLst/>
              <a:rect l="l" t="t" r="r" b="b"/>
              <a:pathLst>
                <a:path w="2157" h="2157" extrusionOk="0">
                  <a:moveTo>
                    <a:pt x="1080" y="80"/>
                  </a:moveTo>
                  <a:lnTo>
                    <a:pt x="2077" y="1080"/>
                  </a:lnTo>
                  <a:lnTo>
                    <a:pt x="1072" y="2086"/>
                  </a:lnTo>
                  <a:lnTo>
                    <a:pt x="66" y="1080"/>
                  </a:lnTo>
                  <a:lnTo>
                    <a:pt x="1080" y="80"/>
                  </a:lnTo>
                  <a:close/>
                  <a:moveTo>
                    <a:pt x="1080" y="1"/>
                  </a:moveTo>
                  <a:lnTo>
                    <a:pt x="0" y="1080"/>
                  </a:lnTo>
                  <a:lnTo>
                    <a:pt x="1080" y="2157"/>
                  </a:lnTo>
                  <a:lnTo>
                    <a:pt x="1092" y="2144"/>
                  </a:lnTo>
                  <a:lnTo>
                    <a:pt x="2156" y="1080"/>
                  </a:lnTo>
                  <a:lnTo>
                    <a:pt x="108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679662" y="2697802"/>
              <a:ext cx="96425" cy="96753"/>
            </a:xfrm>
            <a:custGeom>
              <a:avLst/>
              <a:gdLst/>
              <a:ahLst/>
              <a:cxnLst/>
              <a:rect l="l" t="t" r="r" b="b"/>
              <a:pathLst>
                <a:path w="882" h="885" extrusionOk="0">
                  <a:moveTo>
                    <a:pt x="446" y="0"/>
                  </a:moveTo>
                  <a:lnTo>
                    <a:pt x="0" y="436"/>
                  </a:lnTo>
                  <a:lnTo>
                    <a:pt x="446" y="884"/>
                  </a:lnTo>
                  <a:lnTo>
                    <a:pt x="881" y="436"/>
                  </a:lnTo>
                  <a:lnTo>
                    <a:pt x="4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a:off x="281059" y="3061968"/>
              <a:ext cx="96753" cy="96315"/>
            </a:xfrm>
            <a:custGeom>
              <a:avLst/>
              <a:gdLst/>
              <a:ahLst/>
              <a:cxnLst/>
              <a:rect l="l" t="t" r="r" b="b"/>
              <a:pathLst>
                <a:path w="885" h="881" extrusionOk="0">
                  <a:moveTo>
                    <a:pt x="436" y="0"/>
                  </a:moveTo>
                  <a:lnTo>
                    <a:pt x="0" y="445"/>
                  </a:lnTo>
                  <a:lnTo>
                    <a:pt x="436" y="881"/>
                  </a:lnTo>
                  <a:lnTo>
                    <a:pt x="884" y="445"/>
                  </a:lnTo>
                  <a:lnTo>
                    <a:pt x="436" y="0"/>
                  </a:ln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a:off x="627842" y="2194573"/>
              <a:ext cx="113698" cy="113698"/>
            </a:xfrm>
            <a:custGeom>
              <a:avLst/>
              <a:gdLst/>
              <a:ahLst/>
              <a:cxnLst/>
              <a:rect l="l" t="t" r="r" b="b"/>
              <a:pathLst>
                <a:path w="1040" h="1040" extrusionOk="0">
                  <a:moveTo>
                    <a:pt x="512" y="1"/>
                  </a:moveTo>
                  <a:lnTo>
                    <a:pt x="1" y="515"/>
                  </a:lnTo>
                  <a:lnTo>
                    <a:pt x="512" y="1039"/>
                  </a:lnTo>
                  <a:lnTo>
                    <a:pt x="1040" y="515"/>
                  </a:lnTo>
                  <a:lnTo>
                    <a:pt x="51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a:off x="623359" y="2190418"/>
              <a:ext cx="122335" cy="122335"/>
            </a:xfrm>
            <a:custGeom>
              <a:avLst/>
              <a:gdLst/>
              <a:ahLst/>
              <a:cxnLst/>
              <a:rect l="l" t="t" r="r" b="b"/>
              <a:pathLst>
                <a:path w="1119" h="1119" extrusionOk="0">
                  <a:moveTo>
                    <a:pt x="553" y="80"/>
                  </a:moveTo>
                  <a:lnTo>
                    <a:pt x="1040" y="553"/>
                  </a:lnTo>
                  <a:lnTo>
                    <a:pt x="559" y="1045"/>
                  </a:lnTo>
                  <a:lnTo>
                    <a:pt x="559" y="1045"/>
                  </a:lnTo>
                  <a:lnTo>
                    <a:pt x="67" y="553"/>
                  </a:lnTo>
                  <a:lnTo>
                    <a:pt x="553" y="80"/>
                  </a:lnTo>
                  <a:close/>
                  <a:moveTo>
                    <a:pt x="553" y="1"/>
                  </a:moveTo>
                  <a:lnTo>
                    <a:pt x="1" y="553"/>
                  </a:lnTo>
                  <a:lnTo>
                    <a:pt x="553" y="1118"/>
                  </a:lnTo>
                  <a:lnTo>
                    <a:pt x="579" y="1090"/>
                  </a:lnTo>
                  <a:lnTo>
                    <a:pt x="1118" y="553"/>
                  </a:lnTo>
                  <a:lnTo>
                    <a:pt x="553"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a:off x="108433" y="1534679"/>
              <a:ext cx="96753" cy="97737"/>
            </a:xfrm>
            <a:custGeom>
              <a:avLst/>
              <a:gdLst/>
              <a:ahLst/>
              <a:cxnLst/>
              <a:rect l="l" t="t" r="r" b="b"/>
              <a:pathLst>
                <a:path w="885" h="894" extrusionOk="0">
                  <a:moveTo>
                    <a:pt x="449" y="0"/>
                  </a:moveTo>
                  <a:lnTo>
                    <a:pt x="1" y="445"/>
                  </a:lnTo>
                  <a:lnTo>
                    <a:pt x="449" y="894"/>
                  </a:lnTo>
                  <a:lnTo>
                    <a:pt x="885" y="445"/>
                  </a:lnTo>
                  <a:lnTo>
                    <a:pt x="4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a:off x="56721" y="1031122"/>
              <a:ext cx="113917" cy="115338"/>
            </a:xfrm>
            <a:custGeom>
              <a:avLst/>
              <a:gdLst/>
              <a:ahLst/>
              <a:cxnLst/>
              <a:rect l="l" t="t" r="r" b="b"/>
              <a:pathLst>
                <a:path w="1042" h="1055" extrusionOk="0">
                  <a:moveTo>
                    <a:pt x="527" y="0"/>
                  </a:moveTo>
                  <a:lnTo>
                    <a:pt x="0" y="527"/>
                  </a:lnTo>
                  <a:lnTo>
                    <a:pt x="527" y="1055"/>
                  </a:lnTo>
                  <a:lnTo>
                    <a:pt x="1042" y="527"/>
                  </a:lnTo>
                  <a:lnTo>
                    <a:pt x="527"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a:off x="52567" y="1028279"/>
              <a:ext cx="122225" cy="120913"/>
            </a:xfrm>
            <a:custGeom>
              <a:avLst/>
              <a:gdLst/>
              <a:ahLst/>
              <a:cxnLst/>
              <a:rect l="l" t="t" r="r" b="b"/>
              <a:pathLst>
                <a:path w="1118" h="1106" extrusionOk="0">
                  <a:moveTo>
                    <a:pt x="565" y="67"/>
                  </a:moveTo>
                  <a:lnTo>
                    <a:pt x="1039" y="553"/>
                  </a:lnTo>
                  <a:lnTo>
                    <a:pt x="559" y="1033"/>
                  </a:lnTo>
                  <a:lnTo>
                    <a:pt x="79" y="553"/>
                  </a:lnTo>
                  <a:lnTo>
                    <a:pt x="565" y="67"/>
                  </a:lnTo>
                  <a:close/>
                  <a:moveTo>
                    <a:pt x="565" y="1"/>
                  </a:moveTo>
                  <a:lnTo>
                    <a:pt x="0" y="553"/>
                  </a:lnTo>
                  <a:lnTo>
                    <a:pt x="565" y="1106"/>
                  </a:lnTo>
                  <a:lnTo>
                    <a:pt x="578" y="1093"/>
                  </a:lnTo>
                  <a:lnTo>
                    <a:pt x="1118" y="553"/>
                  </a:lnTo>
                  <a:lnTo>
                    <a:pt x="56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a:off x="3442227" y="200023"/>
              <a:ext cx="96315" cy="96315"/>
            </a:xfrm>
            <a:custGeom>
              <a:avLst/>
              <a:gdLst/>
              <a:ahLst/>
              <a:cxnLst/>
              <a:rect l="l" t="t" r="r" b="b"/>
              <a:pathLst>
                <a:path w="881" h="881" extrusionOk="0">
                  <a:moveTo>
                    <a:pt x="445" y="0"/>
                  </a:moveTo>
                  <a:lnTo>
                    <a:pt x="0" y="433"/>
                  </a:lnTo>
                  <a:lnTo>
                    <a:pt x="445" y="881"/>
                  </a:lnTo>
                  <a:lnTo>
                    <a:pt x="881" y="433"/>
                  </a:lnTo>
                  <a:lnTo>
                    <a:pt x="4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a:off x="3213408" y="20181"/>
              <a:ext cx="115338" cy="115010"/>
            </a:xfrm>
            <a:custGeom>
              <a:avLst/>
              <a:gdLst/>
              <a:ahLst/>
              <a:cxnLst/>
              <a:rect l="l" t="t" r="r" b="b"/>
              <a:pathLst>
                <a:path w="1055" h="1052" extrusionOk="0">
                  <a:moveTo>
                    <a:pt x="527" y="0"/>
                  </a:moveTo>
                  <a:lnTo>
                    <a:pt x="0" y="528"/>
                  </a:lnTo>
                  <a:lnTo>
                    <a:pt x="527" y="1052"/>
                  </a:lnTo>
                  <a:lnTo>
                    <a:pt x="1054" y="528"/>
                  </a:lnTo>
                  <a:lnTo>
                    <a:pt x="527"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a:off x="3210565" y="17448"/>
              <a:ext cx="120913" cy="120913"/>
            </a:xfrm>
            <a:custGeom>
              <a:avLst/>
              <a:gdLst/>
              <a:ahLst/>
              <a:cxnLst/>
              <a:rect l="l" t="t" r="r" b="b"/>
              <a:pathLst>
                <a:path w="1106" h="1106" extrusionOk="0">
                  <a:moveTo>
                    <a:pt x="553" y="66"/>
                  </a:moveTo>
                  <a:lnTo>
                    <a:pt x="1039" y="553"/>
                  </a:lnTo>
                  <a:lnTo>
                    <a:pt x="553" y="1039"/>
                  </a:lnTo>
                  <a:lnTo>
                    <a:pt x="67" y="553"/>
                  </a:lnTo>
                  <a:lnTo>
                    <a:pt x="553" y="66"/>
                  </a:lnTo>
                  <a:close/>
                  <a:moveTo>
                    <a:pt x="553" y="0"/>
                  </a:moveTo>
                  <a:lnTo>
                    <a:pt x="1" y="553"/>
                  </a:lnTo>
                  <a:lnTo>
                    <a:pt x="553" y="1105"/>
                  </a:lnTo>
                  <a:lnTo>
                    <a:pt x="566" y="1092"/>
                  </a:lnTo>
                  <a:lnTo>
                    <a:pt x="1106" y="553"/>
                  </a:lnTo>
                  <a:lnTo>
                    <a:pt x="553"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a:off x="248261" y="2283674"/>
              <a:ext cx="227177" cy="228927"/>
            </a:xfrm>
            <a:custGeom>
              <a:avLst/>
              <a:gdLst/>
              <a:ahLst/>
              <a:cxnLst/>
              <a:rect l="l" t="t" r="r" b="b"/>
              <a:pathLst>
                <a:path w="2078" h="2094" extrusionOk="0">
                  <a:moveTo>
                    <a:pt x="1039" y="0"/>
                  </a:moveTo>
                  <a:lnTo>
                    <a:pt x="0" y="1042"/>
                  </a:lnTo>
                  <a:lnTo>
                    <a:pt x="1039" y="2093"/>
                  </a:lnTo>
                  <a:lnTo>
                    <a:pt x="2078" y="1042"/>
                  </a:lnTo>
                  <a:lnTo>
                    <a:pt x="103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a:off x="243779" y="2279519"/>
              <a:ext cx="235814" cy="235814"/>
            </a:xfrm>
            <a:custGeom>
              <a:avLst/>
              <a:gdLst/>
              <a:ahLst/>
              <a:cxnLst/>
              <a:rect l="l" t="t" r="r" b="b"/>
              <a:pathLst>
                <a:path w="2157" h="2157" extrusionOk="0">
                  <a:moveTo>
                    <a:pt x="1080" y="79"/>
                  </a:moveTo>
                  <a:lnTo>
                    <a:pt x="2078" y="1080"/>
                  </a:lnTo>
                  <a:lnTo>
                    <a:pt x="1072" y="2085"/>
                  </a:lnTo>
                  <a:lnTo>
                    <a:pt x="1072" y="2085"/>
                  </a:lnTo>
                  <a:lnTo>
                    <a:pt x="66" y="1080"/>
                  </a:lnTo>
                  <a:lnTo>
                    <a:pt x="1080" y="79"/>
                  </a:lnTo>
                  <a:close/>
                  <a:moveTo>
                    <a:pt x="1080" y="0"/>
                  </a:moveTo>
                  <a:lnTo>
                    <a:pt x="0" y="1080"/>
                  </a:lnTo>
                  <a:lnTo>
                    <a:pt x="1080" y="2156"/>
                  </a:lnTo>
                  <a:lnTo>
                    <a:pt x="1093" y="2144"/>
                  </a:lnTo>
                  <a:lnTo>
                    <a:pt x="2156" y="1080"/>
                  </a:lnTo>
                  <a:lnTo>
                    <a:pt x="108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p:nvPr/>
          </p:nvSpPr>
          <p:spPr>
            <a:xfrm>
              <a:off x="1444509" y="60522"/>
              <a:ext cx="96425" cy="96425"/>
            </a:xfrm>
            <a:custGeom>
              <a:avLst/>
              <a:gdLst/>
              <a:ahLst/>
              <a:cxnLst/>
              <a:rect l="l" t="t" r="r" b="b"/>
              <a:pathLst>
                <a:path w="882" h="882" extrusionOk="0">
                  <a:moveTo>
                    <a:pt x="449" y="1"/>
                  </a:moveTo>
                  <a:lnTo>
                    <a:pt x="0" y="433"/>
                  </a:lnTo>
                  <a:lnTo>
                    <a:pt x="449" y="882"/>
                  </a:lnTo>
                  <a:lnTo>
                    <a:pt x="881" y="433"/>
                  </a:lnTo>
                  <a:lnTo>
                    <a:pt x="4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
            <p:cNvSpPr/>
            <p:nvPr/>
          </p:nvSpPr>
          <p:spPr>
            <a:xfrm>
              <a:off x="7962" y="2057915"/>
              <a:ext cx="97846" cy="96425"/>
            </a:xfrm>
            <a:custGeom>
              <a:avLst/>
              <a:gdLst/>
              <a:ahLst/>
              <a:cxnLst/>
              <a:rect l="l" t="t" r="r" b="b"/>
              <a:pathLst>
                <a:path w="895" h="882" extrusionOk="0">
                  <a:moveTo>
                    <a:pt x="446" y="0"/>
                  </a:moveTo>
                  <a:lnTo>
                    <a:pt x="1" y="436"/>
                  </a:lnTo>
                  <a:lnTo>
                    <a:pt x="446" y="881"/>
                  </a:lnTo>
                  <a:lnTo>
                    <a:pt x="894" y="436"/>
                  </a:lnTo>
                  <a:lnTo>
                    <a:pt x="4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a:off x="1344038" y="349472"/>
              <a:ext cx="113698" cy="113589"/>
            </a:xfrm>
            <a:custGeom>
              <a:avLst/>
              <a:gdLst/>
              <a:ahLst/>
              <a:cxnLst/>
              <a:rect l="l" t="t" r="r" b="b"/>
              <a:pathLst>
                <a:path w="1040" h="1039" extrusionOk="0">
                  <a:moveTo>
                    <a:pt x="525" y="0"/>
                  </a:moveTo>
                  <a:lnTo>
                    <a:pt x="1" y="515"/>
                  </a:lnTo>
                  <a:lnTo>
                    <a:pt x="525" y="1039"/>
                  </a:lnTo>
                  <a:lnTo>
                    <a:pt x="1039" y="515"/>
                  </a:lnTo>
                  <a:lnTo>
                    <a:pt x="52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a:off x="1339556" y="345317"/>
              <a:ext cx="122335" cy="122225"/>
            </a:xfrm>
            <a:custGeom>
              <a:avLst/>
              <a:gdLst/>
              <a:ahLst/>
              <a:cxnLst/>
              <a:rect l="l" t="t" r="r" b="b"/>
              <a:pathLst>
                <a:path w="1119" h="1118" extrusionOk="0">
                  <a:moveTo>
                    <a:pt x="566" y="79"/>
                  </a:moveTo>
                  <a:lnTo>
                    <a:pt x="1052" y="553"/>
                  </a:lnTo>
                  <a:lnTo>
                    <a:pt x="560" y="1045"/>
                  </a:lnTo>
                  <a:lnTo>
                    <a:pt x="80" y="553"/>
                  </a:lnTo>
                  <a:lnTo>
                    <a:pt x="566" y="79"/>
                  </a:lnTo>
                  <a:close/>
                  <a:moveTo>
                    <a:pt x="566" y="0"/>
                  </a:moveTo>
                  <a:lnTo>
                    <a:pt x="1" y="553"/>
                  </a:lnTo>
                  <a:lnTo>
                    <a:pt x="566" y="1118"/>
                  </a:lnTo>
                  <a:lnTo>
                    <a:pt x="578" y="1093"/>
                  </a:lnTo>
                  <a:lnTo>
                    <a:pt x="1118" y="553"/>
                  </a:lnTo>
                  <a:lnTo>
                    <a:pt x="56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7"/>
            <p:cNvSpPr/>
            <p:nvPr/>
          </p:nvSpPr>
          <p:spPr>
            <a:xfrm>
              <a:off x="790082" y="255888"/>
              <a:ext cx="227615" cy="227615"/>
            </a:xfrm>
            <a:custGeom>
              <a:avLst/>
              <a:gdLst/>
              <a:ahLst/>
              <a:cxnLst/>
              <a:rect l="l" t="t" r="r" b="b"/>
              <a:pathLst>
                <a:path w="2082" h="2082" extrusionOk="0">
                  <a:moveTo>
                    <a:pt x="1043" y="1"/>
                  </a:moveTo>
                  <a:lnTo>
                    <a:pt x="1" y="1042"/>
                  </a:lnTo>
                  <a:lnTo>
                    <a:pt x="1043" y="2081"/>
                  </a:lnTo>
                  <a:lnTo>
                    <a:pt x="2081" y="1042"/>
                  </a:lnTo>
                  <a:lnTo>
                    <a:pt x="1043"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785927" y="251734"/>
              <a:ext cx="235923" cy="235814"/>
            </a:xfrm>
            <a:custGeom>
              <a:avLst/>
              <a:gdLst/>
              <a:ahLst/>
              <a:cxnLst/>
              <a:rect l="l" t="t" r="r" b="b"/>
              <a:pathLst>
                <a:path w="2158" h="2157" extrusionOk="0">
                  <a:moveTo>
                    <a:pt x="1081" y="80"/>
                  </a:moveTo>
                  <a:lnTo>
                    <a:pt x="2091" y="1080"/>
                  </a:lnTo>
                  <a:lnTo>
                    <a:pt x="1085" y="2086"/>
                  </a:lnTo>
                  <a:lnTo>
                    <a:pt x="1085" y="2086"/>
                  </a:lnTo>
                  <a:lnTo>
                    <a:pt x="80" y="1080"/>
                  </a:lnTo>
                  <a:lnTo>
                    <a:pt x="1081" y="80"/>
                  </a:lnTo>
                  <a:close/>
                  <a:moveTo>
                    <a:pt x="1081" y="1"/>
                  </a:moveTo>
                  <a:lnTo>
                    <a:pt x="1" y="1080"/>
                  </a:lnTo>
                  <a:lnTo>
                    <a:pt x="1081" y="2157"/>
                  </a:lnTo>
                  <a:lnTo>
                    <a:pt x="1106" y="2144"/>
                  </a:lnTo>
                  <a:lnTo>
                    <a:pt x="2157" y="1080"/>
                  </a:lnTo>
                  <a:lnTo>
                    <a:pt x="108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5615196" y="269008"/>
              <a:ext cx="97737" cy="96425"/>
            </a:xfrm>
            <a:custGeom>
              <a:avLst/>
              <a:gdLst/>
              <a:ahLst/>
              <a:cxnLst/>
              <a:rect l="l" t="t" r="r" b="b"/>
              <a:pathLst>
                <a:path w="894" h="882" extrusionOk="0">
                  <a:moveTo>
                    <a:pt x="446" y="1"/>
                  </a:moveTo>
                  <a:lnTo>
                    <a:pt x="1" y="449"/>
                  </a:lnTo>
                  <a:lnTo>
                    <a:pt x="446" y="881"/>
                  </a:lnTo>
                  <a:lnTo>
                    <a:pt x="894" y="449"/>
                  </a:lnTo>
                  <a:lnTo>
                    <a:pt x="4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6362769" y="60522"/>
              <a:ext cx="98174" cy="96425"/>
            </a:xfrm>
            <a:custGeom>
              <a:avLst/>
              <a:gdLst/>
              <a:ahLst/>
              <a:cxnLst/>
              <a:rect l="l" t="t" r="r" b="b"/>
              <a:pathLst>
                <a:path w="898" h="882" extrusionOk="0">
                  <a:moveTo>
                    <a:pt x="449" y="1"/>
                  </a:moveTo>
                  <a:lnTo>
                    <a:pt x="1" y="433"/>
                  </a:lnTo>
                  <a:lnTo>
                    <a:pt x="449" y="882"/>
                  </a:lnTo>
                  <a:lnTo>
                    <a:pt x="897" y="433"/>
                  </a:lnTo>
                  <a:lnTo>
                    <a:pt x="4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6219224" y="350784"/>
              <a:ext cx="113589" cy="114026"/>
            </a:xfrm>
            <a:custGeom>
              <a:avLst/>
              <a:gdLst/>
              <a:ahLst/>
              <a:cxnLst/>
              <a:rect l="l" t="t" r="r" b="b"/>
              <a:pathLst>
                <a:path w="1039" h="1043" extrusionOk="0">
                  <a:moveTo>
                    <a:pt x="524" y="1"/>
                  </a:moveTo>
                  <a:lnTo>
                    <a:pt x="0" y="515"/>
                  </a:lnTo>
                  <a:lnTo>
                    <a:pt x="524" y="1043"/>
                  </a:lnTo>
                  <a:lnTo>
                    <a:pt x="1039" y="515"/>
                  </a:lnTo>
                  <a:lnTo>
                    <a:pt x="524"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6214741" y="346629"/>
              <a:ext cx="122225" cy="122335"/>
            </a:xfrm>
            <a:custGeom>
              <a:avLst/>
              <a:gdLst/>
              <a:ahLst/>
              <a:cxnLst/>
              <a:rect l="l" t="t" r="r" b="b"/>
              <a:pathLst>
                <a:path w="1118" h="1119" extrusionOk="0">
                  <a:moveTo>
                    <a:pt x="565" y="80"/>
                  </a:moveTo>
                  <a:lnTo>
                    <a:pt x="1052" y="553"/>
                  </a:lnTo>
                  <a:lnTo>
                    <a:pt x="559" y="1046"/>
                  </a:lnTo>
                  <a:lnTo>
                    <a:pt x="79" y="553"/>
                  </a:lnTo>
                  <a:lnTo>
                    <a:pt x="565" y="80"/>
                  </a:lnTo>
                  <a:close/>
                  <a:moveTo>
                    <a:pt x="565" y="1"/>
                  </a:moveTo>
                  <a:lnTo>
                    <a:pt x="0" y="553"/>
                  </a:lnTo>
                  <a:lnTo>
                    <a:pt x="565" y="1118"/>
                  </a:lnTo>
                  <a:lnTo>
                    <a:pt x="578" y="1093"/>
                  </a:lnTo>
                  <a:lnTo>
                    <a:pt x="1118" y="553"/>
                  </a:lnTo>
                  <a:lnTo>
                    <a:pt x="56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4079271" y="57461"/>
              <a:ext cx="228599" cy="228927"/>
            </a:xfrm>
            <a:custGeom>
              <a:avLst/>
              <a:gdLst/>
              <a:ahLst/>
              <a:cxnLst/>
              <a:rect l="l" t="t" r="r" b="b"/>
              <a:pathLst>
                <a:path w="2091" h="2094" extrusionOk="0">
                  <a:moveTo>
                    <a:pt x="1040" y="0"/>
                  </a:moveTo>
                  <a:lnTo>
                    <a:pt x="1" y="1055"/>
                  </a:lnTo>
                  <a:lnTo>
                    <a:pt x="1040" y="2093"/>
                  </a:lnTo>
                  <a:lnTo>
                    <a:pt x="2091" y="1055"/>
                  </a:lnTo>
                  <a:lnTo>
                    <a:pt x="10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8402250" y="4410727"/>
              <a:ext cx="96425" cy="96425"/>
            </a:xfrm>
            <a:custGeom>
              <a:avLst/>
              <a:gdLst/>
              <a:ahLst/>
              <a:cxnLst/>
              <a:rect l="l" t="t" r="r" b="b"/>
              <a:pathLst>
                <a:path w="882" h="882" extrusionOk="0">
                  <a:moveTo>
                    <a:pt x="433" y="1"/>
                  </a:moveTo>
                  <a:lnTo>
                    <a:pt x="0" y="433"/>
                  </a:lnTo>
                  <a:lnTo>
                    <a:pt x="433" y="882"/>
                  </a:lnTo>
                  <a:lnTo>
                    <a:pt x="881" y="433"/>
                  </a:lnTo>
                  <a:lnTo>
                    <a:pt x="4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7418532" y="4843550"/>
              <a:ext cx="96425" cy="96425"/>
            </a:xfrm>
            <a:custGeom>
              <a:avLst/>
              <a:gdLst/>
              <a:ahLst/>
              <a:cxnLst/>
              <a:rect l="l" t="t" r="r" b="b"/>
              <a:pathLst>
                <a:path w="882" h="882" extrusionOk="0">
                  <a:moveTo>
                    <a:pt x="433" y="1"/>
                  </a:moveTo>
                  <a:lnTo>
                    <a:pt x="1" y="436"/>
                  </a:lnTo>
                  <a:lnTo>
                    <a:pt x="433" y="881"/>
                  </a:lnTo>
                  <a:lnTo>
                    <a:pt x="882" y="436"/>
                  </a:lnTo>
                  <a:lnTo>
                    <a:pt x="4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8640691" y="4712796"/>
              <a:ext cx="113698" cy="115010"/>
            </a:xfrm>
            <a:custGeom>
              <a:avLst/>
              <a:gdLst/>
              <a:ahLst/>
              <a:cxnLst/>
              <a:rect l="l" t="t" r="r" b="b"/>
              <a:pathLst>
                <a:path w="1040" h="1052" extrusionOk="0">
                  <a:moveTo>
                    <a:pt x="515" y="0"/>
                  </a:moveTo>
                  <a:lnTo>
                    <a:pt x="1" y="527"/>
                  </a:lnTo>
                  <a:lnTo>
                    <a:pt x="515" y="1051"/>
                  </a:lnTo>
                  <a:lnTo>
                    <a:pt x="1039" y="527"/>
                  </a:lnTo>
                  <a:lnTo>
                    <a:pt x="51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8636536" y="4709954"/>
              <a:ext cx="122335" cy="120913"/>
            </a:xfrm>
            <a:custGeom>
              <a:avLst/>
              <a:gdLst/>
              <a:ahLst/>
              <a:cxnLst/>
              <a:rect l="l" t="t" r="r" b="b"/>
              <a:pathLst>
                <a:path w="1119" h="1106" extrusionOk="0">
                  <a:moveTo>
                    <a:pt x="553" y="64"/>
                  </a:moveTo>
                  <a:lnTo>
                    <a:pt x="1040" y="553"/>
                  </a:lnTo>
                  <a:lnTo>
                    <a:pt x="560" y="1033"/>
                  </a:lnTo>
                  <a:lnTo>
                    <a:pt x="80" y="553"/>
                  </a:lnTo>
                  <a:lnTo>
                    <a:pt x="553" y="64"/>
                  </a:lnTo>
                  <a:close/>
                  <a:moveTo>
                    <a:pt x="553" y="1"/>
                  </a:moveTo>
                  <a:lnTo>
                    <a:pt x="1" y="553"/>
                  </a:lnTo>
                  <a:lnTo>
                    <a:pt x="553" y="1106"/>
                  </a:lnTo>
                  <a:lnTo>
                    <a:pt x="579" y="1090"/>
                  </a:lnTo>
                  <a:lnTo>
                    <a:pt x="1119" y="553"/>
                  </a:lnTo>
                  <a:lnTo>
                    <a:pt x="553"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8756030" y="3298988"/>
              <a:ext cx="113589" cy="113698"/>
            </a:xfrm>
            <a:custGeom>
              <a:avLst/>
              <a:gdLst/>
              <a:ahLst/>
              <a:cxnLst/>
              <a:rect l="l" t="t" r="r" b="b"/>
              <a:pathLst>
                <a:path w="1039" h="1040" extrusionOk="0">
                  <a:moveTo>
                    <a:pt x="512" y="1"/>
                  </a:moveTo>
                  <a:lnTo>
                    <a:pt x="0" y="516"/>
                  </a:lnTo>
                  <a:lnTo>
                    <a:pt x="512" y="1040"/>
                  </a:lnTo>
                  <a:lnTo>
                    <a:pt x="1039" y="516"/>
                  </a:lnTo>
                  <a:lnTo>
                    <a:pt x="51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8751547" y="3294943"/>
              <a:ext cx="122225" cy="122225"/>
            </a:xfrm>
            <a:custGeom>
              <a:avLst/>
              <a:gdLst/>
              <a:ahLst/>
              <a:cxnLst/>
              <a:rect l="l" t="t" r="r" b="b"/>
              <a:pathLst>
                <a:path w="1118" h="1118" extrusionOk="0">
                  <a:moveTo>
                    <a:pt x="553" y="63"/>
                  </a:moveTo>
                  <a:lnTo>
                    <a:pt x="1039" y="553"/>
                  </a:lnTo>
                  <a:lnTo>
                    <a:pt x="559" y="1032"/>
                  </a:lnTo>
                  <a:lnTo>
                    <a:pt x="79" y="553"/>
                  </a:lnTo>
                  <a:lnTo>
                    <a:pt x="553" y="63"/>
                  </a:lnTo>
                  <a:close/>
                  <a:moveTo>
                    <a:pt x="553" y="0"/>
                  </a:moveTo>
                  <a:lnTo>
                    <a:pt x="0" y="553"/>
                  </a:lnTo>
                  <a:lnTo>
                    <a:pt x="553" y="1118"/>
                  </a:lnTo>
                  <a:lnTo>
                    <a:pt x="578" y="1089"/>
                  </a:lnTo>
                  <a:lnTo>
                    <a:pt x="1118" y="553"/>
                  </a:lnTo>
                  <a:lnTo>
                    <a:pt x="553"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7352281" y="4321736"/>
              <a:ext cx="227287" cy="227177"/>
            </a:xfrm>
            <a:custGeom>
              <a:avLst/>
              <a:gdLst/>
              <a:ahLst/>
              <a:cxnLst/>
              <a:rect l="l" t="t" r="r" b="b"/>
              <a:pathLst>
                <a:path w="2079" h="2078" extrusionOk="0">
                  <a:moveTo>
                    <a:pt x="1039" y="0"/>
                  </a:moveTo>
                  <a:lnTo>
                    <a:pt x="1" y="1039"/>
                  </a:lnTo>
                  <a:lnTo>
                    <a:pt x="1039" y="2078"/>
                  </a:lnTo>
                  <a:lnTo>
                    <a:pt x="2078" y="1039"/>
                  </a:lnTo>
                  <a:lnTo>
                    <a:pt x="103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7347798" y="4317253"/>
              <a:ext cx="236251" cy="235814"/>
            </a:xfrm>
            <a:custGeom>
              <a:avLst/>
              <a:gdLst/>
              <a:ahLst/>
              <a:cxnLst/>
              <a:rect l="l" t="t" r="r" b="b"/>
              <a:pathLst>
                <a:path w="2161" h="2157" extrusionOk="0">
                  <a:moveTo>
                    <a:pt x="1080" y="79"/>
                  </a:moveTo>
                  <a:lnTo>
                    <a:pt x="2094" y="1080"/>
                  </a:lnTo>
                  <a:lnTo>
                    <a:pt x="1087" y="2087"/>
                  </a:lnTo>
                  <a:lnTo>
                    <a:pt x="1087" y="2087"/>
                  </a:lnTo>
                  <a:lnTo>
                    <a:pt x="80" y="1080"/>
                  </a:lnTo>
                  <a:lnTo>
                    <a:pt x="1080" y="79"/>
                  </a:lnTo>
                  <a:close/>
                  <a:moveTo>
                    <a:pt x="1080" y="0"/>
                  </a:moveTo>
                  <a:lnTo>
                    <a:pt x="1" y="1080"/>
                  </a:lnTo>
                  <a:lnTo>
                    <a:pt x="1080" y="2156"/>
                  </a:lnTo>
                  <a:lnTo>
                    <a:pt x="1106" y="2144"/>
                  </a:lnTo>
                  <a:lnTo>
                    <a:pt x="2160" y="1080"/>
                  </a:lnTo>
                  <a:lnTo>
                    <a:pt x="108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2763311" y="4811846"/>
              <a:ext cx="96425" cy="96753"/>
            </a:xfrm>
            <a:custGeom>
              <a:avLst/>
              <a:gdLst/>
              <a:ahLst/>
              <a:cxnLst/>
              <a:rect l="l" t="t" r="r" b="b"/>
              <a:pathLst>
                <a:path w="882" h="885" extrusionOk="0">
                  <a:moveTo>
                    <a:pt x="449" y="0"/>
                  </a:moveTo>
                  <a:lnTo>
                    <a:pt x="0" y="448"/>
                  </a:lnTo>
                  <a:lnTo>
                    <a:pt x="449" y="884"/>
                  </a:lnTo>
                  <a:lnTo>
                    <a:pt x="881" y="448"/>
                  </a:lnTo>
                  <a:lnTo>
                    <a:pt x="4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2964472" y="4860824"/>
              <a:ext cx="96753" cy="96425"/>
            </a:xfrm>
            <a:custGeom>
              <a:avLst/>
              <a:gdLst/>
              <a:ahLst/>
              <a:cxnLst/>
              <a:rect l="l" t="t" r="r" b="b"/>
              <a:pathLst>
                <a:path w="885" h="882" extrusionOk="0">
                  <a:moveTo>
                    <a:pt x="436" y="0"/>
                  </a:moveTo>
                  <a:lnTo>
                    <a:pt x="1" y="436"/>
                  </a:lnTo>
                  <a:lnTo>
                    <a:pt x="436" y="881"/>
                  </a:lnTo>
                  <a:lnTo>
                    <a:pt x="885" y="436"/>
                  </a:lnTo>
                  <a:lnTo>
                    <a:pt x="4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1344038" y="4899854"/>
              <a:ext cx="113698" cy="113589"/>
            </a:xfrm>
            <a:custGeom>
              <a:avLst/>
              <a:gdLst/>
              <a:ahLst/>
              <a:cxnLst/>
              <a:rect l="l" t="t" r="r" b="b"/>
              <a:pathLst>
                <a:path w="1040" h="1039" extrusionOk="0">
                  <a:moveTo>
                    <a:pt x="525" y="0"/>
                  </a:moveTo>
                  <a:lnTo>
                    <a:pt x="1" y="524"/>
                  </a:lnTo>
                  <a:lnTo>
                    <a:pt x="525" y="1039"/>
                  </a:lnTo>
                  <a:lnTo>
                    <a:pt x="1039" y="524"/>
                  </a:lnTo>
                  <a:lnTo>
                    <a:pt x="52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1339556" y="4895371"/>
              <a:ext cx="122335" cy="122225"/>
            </a:xfrm>
            <a:custGeom>
              <a:avLst/>
              <a:gdLst/>
              <a:ahLst/>
              <a:cxnLst/>
              <a:rect l="l" t="t" r="r" b="b"/>
              <a:pathLst>
                <a:path w="1119" h="1118" extrusionOk="0">
                  <a:moveTo>
                    <a:pt x="566" y="79"/>
                  </a:moveTo>
                  <a:lnTo>
                    <a:pt x="1052" y="565"/>
                  </a:lnTo>
                  <a:lnTo>
                    <a:pt x="560" y="1048"/>
                  </a:lnTo>
                  <a:lnTo>
                    <a:pt x="560" y="1048"/>
                  </a:lnTo>
                  <a:lnTo>
                    <a:pt x="80" y="565"/>
                  </a:lnTo>
                  <a:lnTo>
                    <a:pt x="566" y="79"/>
                  </a:lnTo>
                  <a:close/>
                  <a:moveTo>
                    <a:pt x="566" y="0"/>
                  </a:moveTo>
                  <a:lnTo>
                    <a:pt x="1" y="565"/>
                  </a:lnTo>
                  <a:lnTo>
                    <a:pt x="566" y="1118"/>
                  </a:lnTo>
                  <a:lnTo>
                    <a:pt x="578" y="1105"/>
                  </a:lnTo>
                  <a:lnTo>
                    <a:pt x="1118" y="565"/>
                  </a:lnTo>
                  <a:lnTo>
                    <a:pt x="56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1427235" y="4656493"/>
              <a:ext cx="227615" cy="227505"/>
            </a:xfrm>
            <a:custGeom>
              <a:avLst/>
              <a:gdLst/>
              <a:ahLst/>
              <a:cxnLst/>
              <a:rect l="l" t="t" r="r" b="b"/>
              <a:pathLst>
                <a:path w="2082" h="2081" extrusionOk="0">
                  <a:moveTo>
                    <a:pt x="1039" y="1"/>
                  </a:moveTo>
                  <a:lnTo>
                    <a:pt x="1" y="1042"/>
                  </a:lnTo>
                  <a:lnTo>
                    <a:pt x="1039" y="2081"/>
                  </a:lnTo>
                  <a:lnTo>
                    <a:pt x="2081" y="1042"/>
                  </a:lnTo>
                  <a:lnTo>
                    <a:pt x="103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1423081" y="4652339"/>
              <a:ext cx="235814" cy="235814"/>
            </a:xfrm>
            <a:custGeom>
              <a:avLst/>
              <a:gdLst/>
              <a:ahLst/>
              <a:cxnLst/>
              <a:rect l="l" t="t" r="r" b="b"/>
              <a:pathLst>
                <a:path w="2157" h="2157" extrusionOk="0">
                  <a:moveTo>
                    <a:pt x="1077" y="80"/>
                  </a:moveTo>
                  <a:lnTo>
                    <a:pt x="2078" y="1080"/>
                  </a:lnTo>
                  <a:lnTo>
                    <a:pt x="1085" y="2086"/>
                  </a:lnTo>
                  <a:lnTo>
                    <a:pt x="1085" y="2086"/>
                  </a:lnTo>
                  <a:lnTo>
                    <a:pt x="80" y="1080"/>
                  </a:lnTo>
                  <a:lnTo>
                    <a:pt x="1077" y="80"/>
                  </a:lnTo>
                  <a:close/>
                  <a:moveTo>
                    <a:pt x="1077" y="1"/>
                  </a:moveTo>
                  <a:lnTo>
                    <a:pt x="1" y="1080"/>
                  </a:lnTo>
                  <a:lnTo>
                    <a:pt x="1077" y="2157"/>
                  </a:lnTo>
                  <a:lnTo>
                    <a:pt x="1106" y="2144"/>
                  </a:lnTo>
                  <a:lnTo>
                    <a:pt x="2157" y="1080"/>
                  </a:lnTo>
                  <a:lnTo>
                    <a:pt x="1077"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7"/>
            <p:cNvSpPr/>
            <p:nvPr/>
          </p:nvSpPr>
          <p:spPr>
            <a:xfrm>
              <a:off x="3156011" y="4632332"/>
              <a:ext cx="228599" cy="228599"/>
            </a:xfrm>
            <a:custGeom>
              <a:avLst/>
              <a:gdLst/>
              <a:ahLst/>
              <a:cxnLst/>
              <a:rect l="l" t="t" r="r" b="b"/>
              <a:pathLst>
                <a:path w="2091" h="2091" extrusionOk="0">
                  <a:moveTo>
                    <a:pt x="1040" y="1"/>
                  </a:moveTo>
                  <a:lnTo>
                    <a:pt x="1" y="1039"/>
                  </a:lnTo>
                  <a:lnTo>
                    <a:pt x="1040" y="2090"/>
                  </a:lnTo>
                  <a:lnTo>
                    <a:pt x="2091" y="1039"/>
                  </a:lnTo>
                  <a:lnTo>
                    <a:pt x="104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7"/>
            <p:cNvSpPr/>
            <p:nvPr/>
          </p:nvSpPr>
          <p:spPr>
            <a:xfrm>
              <a:off x="3151529" y="4627850"/>
              <a:ext cx="235923" cy="235814"/>
            </a:xfrm>
            <a:custGeom>
              <a:avLst/>
              <a:gdLst/>
              <a:ahLst/>
              <a:cxnLst/>
              <a:rect l="l" t="t" r="r" b="b"/>
              <a:pathLst>
                <a:path w="2158" h="2157" extrusionOk="0">
                  <a:moveTo>
                    <a:pt x="1081" y="79"/>
                  </a:moveTo>
                  <a:lnTo>
                    <a:pt x="2094" y="1080"/>
                  </a:lnTo>
                  <a:lnTo>
                    <a:pt x="1087" y="2087"/>
                  </a:lnTo>
                  <a:lnTo>
                    <a:pt x="1087" y="2087"/>
                  </a:lnTo>
                  <a:lnTo>
                    <a:pt x="80" y="1080"/>
                  </a:lnTo>
                  <a:lnTo>
                    <a:pt x="1081" y="79"/>
                  </a:lnTo>
                  <a:close/>
                  <a:moveTo>
                    <a:pt x="1081" y="1"/>
                  </a:moveTo>
                  <a:lnTo>
                    <a:pt x="1" y="1080"/>
                  </a:lnTo>
                  <a:lnTo>
                    <a:pt x="1081" y="2157"/>
                  </a:lnTo>
                  <a:lnTo>
                    <a:pt x="1106" y="2144"/>
                  </a:lnTo>
                  <a:lnTo>
                    <a:pt x="2157" y="1080"/>
                  </a:lnTo>
                  <a:lnTo>
                    <a:pt x="108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16599" y="4745922"/>
              <a:ext cx="228599" cy="228599"/>
            </a:xfrm>
            <a:custGeom>
              <a:avLst/>
              <a:gdLst/>
              <a:ahLst/>
              <a:cxnLst/>
              <a:rect l="l" t="t" r="r" b="b"/>
              <a:pathLst>
                <a:path w="2091" h="2091" extrusionOk="0">
                  <a:moveTo>
                    <a:pt x="1052" y="0"/>
                  </a:moveTo>
                  <a:lnTo>
                    <a:pt x="1" y="1051"/>
                  </a:lnTo>
                  <a:lnTo>
                    <a:pt x="1052" y="2090"/>
                  </a:lnTo>
                  <a:lnTo>
                    <a:pt x="2091" y="1051"/>
                  </a:lnTo>
                  <a:lnTo>
                    <a:pt x="10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
            <p:cNvSpPr/>
            <p:nvPr/>
          </p:nvSpPr>
          <p:spPr>
            <a:xfrm>
              <a:off x="13537" y="4742752"/>
              <a:ext cx="236142" cy="236251"/>
            </a:xfrm>
            <a:custGeom>
              <a:avLst/>
              <a:gdLst/>
              <a:ahLst/>
              <a:cxnLst/>
              <a:rect l="l" t="t" r="r" b="b"/>
              <a:pathLst>
                <a:path w="2160" h="2161" extrusionOk="0">
                  <a:moveTo>
                    <a:pt x="1080" y="67"/>
                  </a:moveTo>
                  <a:lnTo>
                    <a:pt x="2081" y="1080"/>
                  </a:lnTo>
                  <a:lnTo>
                    <a:pt x="1074" y="2075"/>
                  </a:lnTo>
                  <a:lnTo>
                    <a:pt x="1074" y="2075"/>
                  </a:lnTo>
                  <a:lnTo>
                    <a:pt x="67" y="1080"/>
                  </a:lnTo>
                  <a:lnTo>
                    <a:pt x="1080" y="67"/>
                  </a:lnTo>
                  <a:close/>
                  <a:moveTo>
                    <a:pt x="1080" y="1"/>
                  </a:moveTo>
                  <a:lnTo>
                    <a:pt x="0" y="1080"/>
                  </a:lnTo>
                  <a:lnTo>
                    <a:pt x="1080" y="2160"/>
                  </a:lnTo>
                  <a:lnTo>
                    <a:pt x="1093" y="2132"/>
                  </a:lnTo>
                  <a:lnTo>
                    <a:pt x="2160" y="1080"/>
                  </a:lnTo>
                  <a:lnTo>
                    <a:pt x="108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7"/>
            <p:cNvSpPr/>
            <p:nvPr/>
          </p:nvSpPr>
          <p:spPr>
            <a:xfrm>
              <a:off x="1000316" y="-184150"/>
              <a:ext cx="228599" cy="227505"/>
            </a:xfrm>
            <a:custGeom>
              <a:avLst/>
              <a:gdLst/>
              <a:ahLst/>
              <a:cxnLst/>
              <a:rect l="l" t="t" r="r" b="b"/>
              <a:pathLst>
                <a:path w="2091" h="2081" extrusionOk="0">
                  <a:moveTo>
                    <a:pt x="1052" y="0"/>
                  </a:moveTo>
                  <a:lnTo>
                    <a:pt x="0" y="1042"/>
                  </a:lnTo>
                  <a:lnTo>
                    <a:pt x="1052" y="2081"/>
                  </a:lnTo>
                  <a:lnTo>
                    <a:pt x="2090" y="1042"/>
                  </a:lnTo>
                  <a:lnTo>
                    <a:pt x="10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a:off x="997146" y="-188305"/>
              <a:ext cx="236251" cy="235814"/>
            </a:xfrm>
            <a:custGeom>
              <a:avLst/>
              <a:gdLst/>
              <a:ahLst/>
              <a:cxnLst/>
              <a:rect l="l" t="t" r="r" b="b"/>
              <a:pathLst>
                <a:path w="2161" h="2157" extrusionOk="0">
                  <a:moveTo>
                    <a:pt x="1081" y="67"/>
                  </a:moveTo>
                  <a:lnTo>
                    <a:pt x="2081" y="1080"/>
                  </a:lnTo>
                  <a:lnTo>
                    <a:pt x="1074" y="2087"/>
                  </a:lnTo>
                  <a:lnTo>
                    <a:pt x="1074" y="2087"/>
                  </a:lnTo>
                  <a:lnTo>
                    <a:pt x="67" y="1080"/>
                  </a:lnTo>
                  <a:lnTo>
                    <a:pt x="1081" y="67"/>
                  </a:lnTo>
                  <a:close/>
                  <a:moveTo>
                    <a:pt x="1081" y="1"/>
                  </a:moveTo>
                  <a:lnTo>
                    <a:pt x="1" y="1080"/>
                  </a:lnTo>
                  <a:lnTo>
                    <a:pt x="1081" y="2157"/>
                  </a:lnTo>
                  <a:lnTo>
                    <a:pt x="1093" y="2132"/>
                  </a:lnTo>
                  <a:lnTo>
                    <a:pt x="2160" y="1080"/>
                  </a:lnTo>
                  <a:lnTo>
                    <a:pt x="108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9" name="Google Shape;499;p7"/>
          <p:cNvSpPr/>
          <p:nvPr/>
        </p:nvSpPr>
        <p:spPr>
          <a:xfrm>
            <a:off x="461838" y="396075"/>
            <a:ext cx="8220300" cy="4332900"/>
          </a:xfrm>
          <a:prstGeom prst="roundRect">
            <a:avLst>
              <a:gd name="adj" fmla="val 2817"/>
            </a:avLst>
          </a:prstGeom>
          <a:solidFill>
            <a:srgbClr val="FFFBF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7"/>
          <p:cNvSpPr txBox="1">
            <a:spLocks noGrp="1"/>
          </p:cNvSpPr>
          <p:nvPr>
            <p:ph type="title"/>
          </p:nvPr>
        </p:nvSpPr>
        <p:spPr>
          <a:xfrm>
            <a:off x="720010" y="357000"/>
            <a:ext cx="7704000" cy="519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4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501" name="Google Shape;501;p7"/>
          <p:cNvSpPr txBox="1">
            <a:spLocks noGrp="1"/>
          </p:cNvSpPr>
          <p:nvPr>
            <p:ph type="subTitle" idx="1"/>
          </p:nvPr>
        </p:nvSpPr>
        <p:spPr>
          <a:xfrm>
            <a:off x="720000" y="1347050"/>
            <a:ext cx="3651300" cy="2822100"/>
          </a:xfrm>
          <a:prstGeom prst="rect">
            <a:avLst/>
          </a:prstGeom>
        </p:spPr>
        <p:txBody>
          <a:bodyPr spcFirstLastPara="1" wrap="square" lIns="91425" tIns="91425" rIns="91425" bIns="91425" anchor="t" anchorCtr="0">
            <a:noAutofit/>
          </a:bodyPr>
          <a:lstStyle>
            <a:lvl1pPr marR="245595" lvl="0" rtl="0">
              <a:lnSpc>
                <a:spcPct val="100000"/>
              </a:lnSpc>
              <a:spcBef>
                <a:spcPts val="0"/>
              </a:spcBef>
              <a:spcAft>
                <a:spcPts val="0"/>
              </a:spcAft>
              <a:buSzPts val="1400"/>
              <a:buChar char="●"/>
              <a:defRPr/>
            </a:lvl1pPr>
            <a:lvl2pPr lvl="1" algn="r" rtl="0">
              <a:lnSpc>
                <a:spcPct val="100000"/>
              </a:lnSpc>
              <a:spcBef>
                <a:spcPts val="1600"/>
              </a:spcBef>
              <a:spcAft>
                <a:spcPts val="0"/>
              </a:spcAft>
              <a:buSzPts val="1400"/>
              <a:buChar char="○"/>
              <a:defRPr sz="2100"/>
            </a:lvl2pPr>
            <a:lvl3pPr lvl="2" algn="r" rtl="0">
              <a:lnSpc>
                <a:spcPct val="100000"/>
              </a:lnSpc>
              <a:spcBef>
                <a:spcPts val="0"/>
              </a:spcBef>
              <a:spcAft>
                <a:spcPts val="0"/>
              </a:spcAft>
              <a:buSzPts val="1400"/>
              <a:buChar char="■"/>
              <a:defRPr sz="2100"/>
            </a:lvl3pPr>
            <a:lvl4pPr lvl="3" algn="r" rtl="0">
              <a:lnSpc>
                <a:spcPct val="100000"/>
              </a:lnSpc>
              <a:spcBef>
                <a:spcPts val="0"/>
              </a:spcBef>
              <a:spcAft>
                <a:spcPts val="0"/>
              </a:spcAft>
              <a:buSzPts val="1400"/>
              <a:buChar char="●"/>
              <a:defRPr sz="2100"/>
            </a:lvl4pPr>
            <a:lvl5pPr lvl="4" algn="r" rtl="0">
              <a:lnSpc>
                <a:spcPct val="100000"/>
              </a:lnSpc>
              <a:spcBef>
                <a:spcPts val="0"/>
              </a:spcBef>
              <a:spcAft>
                <a:spcPts val="0"/>
              </a:spcAft>
              <a:buSzPts val="1400"/>
              <a:buChar char="○"/>
              <a:defRPr sz="2100"/>
            </a:lvl5pPr>
            <a:lvl6pPr lvl="5" algn="r" rtl="0">
              <a:lnSpc>
                <a:spcPct val="100000"/>
              </a:lnSpc>
              <a:spcBef>
                <a:spcPts val="0"/>
              </a:spcBef>
              <a:spcAft>
                <a:spcPts val="0"/>
              </a:spcAft>
              <a:buSzPts val="1400"/>
              <a:buChar char="■"/>
              <a:defRPr sz="2100"/>
            </a:lvl6pPr>
            <a:lvl7pPr lvl="6" algn="r" rtl="0">
              <a:lnSpc>
                <a:spcPct val="100000"/>
              </a:lnSpc>
              <a:spcBef>
                <a:spcPts val="0"/>
              </a:spcBef>
              <a:spcAft>
                <a:spcPts val="0"/>
              </a:spcAft>
              <a:buSzPts val="1400"/>
              <a:buChar char="●"/>
              <a:defRPr sz="2100"/>
            </a:lvl7pPr>
            <a:lvl8pPr lvl="7" algn="r" rtl="0">
              <a:lnSpc>
                <a:spcPct val="100000"/>
              </a:lnSpc>
              <a:spcBef>
                <a:spcPts val="0"/>
              </a:spcBef>
              <a:spcAft>
                <a:spcPts val="0"/>
              </a:spcAft>
              <a:buSzPts val="1400"/>
              <a:buChar char="○"/>
              <a:defRPr sz="2100"/>
            </a:lvl8pPr>
            <a:lvl9pPr lvl="8" algn="r" rtl="0">
              <a:lnSpc>
                <a:spcPct val="100000"/>
              </a:lnSpc>
              <a:spcBef>
                <a:spcPts val="0"/>
              </a:spcBef>
              <a:spcAft>
                <a:spcPts val="0"/>
              </a:spcAft>
              <a:buSzPts val="1400"/>
              <a:buChar char="■"/>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2"/>
        </a:solidFill>
        <a:effectLst/>
      </p:bgPr>
    </p:bg>
    <p:spTree>
      <p:nvGrpSpPr>
        <p:cNvPr id="1" name="Shape 624"/>
        <p:cNvGrpSpPr/>
        <p:nvPr/>
      </p:nvGrpSpPr>
      <p:grpSpPr>
        <a:xfrm>
          <a:off x="0" y="0"/>
          <a:ext cx="0" cy="0"/>
          <a:chOff x="0" y="0"/>
          <a:chExt cx="0" cy="0"/>
        </a:xfrm>
      </p:grpSpPr>
      <p:grpSp>
        <p:nvGrpSpPr>
          <p:cNvPr id="625" name="Google Shape;625;p11"/>
          <p:cNvGrpSpPr/>
          <p:nvPr/>
        </p:nvGrpSpPr>
        <p:grpSpPr>
          <a:xfrm>
            <a:off x="-342875" y="-314750"/>
            <a:ext cx="9829746" cy="5772994"/>
            <a:chOff x="-342875" y="-314750"/>
            <a:chExt cx="9829746" cy="5772994"/>
          </a:xfrm>
        </p:grpSpPr>
        <p:sp>
          <p:nvSpPr>
            <p:cNvPr id="626" name="Google Shape;626;p11"/>
            <p:cNvSpPr/>
            <p:nvPr/>
          </p:nvSpPr>
          <p:spPr>
            <a:xfrm>
              <a:off x="-104662" y="2615362"/>
              <a:ext cx="578696" cy="577118"/>
            </a:xfrm>
            <a:custGeom>
              <a:avLst/>
              <a:gdLst/>
              <a:ahLst/>
              <a:cxnLst/>
              <a:rect l="l" t="t" r="r" b="b"/>
              <a:pathLst>
                <a:path w="5500" h="5485" extrusionOk="0">
                  <a:moveTo>
                    <a:pt x="2750" y="0"/>
                  </a:moveTo>
                  <a:cubicBezTo>
                    <a:pt x="1238" y="0"/>
                    <a:pt x="0" y="1222"/>
                    <a:pt x="0" y="2734"/>
                  </a:cubicBezTo>
                  <a:cubicBezTo>
                    <a:pt x="0" y="4262"/>
                    <a:pt x="1238" y="5484"/>
                    <a:pt x="2750" y="5484"/>
                  </a:cubicBezTo>
                  <a:cubicBezTo>
                    <a:pt x="4262" y="5484"/>
                    <a:pt x="5500" y="4262"/>
                    <a:pt x="5500" y="2734"/>
                  </a:cubicBezTo>
                  <a:cubicBezTo>
                    <a:pt x="5500" y="1222"/>
                    <a:pt x="4262" y="0"/>
                    <a:pt x="2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1"/>
            <p:cNvSpPr/>
            <p:nvPr/>
          </p:nvSpPr>
          <p:spPr>
            <a:xfrm>
              <a:off x="414166" y="2287187"/>
              <a:ext cx="119317" cy="119317"/>
            </a:xfrm>
            <a:custGeom>
              <a:avLst/>
              <a:gdLst/>
              <a:ahLst/>
              <a:cxnLst/>
              <a:rect l="l" t="t" r="r" b="b"/>
              <a:pathLst>
                <a:path w="1134" h="1134" extrusionOk="0">
                  <a:moveTo>
                    <a:pt x="569" y="0"/>
                  </a:moveTo>
                  <a:cubicBezTo>
                    <a:pt x="253" y="0"/>
                    <a:pt x="0" y="250"/>
                    <a:pt x="0" y="565"/>
                  </a:cubicBezTo>
                  <a:cubicBezTo>
                    <a:pt x="0" y="881"/>
                    <a:pt x="253" y="1134"/>
                    <a:pt x="569" y="1134"/>
                  </a:cubicBezTo>
                  <a:cubicBezTo>
                    <a:pt x="884" y="1134"/>
                    <a:pt x="1134" y="881"/>
                    <a:pt x="1134" y="565"/>
                  </a:cubicBezTo>
                  <a:cubicBezTo>
                    <a:pt x="1134" y="250"/>
                    <a:pt x="884" y="0"/>
                    <a:pt x="5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1"/>
            <p:cNvSpPr/>
            <p:nvPr/>
          </p:nvSpPr>
          <p:spPr>
            <a:xfrm>
              <a:off x="2336808" y="312034"/>
              <a:ext cx="559126" cy="559547"/>
            </a:xfrm>
            <a:custGeom>
              <a:avLst/>
              <a:gdLst/>
              <a:ahLst/>
              <a:cxnLst/>
              <a:rect l="l" t="t" r="r" b="b"/>
              <a:pathLst>
                <a:path w="5314" h="5318" extrusionOk="0">
                  <a:moveTo>
                    <a:pt x="2658" y="1"/>
                  </a:moveTo>
                  <a:cubicBezTo>
                    <a:pt x="1197" y="1"/>
                    <a:pt x="0" y="1200"/>
                    <a:pt x="0" y="2659"/>
                  </a:cubicBezTo>
                  <a:cubicBezTo>
                    <a:pt x="0" y="4121"/>
                    <a:pt x="1197" y="5317"/>
                    <a:pt x="2658" y="5317"/>
                  </a:cubicBezTo>
                  <a:cubicBezTo>
                    <a:pt x="4117" y="5317"/>
                    <a:pt x="5313" y="4121"/>
                    <a:pt x="5313" y="2659"/>
                  </a:cubicBezTo>
                  <a:cubicBezTo>
                    <a:pt x="5313" y="1200"/>
                    <a:pt x="4117" y="1"/>
                    <a:pt x="2658" y="1"/>
                  </a:cubicBezTo>
                  <a:close/>
                </a:path>
              </a:pathLst>
            </a:custGeom>
            <a:solidFill>
              <a:srgbClr val="FED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1"/>
            <p:cNvSpPr/>
            <p:nvPr/>
          </p:nvSpPr>
          <p:spPr>
            <a:xfrm>
              <a:off x="2895829" y="-314750"/>
              <a:ext cx="816909" cy="816593"/>
            </a:xfrm>
            <a:custGeom>
              <a:avLst/>
              <a:gdLst/>
              <a:ahLst/>
              <a:cxnLst/>
              <a:rect l="l" t="t" r="r" b="b"/>
              <a:pathLst>
                <a:path w="7764" h="7761" extrusionOk="0">
                  <a:moveTo>
                    <a:pt x="3880" y="0"/>
                  </a:moveTo>
                  <a:cubicBezTo>
                    <a:pt x="1737" y="0"/>
                    <a:pt x="0" y="1737"/>
                    <a:pt x="0" y="3880"/>
                  </a:cubicBezTo>
                  <a:cubicBezTo>
                    <a:pt x="0" y="6024"/>
                    <a:pt x="1737" y="7760"/>
                    <a:pt x="3880" y="7760"/>
                  </a:cubicBezTo>
                  <a:cubicBezTo>
                    <a:pt x="6027" y="7760"/>
                    <a:pt x="7763" y="6024"/>
                    <a:pt x="7763" y="3880"/>
                  </a:cubicBezTo>
                  <a:cubicBezTo>
                    <a:pt x="7763" y="1737"/>
                    <a:pt x="6027" y="0"/>
                    <a:pt x="38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1"/>
            <p:cNvSpPr/>
            <p:nvPr/>
          </p:nvSpPr>
          <p:spPr>
            <a:xfrm>
              <a:off x="8205216" y="216706"/>
              <a:ext cx="159299" cy="159194"/>
            </a:xfrm>
            <a:custGeom>
              <a:avLst/>
              <a:gdLst/>
              <a:ahLst/>
              <a:cxnLst/>
              <a:rect l="l" t="t" r="r" b="b"/>
              <a:pathLst>
                <a:path w="1514" h="1513" extrusionOk="0">
                  <a:moveTo>
                    <a:pt x="762" y="1"/>
                  </a:moveTo>
                  <a:cubicBezTo>
                    <a:pt x="342" y="1"/>
                    <a:pt x="1" y="342"/>
                    <a:pt x="1" y="765"/>
                  </a:cubicBezTo>
                  <a:cubicBezTo>
                    <a:pt x="1" y="1172"/>
                    <a:pt x="342" y="1513"/>
                    <a:pt x="762" y="1513"/>
                  </a:cubicBezTo>
                  <a:cubicBezTo>
                    <a:pt x="1169" y="1513"/>
                    <a:pt x="1513" y="1172"/>
                    <a:pt x="1513" y="765"/>
                  </a:cubicBezTo>
                  <a:cubicBezTo>
                    <a:pt x="1513" y="342"/>
                    <a:pt x="1169" y="1"/>
                    <a:pt x="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1"/>
            <p:cNvSpPr/>
            <p:nvPr/>
          </p:nvSpPr>
          <p:spPr>
            <a:xfrm>
              <a:off x="8761607" y="1718483"/>
              <a:ext cx="560494" cy="560494"/>
            </a:xfrm>
            <a:custGeom>
              <a:avLst/>
              <a:gdLst/>
              <a:ahLst/>
              <a:cxnLst/>
              <a:rect l="l" t="t" r="r" b="b"/>
              <a:pathLst>
                <a:path w="5327" h="5327" extrusionOk="0">
                  <a:moveTo>
                    <a:pt x="2668" y="158"/>
                  </a:moveTo>
                  <a:cubicBezTo>
                    <a:pt x="3354" y="158"/>
                    <a:pt x="3985" y="433"/>
                    <a:pt x="4446" y="894"/>
                  </a:cubicBezTo>
                  <a:cubicBezTo>
                    <a:pt x="4894" y="1342"/>
                    <a:pt x="5169" y="1974"/>
                    <a:pt x="5169" y="2671"/>
                  </a:cubicBezTo>
                  <a:cubicBezTo>
                    <a:pt x="5169" y="3353"/>
                    <a:pt x="4894" y="3985"/>
                    <a:pt x="4446" y="4433"/>
                  </a:cubicBezTo>
                  <a:cubicBezTo>
                    <a:pt x="3985" y="4894"/>
                    <a:pt x="3354" y="5168"/>
                    <a:pt x="2668" y="5168"/>
                  </a:cubicBezTo>
                  <a:cubicBezTo>
                    <a:pt x="1974" y="5168"/>
                    <a:pt x="1355" y="4894"/>
                    <a:pt x="894" y="4433"/>
                  </a:cubicBezTo>
                  <a:cubicBezTo>
                    <a:pt x="433" y="3985"/>
                    <a:pt x="159" y="3353"/>
                    <a:pt x="159" y="2671"/>
                  </a:cubicBezTo>
                  <a:cubicBezTo>
                    <a:pt x="159" y="1974"/>
                    <a:pt x="433" y="1342"/>
                    <a:pt x="894" y="894"/>
                  </a:cubicBezTo>
                  <a:cubicBezTo>
                    <a:pt x="1355" y="433"/>
                    <a:pt x="1974" y="158"/>
                    <a:pt x="2668" y="158"/>
                  </a:cubicBezTo>
                  <a:close/>
                  <a:moveTo>
                    <a:pt x="2668" y="0"/>
                  </a:moveTo>
                  <a:cubicBezTo>
                    <a:pt x="1197" y="0"/>
                    <a:pt x="1" y="1197"/>
                    <a:pt x="1" y="2671"/>
                  </a:cubicBezTo>
                  <a:cubicBezTo>
                    <a:pt x="1" y="4142"/>
                    <a:pt x="1197" y="5326"/>
                    <a:pt x="2668" y="5326"/>
                  </a:cubicBezTo>
                  <a:cubicBezTo>
                    <a:pt x="4143" y="5326"/>
                    <a:pt x="5327" y="4142"/>
                    <a:pt x="5327" y="2671"/>
                  </a:cubicBezTo>
                  <a:cubicBezTo>
                    <a:pt x="5327" y="1197"/>
                    <a:pt x="4143" y="0"/>
                    <a:pt x="2668"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1"/>
            <p:cNvSpPr/>
            <p:nvPr/>
          </p:nvSpPr>
          <p:spPr>
            <a:xfrm>
              <a:off x="8690900" y="2539289"/>
              <a:ext cx="159194" cy="159194"/>
            </a:xfrm>
            <a:custGeom>
              <a:avLst/>
              <a:gdLst/>
              <a:ahLst/>
              <a:cxnLst/>
              <a:rect l="l" t="t" r="r" b="b"/>
              <a:pathLst>
                <a:path w="1513" h="1513" extrusionOk="0">
                  <a:moveTo>
                    <a:pt x="752" y="0"/>
                  </a:moveTo>
                  <a:cubicBezTo>
                    <a:pt x="329" y="0"/>
                    <a:pt x="0" y="329"/>
                    <a:pt x="0" y="749"/>
                  </a:cubicBezTo>
                  <a:cubicBezTo>
                    <a:pt x="0" y="1169"/>
                    <a:pt x="329" y="1513"/>
                    <a:pt x="752" y="1513"/>
                  </a:cubicBezTo>
                  <a:cubicBezTo>
                    <a:pt x="1172" y="1513"/>
                    <a:pt x="1513" y="1169"/>
                    <a:pt x="1513" y="749"/>
                  </a:cubicBezTo>
                  <a:cubicBezTo>
                    <a:pt x="1513" y="329"/>
                    <a:pt x="1172" y="0"/>
                    <a:pt x="7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1"/>
            <p:cNvSpPr/>
            <p:nvPr/>
          </p:nvSpPr>
          <p:spPr>
            <a:xfrm>
              <a:off x="8733724" y="3236885"/>
              <a:ext cx="458222" cy="458117"/>
            </a:xfrm>
            <a:custGeom>
              <a:avLst/>
              <a:gdLst/>
              <a:ahLst/>
              <a:cxnLst/>
              <a:rect l="l" t="t" r="r" b="b"/>
              <a:pathLst>
                <a:path w="4355" h="4354" extrusionOk="0">
                  <a:moveTo>
                    <a:pt x="2173" y="0"/>
                  </a:moveTo>
                  <a:cubicBezTo>
                    <a:pt x="976" y="0"/>
                    <a:pt x="1" y="973"/>
                    <a:pt x="1" y="2169"/>
                  </a:cubicBezTo>
                  <a:cubicBezTo>
                    <a:pt x="1" y="3378"/>
                    <a:pt x="976" y="4354"/>
                    <a:pt x="2173" y="4354"/>
                  </a:cubicBezTo>
                  <a:cubicBezTo>
                    <a:pt x="3382" y="4354"/>
                    <a:pt x="4354" y="3378"/>
                    <a:pt x="4354" y="2169"/>
                  </a:cubicBezTo>
                  <a:cubicBezTo>
                    <a:pt x="4354" y="973"/>
                    <a:pt x="3382" y="0"/>
                    <a:pt x="2173" y="0"/>
                  </a:cubicBezTo>
                  <a:close/>
                </a:path>
              </a:pathLst>
            </a:custGeom>
            <a:solidFill>
              <a:srgbClr val="FED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1"/>
            <p:cNvSpPr/>
            <p:nvPr/>
          </p:nvSpPr>
          <p:spPr>
            <a:xfrm>
              <a:off x="8690900" y="3754347"/>
              <a:ext cx="159194" cy="159299"/>
            </a:xfrm>
            <a:custGeom>
              <a:avLst/>
              <a:gdLst/>
              <a:ahLst/>
              <a:cxnLst/>
              <a:rect l="l" t="t" r="r" b="b"/>
              <a:pathLst>
                <a:path w="1513" h="1514" extrusionOk="0">
                  <a:moveTo>
                    <a:pt x="752" y="1"/>
                  </a:moveTo>
                  <a:cubicBezTo>
                    <a:pt x="329" y="1"/>
                    <a:pt x="0" y="342"/>
                    <a:pt x="0" y="765"/>
                  </a:cubicBezTo>
                  <a:cubicBezTo>
                    <a:pt x="0" y="1172"/>
                    <a:pt x="329" y="1513"/>
                    <a:pt x="752" y="1513"/>
                  </a:cubicBezTo>
                  <a:cubicBezTo>
                    <a:pt x="1172" y="1513"/>
                    <a:pt x="1513" y="1172"/>
                    <a:pt x="1513" y="765"/>
                  </a:cubicBezTo>
                  <a:cubicBezTo>
                    <a:pt x="1513" y="342"/>
                    <a:pt x="1172"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1"/>
            <p:cNvSpPr/>
            <p:nvPr/>
          </p:nvSpPr>
          <p:spPr>
            <a:xfrm>
              <a:off x="1221290" y="3910806"/>
              <a:ext cx="1056173" cy="1056068"/>
            </a:xfrm>
            <a:custGeom>
              <a:avLst/>
              <a:gdLst/>
              <a:ahLst/>
              <a:cxnLst/>
              <a:rect l="l" t="t" r="r" b="b"/>
              <a:pathLst>
                <a:path w="10038" h="10037" extrusionOk="0">
                  <a:moveTo>
                    <a:pt x="5024" y="1"/>
                  </a:moveTo>
                  <a:cubicBezTo>
                    <a:pt x="2249" y="1"/>
                    <a:pt x="1" y="2236"/>
                    <a:pt x="1" y="5011"/>
                  </a:cubicBezTo>
                  <a:cubicBezTo>
                    <a:pt x="1" y="7786"/>
                    <a:pt x="2249" y="10037"/>
                    <a:pt x="5024" y="10037"/>
                  </a:cubicBezTo>
                  <a:cubicBezTo>
                    <a:pt x="7786" y="10037"/>
                    <a:pt x="10037" y="7786"/>
                    <a:pt x="10037" y="5011"/>
                  </a:cubicBezTo>
                  <a:cubicBezTo>
                    <a:pt x="10037" y="2236"/>
                    <a:pt x="7786" y="1"/>
                    <a:pt x="5024" y="1"/>
                  </a:cubicBezTo>
                  <a:close/>
                </a:path>
              </a:pathLst>
            </a:custGeom>
            <a:solidFill>
              <a:srgbClr val="FED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1"/>
            <p:cNvSpPr/>
            <p:nvPr/>
          </p:nvSpPr>
          <p:spPr>
            <a:xfrm>
              <a:off x="4995447" y="207131"/>
              <a:ext cx="1056068" cy="1056068"/>
            </a:xfrm>
            <a:custGeom>
              <a:avLst/>
              <a:gdLst/>
              <a:ahLst/>
              <a:cxnLst/>
              <a:rect l="l" t="t" r="r" b="b"/>
              <a:pathLst>
                <a:path w="10037" h="10037" extrusionOk="0">
                  <a:moveTo>
                    <a:pt x="5027" y="0"/>
                  </a:moveTo>
                  <a:cubicBezTo>
                    <a:pt x="2252" y="0"/>
                    <a:pt x="1" y="2248"/>
                    <a:pt x="1" y="5010"/>
                  </a:cubicBezTo>
                  <a:cubicBezTo>
                    <a:pt x="1" y="7785"/>
                    <a:pt x="2252" y="10036"/>
                    <a:pt x="5027" y="10036"/>
                  </a:cubicBezTo>
                  <a:cubicBezTo>
                    <a:pt x="7789" y="10036"/>
                    <a:pt x="10037" y="7785"/>
                    <a:pt x="10037" y="5010"/>
                  </a:cubicBezTo>
                  <a:cubicBezTo>
                    <a:pt x="10037" y="2248"/>
                    <a:pt x="7789" y="0"/>
                    <a:pt x="5027" y="0"/>
                  </a:cubicBezTo>
                  <a:close/>
                </a:path>
              </a:pathLst>
            </a:custGeom>
            <a:solidFill>
              <a:srgbClr val="FED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1"/>
            <p:cNvSpPr/>
            <p:nvPr/>
          </p:nvSpPr>
          <p:spPr>
            <a:xfrm>
              <a:off x="2352064" y="4555582"/>
              <a:ext cx="701590" cy="702011"/>
            </a:xfrm>
            <a:custGeom>
              <a:avLst/>
              <a:gdLst/>
              <a:ahLst/>
              <a:cxnLst/>
              <a:rect l="l" t="t" r="r" b="b"/>
              <a:pathLst>
                <a:path w="6668" h="6672" extrusionOk="0">
                  <a:moveTo>
                    <a:pt x="3328" y="158"/>
                  </a:moveTo>
                  <a:cubicBezTo>
                    <a:pt x="4209" y="158"/>
                    <a:pt x="4998" y="515"/>
                    <a:pt x="5576" y="1093"/>
                  </a:cubicBezTo>
                  <a:cubicBezTo>
                    <a:pt x="6157" y="1674"/>
                    <a:pt x="6510" y="2463"/>
                    <a:pt x="6510" y="3344"/>
                  </a:cubicBezTo>
                  <a:cubicBezTo>
                    <a:pt x="6510" y="4212"/>
                    <a:pt x="6157" y="5014"/>
                    <a:pt x="5576" y="5579"/>
                  </a:cubicBezTo>
                  <a:cubicBezTo>
                    <a:pt x="4998" y="6157"/>
                    <a:pt x="4209" y="6513"/>
                    <a:pt x="3328" y="6513"/>
                  </a:cubicBezTo>
                  <a:cubicBezTo>
                    <a:pt x="2447" y="6513"/>
                    <a:pt x="1658" y="6157"/>
                    <a:pt x="1077" y="5579"/>
                  </a:cubicBezTo>
                  <a:cubicBezTo>
                    <a:pt x="512" y="5014"/>
                    <a:pt x="158" y="4212"/>
                    <a:pt x="158" y="3344"/>
                  </a:cubicBezTo>
                  <a:cubicBezTo>
                    <a:pt x="158" y="2463"/>
                    <a:pt x="512" y="1674"/>
                    <a:pt x="1077" y="1093"/>
                  </a:cubicBezTo>
                  <a:cubicBezTo>
                    <a:pt x="1658" y="515"/>
                    <a:pt x="2447" y="158"/>
                    <a:pt x="3328" y="158"/>
                  </a:cubicBezTo>
                  <a:close/>
                  <a:moveTo>
                    <a:pt x="3328" y="1"/>
                  </a:moveTo>
                  <a:cubicBezTo>
                    <a:pt x="1487" y="1"/>
                    <a:pt x="0" y="1500"/>
                    <a:pt x="0" y="3344"/>
                  </a:cubicBezTo>
                  <a:cubicBezTo>
                    <a:pt x="0" y="5184"/>
                    <a:pt x="1487" y="6671"/>
                    <a:pt x="3328" y="6671"/>
                  </a:cubicBezTo>
                  <a:cubicBezTo>
                    <a:pt x="5168" y="6671"/>
                    <a:pt x="6668" y="5184"/>
                    <a:pt x="6668" y="3344"/>
                  </a:cubicBezTo>
                  <a:cubicBezTo>
                    <a:pt x="6668" y="1500"/>
                    <a:pt x="5168" y="1"/>
                    <a:pt x="3328"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1"/>
            <p:cNvSpPr/>
            <p:nvPr/>
          </p:nvSpPr>
          <p:spPr>
            <a:xfrm>
              <a:off x="3532606" y="4736978"/>
              <a:ext cx="220010" cy="220325"/>
            </a:xfrm>
            <a:custGeom>
              <a:avLst/>
              <a:gdLst/>
              <a:ahLst/>
              <a:cxnLst/>
              <a:rect l="l" t="t" r="r" b="b"/>
              <a:pathLst>
                <a:path w="2091" h="2094" extrusionOk="0">
                  <a:moveTo>
                    <a:pt x="1052" y="0"/>
                  </a:moveTo>
                  <a:cubicBezTo>
                    <a:pt x="474" y="0"/>
                    <a:pt x="0" y="474"/>
                    <a:pt x="0" y="1039"/>
                  </a:cubicBezTo>
                  <a:cubicBezTo>
                    <a:pt x="0" y="1620"/>
                    <a:pt x="474" y="2093"/>
                    <a:pt x="1052" y="2093"/>
                  </a:cubicBezTo>
                  <a:cubicBezTo>
                    <a:pt x="1617" y="2093"/>
                    <a:pt x="2090" y="1620"/>
                    <a:pt x="2090" y="1039"/>
                  </a:cubicBezTo>
                  <a:cubicBezTo>
                    <a:pt x="2090" y="474"/>
                    <a:pt x="1617" y="0"/>
                    <a:pt x="10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1"/>
            <p:cNvSpPr/>
            <p:nvPr/>
          </p:nvSpPr>
          <p:spPr>
            <a:xfrm>
              <a:off x="75365" y="4475511"/>
              <a:ext cx="218642" cy="218642"/>
            </a:xfrm>
            <a:custGeom>
              <a:avLst/>
              <a:gdLst/>
              <a:ahLst/>
              <a:cxnLst/>
              <a:rect l="l" t="t" r="r" b="b"/>
              <a:pathLst>
                <a:path w="2078" h="2078" extrusionOk="0">
                  <a:moveTo>
                    <a:pt x="1039" y="1"/>
                  </a:moveTo>
                  <a:cubicBezTo>
                    <a:pt x="458" y="1"/>
                    <a:pt x="0" y="462"/>
                    <a:pt x="0" y="1039"/>
                  </a:cubicBezTo>
                  <a:cubicBezTo>
                    <a:pt x="0" y="1617"/>
                    <a:pt x="458" y="2078"/>
                    <a:pt x="1039" y="2078"/>
                  </a:cubicBezTo>
                  <a:cubicBezTo>
                    <a:pt x="1617" y="2078"/>
                    <a:pt x="2078" y="1617"/>
                    <a:pt x="2078" y="1039"/>
                  </a:cubicBezTo>
                  <a:cubicBezTo>
                    <a:pt x="2078" y="462"/>
                    <a:pt x="1617" y="1"/>
                    <a:pt x="1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1"/>
            <p:cNvSpPr/>
            <p:nvPr/>
          </p:nvSpPr>
          <p:spPr>
            <a:xfrm>
              <a:off x="5304050" y="4727298"/>
              <a:ext cx="220325" cy="218747"/>
            </a:xfrm>
            <a:custGeom>
              <a:avLst/>
              <a:gdLst/>
              <a:ahLst/>
              <a:cxnLst/>
              <a:rect l="l" t="t" r="r" b="b"/>
              <a:pathLst>
                <a:path w="2094" h="2079" extrusionOk="0">
                  <a:moveTo>
                    <a:pt x="1039" y="1"/>
                  </a:moveTo>
                  <a:cubicBezTo>
                    <a:pt x="474" y="1"/>
                    <a:pt x="1" y="462"/>
                    <a:pt x="1" y="1039"/>
                  </a:cubicBezTo>
                  <a:cubicBezTo>
                    <a:pt x="1" y="1620"/>
                    <a:pt x="474" y="2078"/>
                    <a:pt x="1039" y="2078"/>
                  </a:cubicBezTo>
                  <a:cubicBezTo>
                    <a:pt x="1620" y="2078"/>
                    <a:pt x="2094" y="1620"/>
                    <a:pt x="2094" y="1039"/>
                  </a:cubicBezTo>
                  <a:cubicBezTo>
                    <a:pt x="2094" y="462"/>
                    <a:pt x="1620" y="1"/>
                    <a:pt x="1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1"/>
            <p:cNvSpPr/>
            <p:nvPr/>
          </p:nvSpPr>
          <p:spPr>
            <a:xfrm>
              <a:off x="1190777" y="540567"/>
              <a:ext cx="239580" cy="239580"/>
            </a:xfrm>
            <a:custGeom>
              <a:avLst/>
              <a:gdLst/>
              <a:ahLst/>
              <a:cxnLst/>
              <a:rect l="l" t="t" r="r" b="b"/>
              <a:pathLst>
                <a:path w="2277" h="2277" extrusionOk="0">
                  <a:moveTo>
                    <a:pt x="1143" y="1"/>
                  </a:moveTo>
                  <a:cubicBezTo>
                    <a:pt x="512" y="1"/>
                    <a:pt x="0" y="512"/>
                    <a:pt x="0" y="1144"/>
                  </a:cubicBezTo>
                  <a:cubicBezTo>
                    <a:pt x="0" y="1762"/>
                    <a:pt x="512" y="2277"/>
                    <a:pt x="1143" y="2277"/>
                  </a:cubicBezTo>
                  <a:cubicBezTo>
                    <a:pt x="1762" y="2277"/>
                    <a:pt x="2277" y="1762"/>
                    <a:pt x="2277" y="1144"/>
                  </a:cubicBezTo>
                  <a:cubicBezTo>
                    <a:pt x="2277" y="512"/>
                    <a:pt x="1762" y="1"/>
                    <a:pt x="1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1"/>
            <p:cNvSpPr/>
            <p:nvPr/>
          </p:nvSpPr>
          <p:spPr>
            <a:xfrm>
              <a:off x="545688" y="-173547"/>
              <a:ext cx="534610" cy="534189"/>
            </a:xfrm>
            <a:custGeom>
              <a:avLst/>
              <a:gdLst/>
              <a:ahLst/>
              <a:cxnLst/>
              <a:rect l="l" t="t" r="r" b="b"/>
              <a:pathLst>
                <a:path w="5081" h="5077" extrusionOk="0">
                  <a:moveTo>
                    <a:pt x="2539" y="158"/>
                  </a:moveTo>
                  <a:cubicBezTo>
                    <a:pt x="3199" y="158"/>
                    <a:pt x="3789" y="420"/>
                    <a:pt x="4225" y="856"/>
                  </a:cubicBezTo>
                  <a:cubicBezTo>
                    <a:pt x="4657" y="1288"/>
                    <a:pt x="4922" y="1882"/>
                    <a:pt x="4922" y="2538"/>
                  </a:cubicBezTo>
                  <a:cubicBezTo>
                    <a:pt x="4922" y="3195"/>
                    <a:pt x="4657" y="3789"/>
                    <a:pt x="4225" y="4221"/>
                  </a:cubicBezTo>
                  <a:cubicBezTo>
                    <a:pt x="3789" y="4657"/>
                    <a:pt x="3199" y="4919"/>
                    <a:pt x="2539" y="4919"/>
                  </a:cubicBezTo>
                  <a:cubicBezTo>
                    <a:pt x="1882" y="4919"/>
                    <a:pt x="1276" y="4657"/>
                    <a:pt x="856" y="4221"/>
                  </a:cubicBezTo>
                  <a:cubicBezTo>
                    <a:pt x="424" y="3789"/>
                    <a:pt x="158" y="3195"/>
                    <a:pt x="158" y="2538"/>
                  </a:cubicBezTo>
                  <a:cubicBezTo>
                    <a:pt x="158" y="1882"/>
                    <a:pt x="424" y="1288"/>
                    <a:pt x="856" y="856"/>
                  </a:cubicBezTo>
                  <a:cubicBezTo>
                    <a:pt x="1276" y="420"/>
                    <a:pt x="1882" y="158"/>
                    <a:pt x="2539" y="158"/>
                  </a:cubicBezTo>
                  <a:close/>
                  <a:moveTo>
                    <a:pt x="2539" y="0"/>
                  </a:moveTo>
                  <a:cubicBezTo>
                    <a:pt x="1134" y="0"/>
                    <a:pt x="1" y="1130"/>
                    <a:pt x="1" y="2538"/>
                  </a:cubicBezTo>
                  <a:cubicBezTo>
                    <a:pt x="1" y="3946"/>
                    <a:pt x="1134" y="5077"/>
                    <a:pt x="2539" y="5077"/>
                  </a:cubicBezTo>
                  <a:cubicBezTo>
                    <a:pt x="3934" y="5077"/>
                    <a:pt x="5080" y="3946"/>
                    <a:pt x="5080" y="2538"/>
                  </a:cubicBezTo>
                  <a:cubicBezTo>
                    <a:pt x="5080" y="1130"/>
                    <a:pt x="3934" y="0"/>
                    <a:pt x="2539"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1"/>
            <p:cNvSpPr/>
            <p:nvPr/>
          </p:nvSpPr>
          <p:spPr>
            <a:xfrm>
              <a:off x="468353" y="4899014"/>
              <a:ext cx="236529" cy="235372"/>
            </a:xfrm>
            <a:custGeom>
              <a:avLst/>
              <a:gdLst/>
              <a:ahLst/>
              <a:cxnLst/>
              <a:rect l="l" t="t" r="r" b="b"/>
              <a:pathLst>
                <a:path w="2248" h="2237" extrusionOk="0">
                  <a:moveTo>
                    <a:pt x="1130" y="159"/>
                  </a:moveTo>
                  <a:cubicBezTo>
                    <a:pt x="1395" y="159"/>
                    <a:pt x="1632" y="263"/>
                    <a:pt x="1803" y="433"/>
                  </a:cubicBezTo>
                  <a:cubicBezTo>
                    <a:pt x="1986" y="604"/>
                    <a:pt x="2090" y="856"/>
                    <a:pt x="2090" y="1118"/>
                  </a:cubicBezTo>
                  <a:cubicBezTo>
                    <a:pt x="2090" y="1380"/>
                    <a:pt x="1986" y="1617"/>
                    <a:pt x="1803" y="1804"/>
                  </a:cubicBezTo>
                  <a:cubicBezTo>
                    <a:pt x="1632" y="1974"/>
                    <a:pt x="1395" y="2078"/>
                    <a:pt x="1130" y="2078"/>
                  </a:cubicBezTo>
                  <a:cubicBezTo>
                    <a:pt x="856" y="2078"/>
                    <a:pt x="619" y="1974"/>
                    <a:pt x="448" y="1804"/>
                  </a:cubicBezTo>
                  <a:cubicBezTo>
                    <a:pt x="275" y="1617"/>
                    <a:pt x="158" y="1380"/>
                    <a:pt x="158" y="1118"/>
                  </a:cubicBezTo>
                  <a:cubicBezTo>
                    <a:pt x="158" y="856"/>
                    <a:pt x="275" y="604"/>
                    <a:pt x="448" y="433"/>
                  </a:cubicBezTo>
                  <a:cubicBezTo>
                    <a:pt x="619" y="263"/>
                    <a:pt x="856" y="159"/>
                    <a:pt x="1130" y="159"/>
                  </a:cubicBezTo>
                  <a:close/>
                  <a:moveTo>
                    <a:pt x="1130" y="1"/>
                  </a:moveTo>
                  <a:cubicBezTo>
                    <a:pt x="499" y="1"/>
                    <a:pt x="0" y="500"/>
                    <a:pt x="0" y="1118"/>
                  </a:cubicBezTo>
                  <a:cubicBezTo>
                    <a:pt x="0" y="1737"/>
                    <a:pt x="499" y="2236"/>
                    <a:pt x="1130" y="2236"/>
                  </a:cubicBezTo>
                  <a:cubicBezTo>
                    <a:pt x="1749" y="2236"/>
                    <a:pt x="2248" y="1737"/>
                    <a:pt x="2248" y="1118"/>
                  </a:cubicBezTo>
                  <a:cubicBezTo>
                    <a:pt x="2248" y="500"/>
                    <a:pt x="1749" y="1"/>
                    <a:pt x="1130"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1"/>
            <p:cNvSpPr/>
            <p:nvPr/>
          </p:nvSpPr>
          <p:spPr>
            <a:xfrm>
              <a:off x="414166" y="3437535"/>
              <a:ext cx="119317" cy="119001"/>
            </a:xfrm>
            <a:custGeom>
              <a:avLst/>
              <a:gdLst/>
              <a:ahLst/>
              <a:cxnLst/>
              <a:rect l="l" t="t" r="r" b="b"/>
              <a:pathLst>
                <a:path w="1134" h="1131" extrusionOk="0">
                  <a:moveTo>
                    <a:pt x="569" y="0"/>
                  </a:moveTo>
                  <a:cubicBezTo>
                    <a:pt x="253" y="0"/>
                    <a:pt x="0" y="249"/>
                    <a:pt x="0" y="565"/>
                  </a:cubicBezTo>
                  <a:cubicBezTo>
                    <a:pt x="0" y="881"/>
                    <a:pt x="253" y="1130"/>
                    <a:pt x="569" y="1130"/>
                  </a:cubicBezTo>
                  <a:cubicBezTo>
                    <a:pt x="884" y="1130"/>
                    <a:pt x="1134" y="881"/>
                    <a:pt x="1134" y="565"/>
                  </a:cubicBezTo>
                  <a:cubicBezTo>
                    <a:pt x="1134" y="249"/>
                    <a:pt x="884" y="0"/>
                    <a:pt x="5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1"/>
            <p:cNvSpPr/>
            <p:nvPr/>
          </p:nvSpPr>
          <p:spPr>
            <a:xfrm>
              <a:off x="8407234" y="4807685"/>
              <a:ext cx="651822" cy="650560"/>
            </a:xfrm>
            <a:custGeom>
              <a:avLst/>
              <a:gdLst/>
              <a:ahLst/>
              <a:cxnLst/>
              <a:rect l="l" t="t" r="r" b="b"/>
              <a:pathLst>
                <a:path w="6195" h="6183" extrusionOk="0">
                  <a:moveTo>
                    <a:pt x="3104" y="1"/>
                  </a:moveTo>
                  <a:cubicBezTo>
                    <a:pt x="1396" y="1"/>
                    <a:pt x="0" y="1380"/>
                    <a:pt x="0" y="3091"/>
                  </a:cubicBezTo>
                  <a:cubicBezTo>
                    <a:pt x="0" y="4803"/>
                    <a:pt x="1396" y="6182"/>
                    <a:pt x="3104" y="6182"/>
                  </a:cubicBezTo>
                  <a:cubicBezTo>
                    <a:pt x="4802" y="6182"/>
                    <a:pt x="6194" y="4803"/>
                    <a:pt x="6194" y="3091"/>
                  </a:cubicBezTo>
                  <a:cubicBezTo>
                    <a:pt x="6194" y="1380"/>
                    <a:pt x="4802" y="1"/>
                    <a:pt x="3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1"/>
            <p:cNvSpPr/>
            <p:nvPr/>
          </p:nvSpPr>
          <p:spPr>
            <a:xfrm>
              <a:off x="4271655" y="4259604"/>
              <a:ext cx="650560" cy="650560"/>
            </a:xfrm>
            <a:custGeom>
              <a:avLst/>
              <a:gdLst/>
              <a:ahLst/>
              <a:cxnLst/>
              <a:rect l="l" t="t" r="r" b="b"/>
              <a:pathLst>
                <a:path w="6183" h="6183" extrusionOk="0">
                  <a:moveTo>
                    <a:pt x="3091" y="1"/>
                  </a:moveTo>
                  <a:cubicBezTo>
                    <a:pt x="1380" y="1"/>
                    <a:pt x="1" y="1380"/>
                    <a:pt x="1" y="3091"/>
                  </a:cubicBezTo>
                  <a:cubicBezTo>
                    <a:pt x="1" y="4802"/>
                    <a:pt x="1380" y="6182"/>
                    <a:pt x="3091" y="6182"/>
                  </a:cubicBezTo>
                  <a:cubicBezTo>
                    <a:pt x="4802" y="6182"/>
                    <a:pt x="6182" y="4802"/>
                    <a:pt x="6182" y="3091"/>
                  </a:cubicBezTo>
                  <a:cubicBezTo>
                    <a:pt x="6182" y="1380"/>
                    <a:pt x="4802"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1"/>
            <p:cNvSpPr/>
            <p:nvPr/>
          </p:nvSpPr>
          <p:spPr>
            <a:xfrm>
              <a:off x="8789174" y="385476"/>
              <a:ext cx="697697" cy="697697"/>
            </a:xfrm>
            <a:custGeom>
              <a:avLst/>
              <a:gdLst/>
              <a:ahLst/>
              <a:cxnLst/>
              <a:rect l="l" t="t" r="r" b="b"/>
              <a:pathLst>
                <a:path w="6631" h="6631" extrusionOk="0">
                  <a:moveTo>
                    <a:pt x="3316" y="0"/>
                  </a:moveTo>
                  <a:cubicBezTo>
                    <a:pt x="1488" y="0"/>
                    <a:pt x="1" y="1487"/>
                    <a:pt x="1" y="3315"/>
                  </a:cubicBezTo>
                  <a:cubicBezTo>
                    <a:pt x="1" y="5159"/>
                    <a:pt x="1488" y="6630"/>
                    <a:pt x="3316" y="6630"/>
                  </a:cubicBezTo>
                  <a:cubicBezTo>
                    <a:pt x="5144" y="6630"/>
                    <a:pt x="6631" y="5159"/>
                    <a:pt x="6631" y="3315"/>
                  </a:cubicBezTo>
                  <a:cubicBezTo>
                    <a:pt x="6631" y="1487"/>
                    <a:pt x="5144" y="0"/>
                    <a:pt x="3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1"/>
            <p:cNvSpPr/>
            <p:nvPr/>
          </p:nvSpPr>
          <p:spPr>
            <a:xfrm>
              <a:off x="378287" y="4021495"/>
              <a:ext cx="191075" cy="189707"/>
            </a:xfrm>
            <a:custGeom>
              <a:avLst/>
              <a:gdLst/>
              <a:ahLst/>
              <a:cxnLst/>
              <a:rect l="l" t="t" r="r" b="b"/>
              <a:pathLst>
                <a:path w="1816" h="1803" extrusionOk="0">
                  <a:moveTo>
                    <a:pt x="910" y="104"/>
                  </a:moveTo>
                  <a:cubicBezTo>
                    <a:pt x="1131" y="104"/>
                    <a:pt x="1330" y="183"/>
                    <a:pt x="1475" y="328"/>
                  </a:cubicBezTo>
                  <a:cubicBezTo>
                    <a:pt x="1620" y="474"/>
                    <a:pt x="1712" y="685"/>
                    <a:pt x="1712" y="893"/>
                  </a:cubicBezTo>
                  <a:cubicBezTo>
                    <a:pt x="1712" y="1118"/>
                    <a:pt x="1620" y="1317"/>
                    <a:pt x="1475" y="1462"/>
                  </a:cubicBezTo>
                  <a:cubicBezTo>
                    <a:pt x="1330" y="1604"/>
                    <a:pt x="1131" y="1699"/>
                    <a:pt x="910" y="1699"/>
                  </a:cubicBezTo>
                  <a:cubicBezTo>
                    <a:pt x="686" y="1699"/>
                    <a:pt x="487" y="1604"/>
                    <a:pt x="341" y="1462"/>
                  </a:cubicBezTo>
                  <a:cubicBezTo>
                    <a:pt x="199" y="1317"/>
                    <a:pt x="105" y="1118"/>
                    <a:pt x="105" y="893"/>
                  </a:cubicBezTo>
                  <a:cubicBezTo>
                    <a:pt x="105" y="685"/>
                    <a:pt x="199" y="474"/>
                    <a:pt x="341" y="328"/>
                  </a:cubicBezTo>
                  <a:cubicBezTo>
                    <a:pt x="487" y="183"/>
                    <a:pt x="686" y="104"/>
                    <a:pt x="910" y="104"/>
                  </a:cubicBezTo>
                  <a:close/>
                  <a:moveTo>
                    <a:pt x="910" y="0"/>
                  </a:moveTo>
                  <a:cubicBezTo>
                    <a:pt x="408" y="0"/>
                    <a:pt x="0" y="395"/>
                    <a:pt x="0" y="893"/>
                  </a:cubicBezTo>
                  <a:cubicBezTo>
                    <a:pt x="0" y="1395"/>
                    <a:pt x="408" y="1803"/>
                    <a:pt x="910" y="1803"/>
                  </a:cubicBezTo>
                  <a:cubicBezTo>
                    <a:pt x="1408" y="1803"/>
                    <a:pt x="1816" y="1395"/>
                    <a:pt x="1816" y="893"/>
                  </a:cubicBezTo>
                  <a:cubicBezTo>
                    <a:pt x="1816" y="395"/>
                    <a:pt x="1408" y="0"/>
                    <a:pt x="910" y="0"/>
                  </a:cubicBezTo>
                  <a:close/>
                </a:path>
              </a:pathLst>
            </a:custGeom>
            <a:solidFill>
              <a:srgbClr val="FCE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1"/>
            <p:cNvSpPr/>
            <p:nvPr/>
          </p:nvSpPr>
          <p:spPr>
            <a:xfrm>
              <a:off x="1095134" y="4796426"/>
              <a:ext cx="79124" cy="80491"/>
            </a:xfrm>
            <a:custGeom>
              <a:avLst/>
              <a:gdLst/>
              <a:ahLst/>
              <a:cxnLst/>
              <a:rect l="l" t="t" r="r" b="b"/>
              <a:pathLst>
                <a:path w="752" h="765" extrusionOk="0">
                  <a:moveTo>
                    <a:pt x="382" y="0"/>
                  </a:moveTo>
                  <a:cubicBezTo>
                    <a:pt x="174" y="0"/>
                    <a:pt x="0" y="174"/>
                    <a:pt x="0" y="382"/>
                  </a:cubicBezTo>
                  <a:cubicBezTo>
                    <a:pt x="0" y="594"/>
                    <a:pt x="174" y="764"/>
                    <a:pt x="382" y="764"/>
                  </a:cubicBezTo>
                  <a:cubicBezTo>
                    <a:pt x="581" y="764"/>
                    <a:pt x="752" y="594"/>
                    <a:pt x="752" y="382"/>
                  </a:cubicBezTo>
                  <a:cubicBezTo>
                    <a:pt x="752" y="174"/>
                    <a:pt x="581" y="0"/>
                    <a:pt x="38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1"/>
            <p:cNvSpPr/>
            <p:nvPr/>
          </p:nvSpPr>
          <p:spPr>
            <a:xfrm>
              <a:off x="4119510" y="4869868"/>
              <a:ext cx="80176" cy="80491"/>
            </a:xfrm>
            <a:custGeom>
              <a:avLst/>
              <a:gdLst/>
              <a:ahLst/>
              <a:cxnLst/>
              <a:rect l="l" t="t" r="r" b="b"/>
              <a:pathLst>
                <a:path w="762" h="765" extrusionOk="0">
                  <a:moveTo>
                    <a:pt x="380" y="0"/>
                  </a:moveTo>
                  <a:cubicBezTo>
                    <a:pt x="171" y="0"/>
                    <a:pt x="1" y="171"/>
                    <a:pt x="1" y="382"/>
                  </a:cubicBezTo>
                  <a:cubicBezTo>
                    <a:pt x="1" y="594"/>
                    <a:pt x="171" y="764"/>
                    <a:pt x="380" y="764"/>
                  </a:cubicBezTo>
                  <a:cubicBezTo>
                    <a:pt x="591" y="764"/>
                    <a:pt x="762" y="594"/>
                    <a:pt x="762" y="382"/>
                  </a:cubicBezTo>
                  <a:cubicBezTo>
                    <a:pt x="762" y="171"/>
                    <a:pt x="591" y="0"/>
                    <a:pt x="380"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1"/>
            <p:cNvSpPr/>
            <p:nvPr/>
          </p:nvSpPr>
          <p:spPr>
            <a:xfrm>
              <a:off x="6171990" y="273524"/>
              <a:ext cx="80176" cy="78808"/>
            </a:xfrm>
            <a:custGeom>
              <a:avLst/>
              <a:gdLst/>
              <a:ahLst/>
              <a:cxnLst/>
              <a:rect l="l" t="t" r="r" b="b"/>
              <a:pathLst>
                <a:path w="762" h="749" extrusionOk="0">
                  <a:moveTo>
                    <a:pt x="383" y="0"/>
                  </a:moveTo>
                  <a:cubicBezTo>
                    <a:pt x="171" y="0"/>
                    <a:pt x="1" y="171"/>
                    <a:pt x="1" y="367"/>
                  </a:cubicBezTo>
                  <a:cubicBezTo>
                    <a:pt x="1" y="578"/>
                    <a:pt x="171" y="749"/>
                    <a:pt x="383" y="749"/>
                  </a:cubicBezTo>
                  <a:cubicBezTo>
                    <a:pt x="591" y="749"/>
                    <a:pt x="762" y="578"/>
                    <a:pt x="762" y="367"/>
                  </a:cubicBezTo>
                  <a:cubicBezTo>
                    <a:pt x="762" y="171"/>
                    <a:pt x="591" y="0"/>
                    <a:pt x="383"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1"/>
            <p:cNvSpPr/>
            <p:nvPr/>
          </p:nvSpPr>
          <p:spPr>
            <a:xfrm>
              <a:off x="2008634" y="5026328"/>
              <a:ext cx="218958" cy="218642"/>
            </a:xfrm>
            <a:custGeom>
              <a:avLst/>
              <a:gdLst/>
              <a:ahLst/>
              <a:cxnLst/>
              <a:rect l="l" t="t" r="r" b="b"/>
              <a:pathLst>
                <a:path w="2081" h="2078" extrusionOk="0">
                  <a:moveTo>
                    <a:pt x="1042" y="0"/>
                  </a:moveTo>
                  <a:cubicBezTo>
                    <a:pt x="461" y="0"/>
                    <a:pt x="0" y="461"/>
                    <a:pt x="0" y="1039"/>
                  </a:cubicBezTo>
                  <a:cubicBezTo>
                    <a:pt x="0" y="1620"/>
                    <a:pt x="461" y="2077"/>
                    <a:pt x="1042" y="2077"/>
                  </a:cubicBezTo>
                  <a:cubicBezTo>
                    <a:pt x="1620" y="2077"/>
                    <a:pt x="2080" y="1620"/>
                    <a:pt x="2080" y="1039"/>
                  </a:cubicBezTo>
                  <a:cubicBezTo>
                    <a:pt x="2080" y="461"/>
                    <a:pt x="1620" y="0"/>
                    <a:pt x="104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1"/>
            <p:cNvSpPr/>
            <p:nvPr/>
          </p:nvSpPr>
          <p:spPr>
            <a:xfrm>
              <a:off x="6627477" y="-220790"/>
              <a:ext cx="1056068" cy="1056068"/>
            </a:xfrm>
            <a:custGeom>
              <a:avLst/>
              <a:gdLst/>
              <a:ahLst/>
              <a:cxnLst/>
              <a:rect l="l" t="t" r="r" b="b"/>
              <a:pathLst>
                <a:path w="10037" h="10037" extrusionOk="0">
                  <a:moveTo>
                    <a:pt x="5023" y="1"/>
                  </a:moveTo>
                  <a:cubicBezTo>
                    <a:pt x="2248" y="1"/>
                    <a:pt x="0" y="2252"/>
                    <a:pt x="0" y="5027"/>
                  </a:cubicBezTo>
                  <a:cubicBezTo>
                    <a:pt x="0" y="7789"/>
                    <a:pt x="2248" y="10037"/>
                    <a:pt x="5023" y="10037"/>
                  </a:cubicBezTo>
                  <a:cubicBezTo>
                    <a:pt x="7785" y="10037"/>
                    <a:pt x="10036" y="7789"/>
                    <a:pt x="10036" y="5027"/>
                  </a:cubicBezTo>
                  <a:cubicBezTo>
                    <a:pt x="10036" y="2252"/>
                    <a:pt x="7785" y="1"/>
                    <a:pt x="5023" y="1"/>
                  </a:cubicBezTo>
                  <a:close/>
                </a:path>
              </a:pathLst>
            </a:custGeom>
            <a:solidFill>
              <a:srgbClr val="FED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1"/>
            <p:cNvSpPr/>
            <p:nvPr/>
          </p:nvSpPr>
          <p:spPr>
            <a:xfrm>
              <a:off x="7758146" y="425669"/>
              <a:ext cx="701696" cy="702011"/>
            </a:xfrm>
            <a:custGeom>
              <a:avLst/>
              <a:gdLst/>
              <a:ahLst/>
              <a:cxnLst/>
              <a:rect l="l" t="t" r="r" b="b"/>
              <a:pathLst>
                <a:path w="6669" h="6672" extrusionOk="0">
                  <a:moveTo>
                    <a:pt x="3328" y="158"/>
                  </a:moveTo>
                  <a:cubicBezTo>
                    <a:pt x="4209" y="158"/>
                    <a:pt x="4998" y="515"/>
                    <a:pt x="5576" y="1080"/>
                  </a:cubicBezTo>
                  <a:cubicBezTo>
                    <a:pt x="6157" y="1658"/>
                    <a:pt x="6510" y="2447"/>
                    <a:pt x="6510" y="3328"/>
                  </a:cubicBezTo>
                  <a:cubicBezTo>
                    <a:pt x="6510" y="4209"/>
                    <a:pt x="6157" y="4998"/>
                    <a:pt x="5576" y="5579"/>
                  </a:cubicBezTo>
                  <a:cubicBezTo>
                    <a:pt x="4998" y="6157"/>
                    <a:pt x="4209" y="6513"/>
                    <a:pt x="3328" y="6513"/>
                  </a:cubicBezTo>
                  <a:cubicBezTo>
                    <a:pt x="2460" y="6513"/>
                    <a:pt x="1658" y="6157"/>
                    <a:pt x="1077" y="5579"/>
                  </a:cubicBezTo>
                  <a:cubicBezTo>
                    <a:pt x="512" y="4998"/>
                    <a:pt x="158" y="4209"/>
                    <a:pt x="158" y="3328"/>
                  </a:cubicBezTo>
                  <a:cubicBezTo>
                    <a:pt x="158" y="2447"/>
                    <a:pt x="512" y="1658"/>
                    <a:pt x="1077" y="1080"/>
                  </a:cubicBezTo>
                  <a:cubicBezTo>
                    <a:pt x="1658" y="515"/>
                    <a:pt x="2460" y="158"/>
                    <a:pt x="3328" y="158"/>
                  </a:cubicBezTo>
                  <a:close/>
                  <a:moveTo>
                    <a:pt x="3328" y="0"/>
                  </a:moveTo>
                  <a:cubicBezTo>
                    <a:pt x="1487" y="0"/>
                    <a:pt x="1" y="1487"/>
                    <a:pt x="1" y="3328"/>
                  </a:cubicBezTo>
                  <a:cubicBezTo>
                    <a:pt x="1" y="5172"/>
                    <a:pt x="1487" y="6671"/>
                    <a:pt x="3328" y="6671"/>
                  </a:cubicBezTo>
                  <a:cubicBezTo>
                    <a:pt x="5169" y="6671"/>
                    <a:pt x="6668" y="5172"/>
                    <a:pt x="6668" y="3328"/>
                  </a:cubicBezTo>
                  <a:cubicBezTo>
                    <a:pt x="6668" y="1487"/>
                    <a:pt x="5169" y="0"/>
                    <a:pt x="3328"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1"/>
            <p:cNvSpPr/>
            <p:nvPr/>
          </p:nvSpPr>
          <p:spPr>
            <a:xfrm>
              <a:off x="6501216" y="666513"/>
              <a:ext cx="79124" cy="80491"/>
            </a:xfrm>
            <a:custGeom>
              <a:avLst/>
              <a:gdLst/>
              <a:ahLst/>
              <a:cxnLst/>
              <a:rect l="l" t="t" r="r" b="b"/>
              <a:pathLst>
                <a:path w="752" h="765" extrusionOk="0">
                  <a:moveTo>
                    <a:pt x="382" y="0"/>
                  </a:moveTo>
                  <a:cubicBezTo>
                    <a:pt x="174" y="0"/>
                    <a:pt x="0" y="171"/>
                    <a:pt x="0" y="382"/>
                  </a:cubicBezTo>
                  <a:cubicBezTo>
                    <a:pt x="0" y="594"/>
                    <a:pt x="174" y="764"/>
                    <a:pt x="382" y="764"/>
                  </a:cubicBezTo>
                  <a:cubicBezTo>
                    <a:pt x="581" y="764"/>
                    <a:pt x="752" y="594"/>
                    <a:pt x="752" y="382"/>
                  </a:cubicBezTo>
                  <a:cubicBezTo>
                    <a:pt x="752" y="171"/>
                    <a:pt x="581" y="0"/>
                    <a:pt x="38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1"/>
            <p:cNvSpPr/>
            <p:nvPr/>
          </p:nvSpPr>
          <p:spPr>
            <a:xfrm>
              <a:off x="7414716" y="895047"/>
              <a:ext cx="218958" cy="220010"/>
            </a:xfrm>
            <a:custGeom>
              <a:avLst/>
              <a:gdLst/>
              <a:ahLst/>
              <a:cxnLst/>
              <a:rect l="l" t="t" r="r" b="b"/>
              <a:pathLst>
                <a:path w="2081" h="2091" extrusionOk="0">
                  <a:moveTo>
                    <a:pt x="1042" y="0"/>
                  </a:moveTo>
                  <a:cubicBezTo>
                    <a:pt x="461" y="0"/>
                    <a:pt x="0" y="474"/>
                    <a:pt x="0" y="1039"/>
                  </a:cubicBezTo>
                  <a:cubicBezTo>
                    <a:pt x="0" y="1617"/>
                    <a:pt x="461" y="2090"/>
                    <a:pt x="1042" y="2090"/>
                  </a:cubicBezTo>
                  <a:cubicBezTo>
                    <a:pt x="1620" y="2090"/>
                    <a:pt x="2081" y="1617"/>
                    <a:pt x="2081" y="1039"/>
                  </a:cubicBezTo>
                  <a:cubicBezTo>
                    <a:pt x="2081" y="474"/>
                    <a:pt x="1620" y="0"/>
                    <a:pt x="104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1"/>
            <p:cNvSpPr/>
            <p:nvPr/>
          </p:nvSpPr>
          <p:spPr>
            <a:xfrm>
              <a:off x="7651561" y="4114087"/>
              <a:ext cx="628569" cy="628569"/>
            </a:xfrm>
            <a:custGeom>
              <a:avLst/>
              <a:gdLst/>
              <a:ahLst/>
              <a:cxnLst/>
              <a:rect l="l" t="t" r="r" b="b"/>
              <a:pathLst>
                <a:path w="5974" h="5974" extrusionOk="0">
                  <a:moveTo>
                    <a:pt x="2987" y="108"/>
                  </a:moveTo>
                  <a:cubicBezTo>
                    <a:pt x="3789" y="108"/>
                    <a:pt x="4511" y="424"/>
                    <a:pt x="5026" y="948"/>
                  </a:cubicBezTo>
                  <a:cubicBezTo>
                    <a:pt x="5550" y="1475"/>
                    <a:pt x="5866" y="2186"/>
                    <a:pt x="5866" y="2987"/>
                  </a:cubicBezTo>
                  <a:cubicBezTo>
                    <a:pt x="5866" y="3789"/>
                    <a:pt x="5550" y="4500"/>
                    <a:pt x="5026" y="5027"/>
                  </a:cubicBezTo>
                  <a:cubicBezTo>
                    <a:pt x="4511" y="5554"/>
                    <a:pt x="3789" y="5870"/>
                    <a:pt x="2987" y="5870"/>
                  </a:cubicBezTo>
                  <a:cubicBezTo>
                    <a:pt x="2197" y="5870"/>
                    <a:pt x="1474" y="5554"/>
                    <a:pt x="947" y="5027"/>
                  </a:cubicBezTo>
                  <a:cubicBezTo>
                    <a:pt x="433" y="4500"/>
                    <a:pt x="104" y="3789"/>
                    <a:pt x="104" y="2987"/>
                  </a:cubicBezTo>
                  <a:cubicBezTo>
                    <a:pt x="104" y="2186"/>
                    <a:pt x="433" y="1475"/>
                    <a:pt x="947" y="948"/>
                  </a:cubicBezTo>
                  <a:cubicBezTo>
                    <a:pt x="1474" y="424"/>
                    <a:pt x="2197" y="108"/>
                    <a:pt x="2987" y="108"/>
                  </a:cubicBezTo>
                  <a:close/>
                  <a:moveTo>
                    <a:pt x="2987" y="1"/>
                  </a:moveTo>
                  <a:cubicBezTo>
                    <a:pt x="1342" y="1"/>
                    <a:pt x="0" y="1343"/>
                    <a:pt x="0" y="2987"/>
                  </a:cubicBezTo>
                  <a:cubicBezTo>
                    <a:pt x="0" y="4632"/>
                    <a:pt x="1342" y="5974"/>
                    <a:pt x="2987" y="5974"/>
                  </a:cubicBezTo>
                  <a:cubicBezTo>
                    <a:pt x="4644" y="5974"/>
                    <a:pt x="5973" y="4632"/>
                    <a:pt x="5973" y="2987"/>
                  </a:cubicBezTo>
                  <a:cubicBezTo>
                    <a:pt x="5973" y="1343"/>
                    <a:pt x="4644" y="1"/>
                    <a:pt x="2987" y="1"/>
                  </a:cubicBezTo>
                  <a:close/>
                </a:path>
              </a:pathLst>
            </a:custGeom>
            <a:solidFill>
              <a:srgbClr val="FCE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1"/>
            <p:cNvSpPr/>
            <p:nvPr/>
          </p:nvSpPr>
          <p:spPr>
            <a:xfrm>
              <a:off x="8178701" y="4731612"/>
              <a:ext cx="79124" cy="78808"/>
            </a:xfrm>
            <a:custGeom>
              <a:avLst/>
              <a:gdLst/>
              <a:ahLst/>
              <a:cxnLst/>
              <a:rect l="l" t="t" r="r" b="b"/>
              <a:pathLst>
                <a:path w="752" h="749" extrusionOk="0">
                  <a:moveTo>
                    <a:pt x="382" y="1"/>
                  </a:moveTo>
                  <a:cubicBezTo>
                    <a:pt x="174" y="1"/>
                    <a:pt x="0" y="159"/>
                    <a:pt x="0" y="367"/>
                  </a:cubicBezTo>
                  <a:cubicBezTo>
                    <a:pt x="0" y="578"/>
                    <a:pt x="174" y="749"/>
                    <a:pt x="382" y="749"/>
                  </a:cubicBezTo>
                  <a:cubicBezTo>
                    <a:pt x="594" y="749"/>
                    <a:pt x="752" y="578"/>
                    <a:pt x="752" y="367"/>
                  </a:cubicBezTo>
                  <a:cubicBezTo>
                    <a:pt x="752" y="159"/>
                    <a:pt x="594" y="1"/>
                    <a:pt x="382"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1"/>
            <p:cNvSpPr/>
            <p:nvPr/>
          </p:nvSpPr>
          <p:spPr>
            <a:xfrm>
              <a:off x="8845991" y="4399439"/>
              <a:ext cx="186761" cy="185498"/>
            </a:xfrm>
            <a:custGeom>
              <a:avLst/>
              <a:gdLst/>
              <a:ahLst/>
              <a:cxnLst/>
              <a:rect l="l" t="t" r="r" b="b"/>
              <a:pathLst>
                <a:path w="1775" h="1763" extrusionOk="0">
                  <a:moveTo>
                    <a:pt x="881" y="1"/>
                  </a:moveTo>
                  <a:cubicBezTo>
                    <a:pt x="395" y="1"/>
                    <a:pt x="1" y="395"/>
                    <a:pt x="1" y="882"/>
                  </a:cubicBezTo>
                  <a:cubicBezTo>
                    <a:pt x="1" y="1368"/>
                    <a:pt x="395" y="1762"/>
                    <a:pt x="881" y="1762"/>
                  </a:cubicBezTo>
                  <a:cubicBezTo>
                    <a:pt x="1368" y="1762"/>
                    <a:pt x="1775" y="1368"/>
                    <a:pt x="1775" y="882"/>
                  </a:cubicBezTo>
                  <a:cubicBezTo>
                    <a:pt x="1775" y="395"/>
                    <a:pt x="1368" y="1"/>
                    <a:pt x="881"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p:nvPr/>
          </p:nvSpPr>
          <p:spPr>
            <a:xfrm>
              <a:off x="5610023" y="4677530"/>
              <a:ext cx="185393" cy="187077"/>
            </a:xfrm>
            <a:custGeom>
              <a:avLst/>
              <a:gdLst/>
              <a:ahLst/>
              <a:cxnLst/>
              <a:rect l="l" t="t" r="r" b="b"/>
              <a:pathLst>
                <a:path w="1762" h="1778" extrusionOk="0">
                  <a:moveTo>
                    <a:pt x="881" y="0"/>
                  </a:moveTo>
                  <a:cubicBezTo>
                    <a:pt x="395" y="0"/>
                    <a:pt x="0" y="395"/>
                    <a:pt x="0" y="881"/>
                  </a:cubicBezTo>
                  <a:cubicBezTo>
                    <a:pt x="0" y="1383"/>
                    <a:pt x="395" y="1778"/>
                    <a:pt x="881" y="1778"/>
                  </a:cubicBezTo>
                  <a:cubicBezTo>
                    <a:pt x="1367" y="1778"/>
                    <a:pt x="1762" y="1383"/>
                    <a:pt x="1762" y="881"/>
                  </a:cubicBezTo>
                  <a:cubicBezTo>
                    <a:pt x="1762" y="395"/>
                    <a:pt x="1367" y="0"/>
                    <a:pt x="881"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1"/>
            <p:cNvSpPr/>
            <p:nvPr/>
          </p:nvSpPr>
          <p:spPr>
            <a:xfrm>
              <a:off x="6393263" y="4792428"/>
              <a:ext cx="650770" cy="650455"/>
            </a:xfrm>
            <a:custGeom>
              <a:avLst/>
              <a:gdLst/>
              <a:ahLst/>
              <a:cxnLst/>
              <a:rect l="l" t="t" r="r" b="b"/>
              <a:pathLst>
                <a:path w="6185" h="6182" extrusionOk="0">
                  <a:moveTo>
                    <a:pt x="3094" y="0"/>
                  </a:moveTo>
                  <a:cubicBezTo>
                    <a:pt x="1383" y="0"/>
                    <a:pt x="0" y="1380"/>
                    <a:pt x="0" y="3091"/>
                  </a:cubicBezTo>
                  <a:cubicBezTo>
                    <a:pt x="0" y="4802"/>
                    <a:pt x="1383" y="6182"/>
                    <a:pt x="3094" y="6182"/>
                  </a:cubicBezTo>
                  <a:cubicBezTo>
                    <a:pt x="4802" y="6182"/>
                    <a:pt x="6185" y="4802"/>
                    <a:pt x="6185" y="3091"/>
                  </a:cubicBezTo>
                  <a:cubicBezTo>
                    <a:pt x="6185" y="1380"/>
                    <a:pt x="4802" y="0"/>
                    <a:pt x="30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1"/>
            <p:cNvSpPr/>
            <p:nvPr/>
          </p:nvSpPr>
          <p:spPr>
            <a:xfrm>
              <a:off x="8760028" y="3125880"/>
              <a:ext cx="86068" cy="87541"/>
            </a:xfrm>
            <a:custGeom>
              <a:avLst/>
              <a:gdLst/>
              <a:ahLst/>
              <a:cxnLst/>
              <a:rect l="l" t="t" r="r" b="b"/>
              <a:pathLst>
                <a:path w="818" h="832" extrusionOk="0">
                  <a:moveTo>
                    <a:pt x="410" y="1"/>
                  </a:moveTo>
                  <a:cubicBezTo>
                    <a:pt x="186" y="1"/>
                    <a:pt x="0" y="187"/>
                    <a:pt x="0" y="424"/>
                  </a:cubicBezTo>
                  <a:cubicBezTo>
                    <a:pt x="0" y="645"/>
                    <a:pt x="186" y="831"/>
                    <a:pt x="410" y="831"/>
                  </a:cubicBezTo>
                  <a:cubicBezTo>
                    <a:pt x="631" y="831"/>
                    <a:pt x="818" y="645"/>
                    <a:pt x="818" y="424"/>
                  </a:cubicBezTo>
                  <a:cubicBezTo>
                    <a:pt x="818" y="187"/>
                    <a:pt x="631" y="1"/>
                    <a:pt x="410"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1"/>
            <p:cNvSpPr/>
            <p:nvPr/>
          </p:nvSpPr>
          <p:spPr>
            <a:xfrm>
              <a:off x="8859669" y="2456272"/>
              <a:ext cx="52924" cy="52504"/>
            </a:xfrm>
            <a:custGeom>
              <a:avLst/>
              <a:gdLst/>
              <a:ahLst/>
              <a:cxnLst/>
              <a:rect l="l" t="t" r="r" b="b"/>
              <a:pathLst>
                <a:path w="503" h="499" extrusionOk="0">
                  <a:moveTo>
                    <a:pt x="253" y="0"/>
                  </a:moveTo>
                  <a:cubicBezTo>
                    <a:pt x="120" y="0"/>
                    <a:pt x="0" y="104"/>
                    <a:pt x="0" y="250"/>
                  </a:cubicBezTo>
                  <a:cubicBezTo>
                    <a:pt x="0" y="379"/>
                    <a:pt x="120" y="499"/>
                    <a:pt x="253" y="499"/>
                  </a:cubicBezTo>
                  <a:cubicBezTo>
                    <a:pt x="382" y="499"/>
                    <a:pt x="502" y="379"/>
                    <a:pt x="502" y="250"/>
                  </a:cubicBezTo>
                  <a:cubicBezTo>
                    <a:pt x="502" y="104"/>
                    <a:pt x="382" y="0"/>
                    <a:pt x="253"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1"/>
            <p:cNvSpPr/>
            <p:nvPr/>
          </p:nvSpPr>
          <p:spPr>
            <a:xfrm>
              <a:off x="9064633" y="1405565"/>
              <a:ext cx="146884" cy="146884"/>
            </a:xfrm>
            <a:custGeom>
              <a:avLst/>
              <a:gdLst/>
              <a:ahLst/>
              <a:cxnLst/>
              <a:rect l="l" t="t" r="r" b="b"/>
              <a:pathLst>
                <a:path w="1396" h="1396" extrusionOk="0">
                  <a:moveTo>
                    <a:pt x="698" y="1"/>
                  </a:moveTo>
                  <a:cubicBezTo>
                    <a:pt x="316" y="1"/>
                    <a:pt x="0" y="316"/>
                    <a:pt x="0" y="698"/>
                  </a:cubicBezTo>
                  <a:cubicBezTo>
                    <a:pt x="0" y="1080"/>
                    <a:pt x="316" y="1396"/>
                    <a:pt x="698" y="1396"/>
                  </a:cubicBezTo>
                  <a:cubicBezTo>
                    <a:pt x="1080" y="1396"/>
                    <a:pt x="1395" y="1080"/>
                    <a:pt x="1395" y="698"/>
                  </a:cubicBezTo>
                  <a:cubicBezTo>
                    <a:pt x="1395" y="316"/>
                    <a:pt x="1080" y="1"/>
                    <a:pt x="698"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1"/>
            <p:cNvSpPr/>
            <p:nvPr/>
          </p:nvSpPr>
          <p:spPr>
            <a:xfrm>
              <a:off x="5892322" y="4278859"/>
              <a:ext cx="560809" cy="560809"/>
            </a:xfrm>
            <a:custGeom>
              <a:avLst/>
              <a:gdLst/>
              <a:ahLst/>
              <a:cxnLst/>
              <a:rect l="l" t="t" r="r" b="b"/>
              <a:pathLst>
                <a:path w="5330" h="5330" extrusionOk="0">
                  <a:moveTo>
                    <a:pt x="2659" y="159"/>
                  </a:moveTo>
                  <a:cubicBezTo>
                    <a:pt x="3357" y="159"/>
                    <a:pt x="3972" y="436"/>
                    <a:pt x="4433" y="894"/>
                  </a:cubicBezTo>
                  <a:cubicBezTo>
                    <a:pt x="4881" y="1342"/>
                    <a:pt x="5172" y="1974"/>
                    <a:pt x="5172" y="2672"/>
                  </a:cubicBezTo>
                  <a:cubicBezTo>
                    <a:pt x="5172" y="3357"/>
                    <a:pt x="4881" y="3988"/>
                    <a:pt x="4433" y="4433"/>
                  </a:cubicBezTo>
                  <a:cubicBezTo>
                    <a:pt x="3972" y="4894"/>
                    <a:pt x="3357" y="5172"/>
                    <a:pt x="2659" y="5172"/>
                  </a:cubicBezTo>
                  <a:cubicBezTo>
                    <a:pt x="1974" y="5172"/>
                    <a:pt x="1342" y="4894"/>
                    <a:pt x="881" y="4433"/>
                  </a:cubicBezTo>
                  <a:cubicBezTo>
                    <a:pt x="436" y="3988"/>
                    <a:pt x="159" y="3357"/>
                    <a:pt x="159" y="2672"/>
                  </a:cubicBezTo>
                  <a:cubicBezTo>
                    <a:pt x="159" y="1974"/>
                    <a:pt x="436" y="1342"/>
                    <a:pt x="881" y="894"/>
                  </a:cubicBezTo>
                  <a:cubicBezTo>
                    <a:pt x="1342" y="436"/>
                    <a:pt x="1974" y="159"/>
                    <a:pt x="2659" y="159"/>
                  </a:cubicBezTo>
                  <a:close/>
                  <a:moveTo>
                    <a:pt x="2659" y="1"/>
                  </a:moveTo>
                  <a:cubicBezTo>
                    <a:pt x="1185" y="1"/>
                    <a:pt x="1" y="1197"/>
                    <a:pt x="1" y="2672"/>
                  </a:cubicBezTo>
                  <a:cubicBezTo>
                    <a:pt x="1" y="4146"/>
                    <a:pt x="1185" y="5330"/>
                    <a:pt x="2659" y="5330"/>
                  </a:cubicBezTo>
                  <a:cubicBezTo>
                    <a:pt x="4130" y="5330"/>
                    <a:pt x="5330" y="4146"/>
                    <a:pt x="5330" y="2672"/>
                  </a:cubicBezTo>
                  <a:cubicBezTo>
                    <a:pt x="5330" y="1197"/>
                    <a:pt x="4130" y="1"/>
                    <a:pt x="2659"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1"/>
            <p:cNvSpPr/>
            <p:nvPr/>
          </p:nvSpPr>
          <p:spPr>
            <a:xfrm>
              <a:off x="7341589" y="4696785"/>
              <a:ext cx="146568" cy="146884"/>
            </a:xfrm>
            <a:custGeom>
              <a:avLst/>
              <a:gdLst/>
              <a:ahLst/>
              <a:cxnLst/>
              <a:rect l="l" t="t" r="r" b="b"/>
              <a:pathLst>
                <a:path w="1393" h="1396" extrusionOk="0">
                  <a:moveTo>
                    <a:pt x="695" y="0"/>
                  </a:moveTo>
                  <a:cubicBezTo>
                    <a:pt x="316" y="0"/>
                    <a:pt x="1" y="316"/>
                    <a:pt x="1" y="698"/>
                  </a:cubicBezTo>
                  <a:cubicBezTo>
                    <a:pt x="1" y="1093"/>
                    <a:pt x="316" y="1396"/>
                    <a:pt x="695" y="1396"/>
                  </a:cubicBezTo>
                  <a:cubicBezTo>
                    <a:pt x="1077" y="1396"/>
                    <a:pt x="1393" y="1093"/>
                    <a:pt x="1393" y="698"/>
                  </a:cubicBezTo>
                  <a:cubicBezTo>
                    <a:pt x="1393" y="316"/>
                    <a:pt x="1077" y="0"/>
                    <a:pt x="695"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1"/>
            <p:cNvSpPr/>
            <p:nvPr/>
          </p:nvSpPr>
          <p:spPr>
            <a:xfrm>
              <a:off x="4922110" y="223651"/>
              <a:ext cx="146884" cy="146673"/>
            </a:xfrm>
            <a:custGeom>
              <a:avLst/>
              <a:gdLst/>
              <a:ahLst/>
              <a:cxnLst/>
              <a:rect l="l" t="t" r="r" b="b"/>
              <a:pathLst>
                <a:path w="1396" h="1394" extrusionOk="0">
                  <a:moveTo>
                    <a:pt x="698" y="1"/>
                  </a:moveTo>
                  <a:cubicBezTo>
                    <a:pt x="316" y="1"/>
                    <a:pt x="0" y="304"/>
                    <a:pt x="0" y="699"/>
                  </a:cubicBezTo>
                  <a:cubicBezTo>
                    <a:pt x="0" y="1077"/>
                    <a:pt x="316" y="1393"/>
                    <a:pt x="698" y="1393"/>
                  </a:cubicBezTo>
                  <a:cubicBezTo>
                    <a:pt x="1080" y="1393"/>
                    <a:pt x="1395" y="1077"/>
                    <a:pt x="1395" y="699"/>
                  </a:cubicBezTo>
                  <a:cubicBezTo>
                    <a:pt x="1395" y="304"/>
                    <a:pt x="1080" y="1"/>
                    <a:pt x="698"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1"/>
            <p:cNvSpPr/>
            <p:nvPr/>
          </p:nvSpPr>
          <p:spPr>
            <a:xfrm>
              <a:off x="8523499" y="1149464"/>
              <a:ext cx="167506" cy="167506"/>
            </a:xfrm>
            <a:custGeom>
              <a:avLst/>
              <a:gdLst/>
              <a:ahLst/>
              <a:cxnLst/>
              <a:rect l="l" t="t" r="r" b="b"/>
              <a:pathLst>
                <a:path w="1592" h="1592" extrusionOk="0">
                  <a:moveTo>
                    <a:pt x="789" y="0"/>
                  </a:moveTo>
                  <a:cubicBezTo>
                    <a:pt x="354" y="0"/>
                    <a:pt x="0" y="357"/>
                    <a:pt x="0" y="790"/>
                  </a:cubicBezTo>
                  <a:cubicBezTo>
                    <a:pt x="0" y="1238"/>
                    <a:pt x="354" y="1592"/>
                    <a:pt x="789" y="1592"/>
                  </a:cubicBezTo>
                  <a:cubicBezTo>
                    <a:pt x="1238" y="1592"/>
                    <a:pt x="1591" y="1238"/>
                    <a:pt x="1591" y="790"/>
                  </a:cubicBezTo>
                  <a:cubicBezTo>
                    <a:pt x="1591" y="357"/>
                    <a:pt x="1238" y="0"/>
                    <a:pt x="789"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1"/>
            <p:cNvSpPr/>
            <p:nvPr/>
          </p:nvSpPr>
          <p:spPr>
            <a:xfrm>
              <a:off x="8451425" y="356541"/>
              <a:ext cx="59553" cy="59553"/>
            </a:xfrm>
            <a:custGeom>
              <a:avLst/>
              <a:gdLst/>
              <a:ahLst/>
              <a:cxnLst/>
              <a:rect l="l" t="t" r="r" b="b"/>
              <a:pathLst>
                <a:path w="566" h="566" extrusionOk="0">
                  <a:moveTo>
                    <a:pt x="278" y="1"/>
                  </a:moveTo>
                  <a:cubicBezTo>
                    <a:pt x="120" y="1"/>
                    <a:pt x="0" y="118"/>
                    <a:pt x="0" y="275"/>
                  </a:cubicBezTo>
                  <a:cubicBezTo>
                    <a:pt x="0" y="433"/>
                    <a:pt x="120" y="566"/>
                    <a:pt x="278" y="566"/>
                  </a:cubicBezTo>
                  <a:cubicBezTo>
                    <a:pt x="436" y="566"/>
                    <a:pt x="565" y="433"/>
                    <a:pt x="565" y="275"/>
                  </a:cubicBezTo>
                  <a:cubicBezTo>
                    <a:pt x="565" y="118"/>
                    <a:pt x="436" y="1"/>
                    <a:pt x="278"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1"/>
            <p:cNvSpPr/>
            <p:nvPr/>
          </p:nvSpPr>
          <p:spPr>
            <a:xfrm>
              <a:off x="8354730" y="-109785"/>
              <a:ext cx="251891" cy="253153"/>
            </a:xfrm>
            <a:custGeom>
              <a:avLst/>
              <a:gdLst/>
              <a:ahLst/>
              <a:cxnLst/>
              <a:rect l="l" t="t" r="r" b="b"/>
              <a:pathLst>
                <a:path w="2394" h="2406" extrusionOk="0">
                  <a:moveTo>
                    <a:pt x="1197" y="0"/>
                  </a:moveTo>
                  <a:cubicBezTo>
                    <a:pt x="537" y="0"/>
                    <a:pt x="0" y="537"/>
                    <a:pt x="0" y="1209"/>
                  </a:cubicBezTo>
                  <a:cubicBezTo>
                    <a:pt x="0" y="1866"/>
                    <a:pt x="537" y="2406"/>
                    <a:pt x="1197" y="2406"/>
                  </a:cubicBezTo>
                  <a:cubicBezTo>
                    <a:pt x="1866" y="2406"/>
                    <a:pt x="2393" y="1866"/>
                    <a:pt x="2393" y="1209"/>
                  </a:cubicBezTo>
                  <a:cubicBezTo>
                    <a:pt x="2393" y="537"/>
                    <a:pt x="1866" y="0"/>
                    <a:pt x="1197"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1"/>
            <p:cNvSpPr/>
            <p:nvPr/>
          </p:nvSpPr>
          <p:spPr>
            <a:xfrm>
              <a:off x="8805798" y="107385"/>
              <a:ext cx="99746" cy="99851"/>
            </a:xfrm>
            <a:custGeom>
              <a:avLst/>
              <a:gdLst/>
              <a:ahLst/>
              <a:cxnLst/>
              <a:rect l="l" t="t" r="r" b="b"/>
              <a:pathLst>
                <a:path w="948" h="949" extrusionOk="0">
                  <a:moveTo>
                    <a:pt x="474" y="1"/>
                  </a:moveTo>
                  <a:cubicBezTo>
                    <a:pt x="212" y="1"/>
                    <a:pt x="1" y="209"/>
                    <a:pt x="1" y="474"/>
                  </a:cubicBezTo>
                  <a:cubicBezTo>
                    <a:pt x="1" y="737"/>
                    <a:pt x="212" y="948"/>
                    <a:pt x="474" y="948"/>
                  </a:cubicBezTo>
                  <a:cubicBezTo>
                    <a:pt x="736" y="948"/>
                    <a:pt x="948" y="737"/>
                    <a:pt x="948" y="474"/>
                  </a:cubicBezTo>
                  <a:cubicBezTo>
                    <a:pt x="948" y="209"/>
                    <a:pt x="736" y="1"/>
                    <a:pt x="474"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1"/>
            <p:cNvSpPr/>
            <p:nvPr/>
          </p:nvSpPr>
          <p:spPr>
            <a:xfrm>
              <a:off x="3702638" y="449238"/>
              <a:ext cx="126366" cy="126051"/>
            </a:xfrm>
            <a:custGeom>
              <a:avLst/>
              <a:gdLst/>
              <a:ahLst/>
              <a:cxnLst/>
              <a:rect l="l" t="t" r="r" b="b"/>
              <a:pathLst>
                <a:path w="1201" h="1198" extrusionOk="0">
                  <a:moveTo>
                    <a:pt x="594" y="1"/>
                  </a:moveTo>
                  <a:cubicBezTo>
                    <a:pt x="266" y="1"/>
                    <a:pt x="1" y="263"/>
                    <a:pt x="1" y="591"/>
                  </a:cubicBezTo>
                  <a:cubicBezTo>
                    <a:pt x="1" y="935"/>
                    <a:pt x="266" y="1197"/>
                    <a:pt x="594" y="1197"/>
                  </a:cubicBezTo>
                  <a:cubicBezTo>
                    <a:pt x="935" y="1197"/>
                    <a:pt x="1200" y="935"/>
                    <a:pt x="1200" y="591"/>
                  </a:cubicBezTo>
                  <a:cubicBezTo>
                    <a:pt x="1200" y="263"/>
                    <a:pt x="935" y="1"/>
                    <a:pt x="594"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1"/>
            <p:cNvSpPr/>
            <p:nvPr/>
          </p:nvSpPr>
          <p:spPr>
            <a:xfrm>
              <a:off x="1554830" y="-32450"/>
              <a:ext cx="369524" cy="369524"/>
            </a:xfrm>
            <a:custGeom>
              <a:avLst/>
              <a:gdLst/>
              <a:ahLst/>
              <a:cxnLst/>
              <a:rect l="l" t="t" r="r" b="b"/>
              <a:pathLst>
                <a:path w="3512" h="3512" extrusionOk="0">
                  <a:moveTo>
                    <a:pt x="1750" y="105"/>
                  </a:moveTo>
                  <a:cubicBezTo>
                    <a:pt x="2210" y="105"/>
                    <a:pt x="2618" y="291"/>
                    <a:pt x="2921" y="591"/>
                  </a:cubicBezTo>
                  <a:cubicBezTo>
                    <a:pt x="3224" y="894"/>
                    <a:pt x="3407" y="1302"/>
                    <a:pt x="3407" y="1762"/>
                  </a:cubicBezTo>
                  <a:cubicBezTo>
                    <a:pt x="3407" y="2223"/>
                    <a:pt x="3224" y="2631"/>
                    <a:pt x="2921" y="2934"/>
                  </a:cubicBezTo>
                  <a:cubicBezTo>
                    <a:pt x="2618" y="3224"/>
                    <a:pt x="2210" y="3407"/>
                    <a:pt x="1750" y="3407"/>
                  </a:cubicBezTo>
                  <a:cubicBezTo>
                    <a:pt x="1301" y="3407"/>
                    <a:pt x="881" y="3224"/>
                    <a:pt x="591" y="2934"/>
                  </a:cubicBezTo>
                  <a:cubicBezTo>
                    <a:pt x="288" y="2631"/>
                    <a:pt x="105" y="2223"/>
                    <a:pt x="105" y="1762"/>
                  </a:cubicBezTo>
                  <a:cubicBezTo>
                    <a:pt x="105" y="1302"/>
                    <a:pt x="288" y="894"/>
                    <a:pt x="591" y="591"/>
                  </a:cubicBezTo>
                  <a:cubicBezTo>
                    <a:pt x="881" y="291"/>
                    <a:pt x="1301" y="105"/>
                    <a:pt x="1750" y="105"/>
                  </a:cubicBezTo>
                  <a:close/>
                  <a:moveTo>
                    <a:pt x="1750" y="1"/>
                  </a:moveTo>
                  <a:cubicBezTo>
                    <a:pt x="790" y="1"/>
                    <a:pt x="1" y="790"/>
                    <a:pt x="1" y="1762"/>
                  </a:cubicBezTo>
                  <a:cubicBezTo>
                    <a:pt x="1" y="2738"/>
                    <a:pt x="790" y="3511"/>
                    <a:pt x="1750" y="3511"/>
                  </a:cubicBezTo>
                  <a:cubicBezTo>
                    <a:pt x="2722" y="3511"/>
                    <a:pt x="3511" y="2738"/>
                    <a:pt x="3511" y="1762"/>
                  </a:cubicBezTo>
                  <a:cubicBezTo>
                    <a:pt x="3511" y="790"/>
                    <a:pt x="2722" y="1"/>
                    <a:pt x="1750" y="1"/>
                  </a:cubicBezTo>
                  <a:close/>
                </a:path>
              </a:pathLst>
            </a:custGeom>
            <a:solidFill>
              <a:srgbClr val="FCE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1"/>
            <p:cNvSpPr/>
            <p:nvPr/>
          </p:nvSpPr>
          <p:spPr>
            <a:xfrm>
              <a:off x="4265973" y="230700"/>
              <a:ext cx="369840" cy="370786"/>
            </a:xfrm>
            <a:custGeom>
              <a:avLst/>
              <a:gdLst/>
              <a:ahLst/>
              <a:cxnLst/>
              <a:rect l="l" t="t" r="r" b="b"/>
              <a:pathLst>
                <a:path w="3515" h="3524" extrusionOk="0">
                  <a:moveTo>
                    <a:pt x="1750" y="104"/>
                  </a:moveTo>
                  <a:cubicBezTo>
                    <a:pt x="2211" y="104"/>
                    <a:pt x="2634" y="287"/>
                    <a:pt x="2921" y="591"/>
                  </a:cubicBezTo>
                  <a:cubicBezTo>
                    <a:pt x="3224" y="894"/>
                    <a:pt x="3407" y="1301"/>
                    <a:pt x="3407" y="1762"/>
                  </a:cubicBezTo>
                  <a:cubicBezTo>
                    <a:pt x="3407" y="2223"/>
                    <a:pt x="3224" y="2630"/>
                    <a:pt x="2921" y="2933"/>
                  </a:cubicBezTo>
                  <a:cubicBezTo>
                    <a:pt x="2634" y="3236"/>
                    <a:pt x="2211" y="3419"/>
                    <a:pt x="1750" y="3419"/>
                  </a:cubicBezTo>
                  <a:cubicBezTo>
                    <a:pt x="1305" y="3419"/>
                    <a:pt x="882" y="3236"/>
                    <a:pt x="595" y="2933"/>
                  </a:cubicBezTo>
                  <a:cubicBezTo>
                    <a:pt x="291" y="2630"/>
                    <a:pt x="108" y="2223"/>
                    <a:pt x="108" y="1762"/>
                  </a:cubicBezTo>
                  <a:cubicBezTo>
                    <a:pt x="108" y="1301"/>
                    <a:pt x="291" y="894"/>
                    <a:pt x="595" y="591"/>
                  </a:cubicBezTo>
                  <a:cubicBezTo>
                    <a:pt x="882" y="287"/>
                    <a:pt x="1305" y="104"/>
                    <a:pt x="1750" y="104"/>
                  </a:cubicBezTo>
                  <a:close/>
                  <a:moveTo>
                    <a:pt x="1750" y="0"/>
                  </a:moveTo>
                  <a:cubicBezTo>
                    <a:pt x="790" y="0"/>
                    <a:pt x="1" y="789"/>
                    <a:pt x="1" y="1762"/>
                  </a:cubicBezTo>
                  <a:cubicBezTo>
                    <a:pt x="1" y="2734"/>
                    <a:pt x="790" y="3523"/>
                    <a:pt x="1750" y="3523"/>
                  </a:cubicBezTo>
                  <a:cubicBezTo>
                    <a:pt x="2725" y="3523"/>
                    <a:pt x="3515" y="2734"/>
                    <a:pt x="3515" y="1762"/>
                  </a:cubicBezTo>
                  <a:cubicBezTo>
                    <a:pt x="3515" y="789"/>
                    <a:pt x="2725" y="0"/>
                    <a:pt x="1750" y="0"/>
                  </a:cubicBezTo>
                  <a:close/>
                </a:path>
              </a:pathLst>
            </a:custGeom>
            <a:solidFill>
              <a:srgbClr val="FCE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1"/>
            <p:cNvSpPr/>
            <p:nvPr/>
          </p:nvSpPr>
          <p:spPr>
            <a:xfrm>
              <a:off x="1337556" y="306773"/>
              <a:ext cx="92802" cy="92697"/>
            </a:xfrm>
            <a:custGeom>
              <a:avLst/>
              <a:gdLst/>
              <a:ahLst/>
              <a:cxnLst/>
              <a:rect l="l" t="t" r="r" b="b"/>
              <a:pathLst>
                <a:path w="882" h="881" extrusionOk="0">
                  <a:moveTo>
                    <a:pt x="446" y="0"/>
                  </a:moveTo>
                  <a:cubicBezTo>
                    <a:pt x="197" y="0"/>
                    <a:pt x="1" y="196"/>
                    <a:pt x="1" y="433"/>
                  </a:cubicBezTo>
                  <a:cubicBezTo>
                    <a:pt x="1" y="682"/>
                    <a:pt x="197" y="881"/>
                    <a:pt x="446" y="881"/>
                  </a:cubicBezTo>
                  <a:cubicBezTo>
                    <a:pt x="683" y="881"/>
                    <a:pt x="882" y="682"/>
                    <a:pt x="882" y="433"/>
                  </a:cubicBezTo>
                  <a:cubicBezTo>
                    <a:pt x="882" y="196"/>
                    <a:pt x="683" y="0"/>
                    <a:pt x="446"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1"/>
            <p:cNvSpPr/>
            <p:nvPr/>
          </p:nvSpPr>
          <p:spPr>
            <a:xfrm>
              <a:off x="1828922" y="423039"/>
              <a:ext cx="179817" cy="178449"/>
            </a:xfrm>
            <a:custGeom>
              <a:avLst/>
              <a:gdLst/>
              <a:ahLst/>
              <a:cxnLst/>
              <a:rect l="l" t="t" r="r" b="b"/>
              <a:pathLst>
                <a:path w="1709" h="1696" extrusionOk="0">
                  <a:moveTo>
                    <a:pt x="856" y="0"/>
                  </a:moveTo>
                  <a:cubicBezTo>
                    <a:pt x="382" y="0"/>
                    <a:pt x="0" y="382"/>
                    <a:pt x="0" y="840"/>
                  </a:cubicBezTo>
                  <a:cubicBezTo>
                    <a:pt x="0" y="1313"/>
                    <a:pt x="382" y="1695"/>
                    <a:pt x="856" y="1695"/>
                  </a:cubicBezTo>
                  <a:cubicBezTo>
                    <a:pt x="1329" y="1695"/>
                    <a:pt x="1708" y="1313"/>
                    <a:pt x="1708" y="840"/>
                  </a:cubicBezTo>
                  <a:cubicBezTo>
                    <a:pt x="1708" y="382"/>
                    <a:pt x="1329" y="0"/>
                    <a:pt x="856"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1"/>
            <p:cNvSpPr/>
            <p:nvPr/>
          </p:nvSpPr>
          <p:spPr>
            <a:xfrm>
              <a:off x="-342875" y="947551"/>
              <a:ext cx="769771" cy="771034"/>
            </a:xfrm>
            <a:custGeom>
              <a:avLst/>
              <a:gdLst/>
              <a:ahLst/>
              <a:cxnLst/>
              <a:rect l="l" t="t" r="r" b="b"/>
              <a:pathLst>
                <a:path w="7316" h="7328" extrusionOk="0">
                  <a:moveTo>
                    <a:pt x="3660" y="0"/>
                  </a:moveTo>
                  <a:cubicBezTo>
                    <a:pt x="1633" y="0"/>
                    <a:pt x="1" y="1632"/>
                    <a:pt x="1" y="3656"/>
                  </a:cubicBezTo>
                  <a:cubicBezTo>
                    <a:pt x="1" y="5683"/>
                    <a:pt x="1633" y="7327"/>
                    <a:pt x="3660" y="7327"/>
                  </a:cubicBezTo>
                  <a:cubicBezTo>
                    <a:pt x="5683" y="7327"/>
                    <a:pt x="7315" y="5683"/>
                    <a:pt x="7315" y="3656"/>
                  </a:cubicBezTo>
                  <a:cubicBezTo>
                    <a:pt x="7315" y="1632"/>
                    <a:pt x="5683" y="0"/>
                    <a:pt x="3660"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1"/>
            <p:cNvSpPr/>
            <p:nvPr/>
          </p:nvSpPr>
          <p:spPr>
            <a:xfrm>
              <a:off x="476560" y="670827"/>
              <a:ext cx="220010" cy="218642"/>
            </a:xfrm>
            <a:custGeom>
              <a:avLst/>
              <a:gdLst/>
              <a:ahLst/>
              <a:cxnLst/>
              <a:rect l="l" t="t" r="r" b="b"/>
              <a:pathLst>
                <a:path w="2091" h="2078" extrusionOk="0">
                  <a:moveTo>
                    <a:pt x="1052" y="0"/>
                  </a:moveTo>
                  <a:cubicBezTo>
                    <a:pt x="474" y="0"/>
                    <a:pt x="1" y="458"/>
                    <a:pt x="1" y="1039"/>
                  </a:cubicBezTo>
                  <a:cubicBezTo>
                    <a:pt x="1" y="1617"/>
                    <a:pt x="474" y="2078"/>
                    <a:pt x="1052" y="2078"/>
                  </a:cubicBezTo>
                  <a:cubicBezTo>
                    <a:pt x="1617" y="2078"/>
                    <a:pt x="2091" y="1617"/>
                    <a:pt x="2091" y="1039"/>
                  </a:cubicBezTo>
                  <a:cubicBezTo>
                    <a:pt x="2091" y="458"/>
                    <a:pt x="1617" y="0"/>
                    <a:pt x="105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1"/>
            <p:cNvSpPr/>
            <p:nvPr/>
          </p:nvSpPr>
          <p:spPr>
            <a:xfrm>
              <a:off x="354718" y="605697"/>
              <a:ext cx="65235" cy="65235"/>
            </a:xfrm>
            <a:custGeom>
              <a:avLst/>
              <a:gdLst/>
              <a:ahLst/>
              <a:cxnLst/>
              <a:rect l="l" t="t" r="r" b="b"/>
              <a:pathLst>
                <a:path w="620" h="620" extrusionOk="0">
                  <a:moveTo>
                    <a:pt x="316" y="0"/>
                  </a:moveTo>
                  <a:cubicBezTo>
                    <a:pt x="146" y="0"/>
                    <a:pt x="0" y="146"/>
                    <a:pt x="0" y="316"/>
                  </a:cubicBezTo>
                  <a:cubicBezTo>
                    <a:pt x="0" y="474"/>
                    <a:pt x="146" y="619"/>
                    <a:pt x="316" y="619"/>
                  </a:cubicBezTo>
                  <a:cubicBezTo>
                    <a:pt x="474" y="619"/>
                    <a:pt x="619" y="474"/>
                    <a:pt x="619" y="316"/>
                  </a:cubicBezTo>
                  <a:cubicBezTo>
                    <a:pt x="619" y="146"/>
                    <a:pt x="474" y="0"/>
                    <a:pt x="316"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1"/>
            <p:cNvSpPr/>
            <p:nvPr/>
          </p:nvSpPr>
          <p:spPr>
            <a:xfrm>
              <a:off x="404486" y="1939757"/>
              <a:ext cx="258940" cy="260519"/>
            </a:xfrm>
            <a:custGeom>
              <a:avLst/>
              <a:gdLst/>
              <a:ahLst/>
              <a:cxnLst/>
              <a:rect l="l" t="t" r="r" b="b"/>
              <a:pathLst>
                <a:path w="2461" h="2476" extrusionOk="0">
                  <a:moveTo>
                    <a:pt x="1226" y="0"/>
                  </a:moveTo>
                  <a:cubicBezTo>
                    <a:pt x="541" y="0"/>
                    <a:pt x="1" y="553"/>
                    <a:pt x="1" y="1238"/>
                  </a:cubicBezTo>
                  <a:cubicBezTo>
                    <a:pt x="1" y="1923"/>
                    <a:pt x="541" y="2475"/>
                    <a:pt x="1226" y="2475"/>
                  </a:cubicBezTo>
                  <a:cubicBezTo>
                    <a:pt x="1908" y="2475"/>
                    <a:pt x="2460" y="1923"/>
                    <a:pt x="2460" y="1238"/>
                  </a:cubicBezTo>
                  <a:cubicBezTo>
                    <a:pt x="2460" y="553"/>
                    <a:pt x="1908" y="0"/>
                    <a:pt x="1226"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1" name="Google Shape;681;p11"/>
          <p:cNvSpPr/>
          <p:nvPr/>
        </p:nvSpPr>
        <p:spPr>
          <a:xfrm>
            <a:off x="461838" y="396075"/>
            <a:ext cx="8220300" cy="4332900"/>
          </a:xfrm>
          <a:prstGeom prst="roundRect">
            <a:avLst>
              <a:gd name="adj" fmla="val 2817"/>
            </a:avLst>
          </a:prstGeom>
          <a:solidFill>
            <a:srgbClr val="FFFBF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1"/>
          <p:cNvSpPr txBox="1">
            <a:spLocks noGrp="1"/>
          </p:cNvSpPr>
          <p:nvPr>
            <p:ph type="title" hasCustomPrompt="1"/>
          </p:nvPr>
        </p:nvSpPr>
        <p:spPr>
          <a:xfrm>
            <a:off x="2485937" y="1807638"/>
            <a:ext cx="4172100" cy="115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83" name="Google Shape;683;p11"/>
          <p:cNvSpPr txBox="1">
            <a:spLocks noGrp="1"/>
          </p:cNvSpPr>
          <p:nvPr>
            <p:ph type="body" idx="1"/>
          </p:nvPr>
        </p:nvSpPr>
        <p:spPr>
          <a:xfrm>
            <a:off x="2485957" y="2984631"/>
            <a:ext cx="4172100" cy="3870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68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1">
    <p:bg>
      <p:bgPr>
        <a:solidFill>
          <a:schemeClr val="accent1"/>
        </a:solidFill>
        <a:effectLst/>
      </p:bgPr>
    </p:bg>
    <p:spTree>
      <p:nvGrpSpPr>
        <p:cNvPr id="1" name="Shape 685"/>
        <p:cNvGrpSpPr/>
        <p:nvPr/>
      </p:nvGrpSpPr>
      <p:grpSpPr>
        <a:xfrm>
          <a:off x="0" y="0"/>
          <a:ext cx="0" cy="0"/>
          <a:chOff x="0" y="0"/>
          <a:chExt cx="0" cy="0"/>
        </a:xfrm>
      </p:grpSpPr>
      <p:sp>
        <p:nvSpPr>
          <p:cNvPr id="686" name="Google Shape;686;p13"/>
          <p:cNvSpPr/>
          <p:nvPr/>
        </p:nvSpPr>
        <p:spPr>
          <a:xfrm>
            <a:off x="310307" y="708334"/>
            <a:ext cx="659700" cy="569761"/>
          </a:xfrm>
          <a:custGeom>
            <a:avLst/>
            <a:gdLst/>
            <a:ahLst/>
            <a:cxnLst/>
            <a:rect l="l" t="t" r="r" b="b"/>
            <a:pathLst>
              <a:path w="6000" h="5182" extrusionOk="0">
                <a:moveTo>
                  <a:pt x="3000" y="1"/>
                </a:moveTo>
                <a:lnTo>
                  <a:pt x="1500" y="2593"/>
                </a:lnTo>
                <a:lnTo>
                  <a:pt x="1" y="5181"/>
                </a:lnTo>
                <a:lnTo>
                  <a:pt x="5999" y="5181"/>
                </a:lnTo>
                <a:lnTo>
                  <a:pt x="4500" y="2593"/>
                </a:lnTo>
                <a:lnTo>
                  <a:pt x="30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492606" y="2903834"/>
            <a:ext cx="198240" cy="175150"/>
          </a:xfrm>
          <a:custGeom>
            <a:avLst/>
            <a:gdLst/>
            <a:ahLst/>
            <a:cxnLst/>
            <a:rect l="l" t="t" r="r" b="b"/>
            <a:pathLst>
              <a:path w="1803" h="1593" extrusionOk="0">
                <a:moveTo>
                  <a:pt x="0" y="1"/>
                </a:moveTo>
                <a:lnTo>
                  <a:pt x="420" y="790"/>
                </a:lnTo>
                <a:lnTo>
                  <a:pt x="840" y="1592"/>
                </a:lnTo>
                <a:lnTo>
                  <a:pt x="1329" y="828"/>
                </a:lnTo>
                <a:lnTo>
                  <a:pt x="1803" y="67"/>
                </a:lnTo>
                <a:lnTo>
                  <a:pt x="906" y="2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1379140" y="110971"/>
            <a:ext cx="198240" cy="175040"/>
          </a:xfrm>
          <a:custGeom>
            <a:avLst/>
            <a:gdLst/>
            <a:ahLst/>
            <a:cxnLst/>
            <a:rect l="l" t="t" r="r" b="b"/>
            <a:pathLst>
              <a:path w="1803" h="1592" extrusionOk="0">
                <a:moveTo>
                  <a:pt x="0" y="1"/>
                </a:moveTo>
                <a:lnTo>
                  <a:pt x="420" y="790"/>
                </a:lnTo>
                <a:lnTo>
                  <a:pt x="856" y="1592"/>
                </a:lnTo>
                <a:lnTo>
                  <a:pt x="1329" y="828"/>
                </a:lnTo>
                <a:lnTo>
                  <a:pt x="1803" y="67"/>
                </a:lnTo>
                <a:lnTo>
                  <a:pt x="906" y="2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966714" y="4954496"/>
            <a:ext cx="198350" cy="175040"/>
          </a:xfrm>
          <a:custGeom>
            <a:avLst/>
            <a:gdLst/>
            <a:ahLst/>
            <a:cxnLst/>
            <a:rect l="l" t="t" r="r" b="b"/>
            <a:pathLst>
              <a:path w="1804" h="1592" extrusionOk="0">
                <a:moveTo>
                  <a:pt x="1" y="0"/>
                </a:moveTo>
                <a:lnTo>
                  <a:pt x="424" y="790"/>
                </a:lnTo>
                <a:lnTo>
                  <a:pt x="844" y="1592"/>
                </a:lnTo>
                <a:lnTo>
                  <a:pt x="1330" y="831"/>
                </a:lnTo>
                <a:lnTo>
                  <a:pt x="1803" y="67"/>
                </a:lnTo>
                <a:lnTo>
                  <a:pt x="910" y="2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3888440" y="4702818"/>
            <a:ext cx="198240" cy="175040"/>
          </a:xfrm>
          <a:custGeom>
            <a:avLst/>
            <a:gdLst/>
            <a:ahLst/>
            <a:cxnLst/>
            <a:rect l="l" t="t" r="r" b="b"/>
            <a:pathLst>
              <a:path w="1803" h="1592" extrusionOk="0">
                <a:moveTo>
                  <a:pt x="0" y="1"/>
                </a:moveTo>
                <a:lnTo>
                  <a:pt x="420" y="790"/>
                </a:lnTo>
                <a:lnTo>
                  <a:pt x="843" y="1592"/>
                </a:lnTo>
                <a:lnTo>
                  <a:pt x="1329" y="831"/>
                </a:lnTo>
                <a:lnTo>
                  <a:pt x="1803" y="67"/>
                </a:lnTo>
                <a:lnTo>
                  <a:pt x="909" y="2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5438968" y="4779564"/>
            <a:ext cx="176470" cy="198240"/>
          </a:xfrm>
          <a:custGeom>
            <a:avLst/>
            <a:gdLst/>
            <a:ahLst/>
            <a:cxnLst/>
            <a:rect l="l" t="t" r="r" b="b"/>
            <a:pathLst>
              <a:path w="1605" h="1803" extrusionOk="0">
                <a:moveTo>
                  <a:pt x="1604" y="0"/>
                </a:moveTo>
                <a:lnTo>
                  <a:pt x="802" y="408"/>
                </a:lnTo>
                <a:lnTo>
                  <a:pt x="0" y="815"/>
                </a:lnTo>
                <a:lnTo>
                  <a:pt x="749" y="1317"/>
                </a:lnTo>
                <a:lnTo>
                  <a:pt x="1500" y="1803"/>
                </a:lnTo>
                <a:lnTo>
                  <a:pt x="1551" y="906"/>
                </a:lnTo>
                <a:lnTo>
                  <a:pt x="16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8830624" y="2281700"/>
            <a:ext cx="177789" cy="198350"/>
          </a:xfrm>
          <a:custGeom>
            <a:avLst/>
            <a:gdLst/>
            <a:ahLst/>
            <a:cxnLst/>
            <a:rect l="l" t="t" r="r" b="b"/>
            <a:pathLst>
              <a:path w="1617" h="1804" extrusionOk="0">
                <a:moveTo>
                  <a:pt x="1617" y="0"/>
                </a:moveTo>
                <a:lnTo>
                  <a:pt x="815" y="395"/>
                </a:lnTo>
                <a:lnTo>
                  <a:pt x="0" y="802"/>
                </a:lnTo>
                <a:lnTo>
                  <a:pt x="761" y="1304"/>
                </a:lnTo>
                <a:lnTo>
                  <a:pt x="1513" y="1803"/>
                </a:lnTo>
                <a:lnTo>
                  <a:pt x="1563" y="894"/>
                </a:lnTo>
                <a:lnTo>
                  <a:pt x="16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6140455" y="132379"/>
            <a:ext cx="177899" cy="198240"/>
          </a:xfrm>
          <a:custGeom>
            <a:avLst/>
            <a:gdLst/>
            <a:ahLst/>
            <a:cxnLst/>
            <a:rect l="l" t="t" r="r" b="b"/>
            <a:pathLst>
              <a:path w="1618" h="1803" extrusionOk="0">
                <a:moveTo>
                  <a:pt x="1617" y="0"/>
                </a:moveTo>
                <a:lnTo>
                  <a:pt x="803" y="411"/>
                </a:lnTo>
                <a:lnTo>
                  <a:pt x="1" y="818"/>
                </a:lnTo>
                <a:lnTo>
                  <a:pt x="749" y="1317"/>
                </a:lnTo>
                <a:lnTo>
                  <a:pt x="1513" y="1803"/>
                </a:lnTo>
                <a:lnTo>
                  <a:pt x="1563" y="909"/>
                </a:lnTo>
                <a:lnTo>
                  <a:pt x="16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8695934" y="-65532"/>
            <a:ext cx="178229" cy="198020"/>
          </a:xfrm>
          <a:custGeom>
            <a:avLst/>
            <a:gdLst/>
            <a:ahLst/>
            <a:cxnLst/>
            <a:rect l="l" t="t" r="r" b="b"/>
            <a:pathLst>
              <a:path w="1621" h="1801" extrusionOk="0">
                <a:moveTo>
                  <a:pt x="1620" y="1"/>
                </a:moveTo>
                <a:lnTo>
                  <a:pt x="802" y="408"/>
                </a:lnTo>
                <a:lnTo>
                  <a:pt x="1" y="815"/>
                </a:lnTo>
                <a:lnTo>
                  <a:pt x="752" y="1301"/>
                </a:lnTo>
                <a:lnTo>
                  <a:pt x="1500" y="1800"/>
                </a:lnTo>
                <a:lnTo>
                  <a:pt x="1566" y="907"/>
                </a:lnTo>
                <a:lnTo>
                  <a:pt x="16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8772679" y="1257727"/>
            <a:ext cx="659590" cy="570091"/>
          </a:xfrm>
          <a:custGeom>
            <a:avLst/>
            <a:gdLst/>
            <a:ahLst/>
            <a:cxnLst/>
            <a:rect l="l" t="t" r="r" b="b"/>
            <a:pathLst>
              <a:path w="5999" h="5185" extrusionOk="0">
                <a:moveTo>
                  <a:pt x="2999" y="0"/>
                </a:moveTo>
                <a:lnTo>
                  <a:pt x="1500" y="2592"/>
                </a:lnTo>
                <a:lnTo>
                  <a:pt x="0" y="5184"/>
                </a:lnTo>
                <a:lnTo>
                  <a:pt x="5999" y="5184"/>
                </a:lnTo>
                <a:lnTo>
                  <a:pt x="4499" y="2592"/>
                </a:lnTo>
                <a:lnTo>
                  <a:pt x="29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6707362" y="4426512"/>
            <a:ext cx="477293" cy="551289"/>
          </a:xfrm>
          <a:custGeom>
            <a:avLst/>
            <a:gdLst/>
            <a:ahLst/>
            <a:cxnLst/>
            <a:rect l="l" t="t" r="r" b="b"/>
            <a:pathLst>
              <a:path w="4341" h="5014" extrusionOk="0">
                <a:moveTo>
                  <a:pt x="4341" y="1"/>
                </a:moveTo>
                <a:lnTo>
                  <a:pt x="2169" y="1251"/>
                </a:lnTo>
                <a:lnTo>
                  <a:pt x="0" y="2514"/>
                </a:lnTo>
                <a:lnTo>
                  <a:pt x="2169" y="3764"/>
                </a:lnTo>
                <a:lnTo>
                  <a:pt x="4341" y="5014"/>
                </a:lnTo>
                <a:lnTo>
                  <a:pt x="4341" y="2514"/>
                </a:lnTo>
                <a:lnTo>
                  <a:pt x="43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3343083" y="197722"/>
            <a:ext cx="545462" cy="510718"/>
          </a:xfrm>
          <a:custGeom>
            <a:avLst/>
            <a:gdLst/>
            <a:ahLst/>
            <a:cxnLst/>
            <a:rect l="l" t="t" r="r" b="b"/>
            <a:pathLst>
              <a:path w="4961" h="4645" extrusionOk="0">
                <a:moveTo>
                  <a:pt x="3066" y="1"/>
                </a:moveTo>
                <a:lnTo>
                  <a:pt x="1528" y="1987"/>
                </a:lnTo>
                <a:lnTo>
                  <a:pt x="0" y="3960"/>
                </a:lnTo>
                <a:lnTo>
                  <a:pt x="2476" y="4301"/>
                </a:lnTo>
                <a:lnTo>
                  <a:pt x="4960" y="4645"/>
                </a:lnTo>
                <a:lnTo>
                  <a:pt x="4013" y="2315"/>
                </a:lnTo>
                <a:lnTo>
                  <a:pt x="3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7834029" y="4624753"/>
            <a:ext cx="82353" cy="95547"/>
          </a:xfrm>
          <a:custGeom>
            <a:avLst/>
            <a:gdLst/>
            <a:ahLst/>
            <a:cxnLst/>
            <a:rect l="l" t="t" r="r" b="b"/>
            <a:pathLst>
              <a:path w="749" h="869" extrusionOk="0">
                <a:moveTo>
                  <a:pt x="749" y="0"/>
                </a:moveTo>
                <a:lnTo>
                  <a:pt x="383" y="212"/>
                </a:lnTo>
                <a:lnTo>
                  <a:pt x="1" y="436"/>
                </a:lnTo>
                <a:lnTo>
                  <a:pt x="383" y="644"/>
                </a:lnTo>
                <a:lnTo>
                  <a:pt x="749" y="868"/>
                </a:lnTo>
                <a:lnTo>
                  <a:pt x="749" y="436"/>
                </a:lnTo>
                <a:lnTo>
                  <a:pt x="74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7828201" y="4620575"/>
            <a:ext cx="91368" cy="104233"/>
          </a:xfrm>
          <a:custGeom>
            <a:avLst/>
            <a:gdLst/>
            <a:ahLst/>
            <a:cxnLst/>
            <a:rect l="l" t="t" r="r" b="b"/>
            <a:pathLst>
              <a:path w="831" h="948" extrusionOk="0">
                <a:moveTo>
                  <a:pt x="777" y="79"/>
                </a:moveTo>
                <a:lnTo>
                  <a:pt x="777" y="474"/>
                </a:lnTo>
                <a:lnTo>
                  <a:pt x="777" y="853"/>
                </a:lnTo>
                <a:lnTo>
                  <a:pt x="448" y="657"/>
                </a:lnTo>
                <a:lnTo>
                  <a:pt x="113" y="472"/>
                </a:lnTo>
                <a:lnTo>
                  <a:pt x="113" y="472"/>
                </a:lnTo>
                <a:lnTo>
                  <a:pt x="448" y="275"/>
                </a:lnTo>
                <a:lnTo>
                  <a:pt x="777" y="79"/>
                </a:lnTo>
                <a:close/>
                <a:moveTo>
                  <a:pt x="830" y="0"/>
                </a:moveTo>
                <a:lnTo>
                  <a:pt x="420" y="237"/>
                </a:lnTo>
                <a:lnTo>
                  <a:pt x="0" y="474"/>
                </a:lnTo>
                <a:lnTo>
                  <a:pt x="41" y="499"/>
                </a:lnTo>
                <a:lnTo>
                  <a:pt x="420" y="711"/>
                </a:lnTo>
                <a:lnTo>
                  <a:pt x="830" y="948"/>
                </a:lnTo>
                <a:lnTo>
                  <a:pt x="830" y="474"/>
                </a:lnTo>
                <a:lnTo>
                  <a:pt x="83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8830624" y="3127992"/>
            <a:ext cx="82353" cy="93787"/>
          </a:xfrm>
          <a:custGeom>
            <a:avLst/>
            <a:gdLst/>
            <a:ahLst/>
            <a:cxnLst/>
            <a:rect l="l" t="t" r="r" b="b"/>
            <a:pathLst>
              <a:path w="749" h="853" extrusionOk="0">
                <a:moveTo>
                  <a:pt x="749" y="0"/>
                </a:moveTo>
                <a:lnTo>
                  <a:pt x="379" y="209"/>
                </a:lnTo>
                <a:lnTo>
                  <a:pt x="0" y="420"/>
                </a:lnTo>
                <a:lnTo>
                  <a:pt x="379" y="644"/>
                </a:lnTo>
                <a:lnTo>
                  <a:pt x="749" y="853"/>
                </a:lnTo>
                <a:lnTo>
                  <a:pt x="749" y="420"/>
                </a:lnTo>
                <a:lnTo>
                  <a:pt x="74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8824686" y="3122054"/>
            <a:ext cx="91039" cy="105662"/>
          </a:xfrm>
          <a:custGeom>
            <a:avLst/>
            <a:gdLst/>
            <a:ahLst/>
            <a:cxnLst/>
            <a:rect l="l" t="t" r="r" b="b"/>
            <a:pathLst>
              <a:path w="828" h="961" extrusionOk="0">
                <a:moveTo>
                  <a:pt x="777" y="92"/>
                </a:moveTo>
                <a:lnTo>
                  <a:pt x="777" y="474"/>
                </a:lnTo>
                <a:lnTo>
                  <a:pt x="777" y="869"/>
                </a:lnTo>
                <a:lnTo>
                  <a:pt x="449" y="670"/>
                </a:lnTo>
                <a:lnTo>
                  <a:pt x="102" y="480"/>
                </a:lnTo>
                <a:lnTo>
                  <a:pt x="102" y="480"/>
                </a:lnTo>
                <a:lnTo>
                  <a:pt x="449" y="291"/>
                </a:lnTo>
                <a:lnTo>
                  <a:pt x="777" y="92"/>
                </a:lnTo>
                <a:close/>
                <a:moveTo>
                  <a:pt x="828" y="1"/>
                </a:moveTo>
                <a:lnTo>
                  <a:pt x="421" y="237"/>
                </a:lnTo>
                <a:lnTo>
                  <a:pt x="1" y="474"/>
                </a:lnTo>
                <a:lnTo>
                  <a:pt x="39" y="499"/>
                </a:lnTo>
                <a:lnTo>
                  <a:pt x="421" y="724"/>
                </a:lnTo>
                <a:lnTo>
                  <a:pt x="828" y="960"/>
                </a:lnTo>
                <a:lnTo>
                  <a:pt x="828" y="474"/>
                </a:lnTo>
                <a:lnTo>
                  <a:pt x="828"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8790052" y="1321278"/>
            <a:ext cx="82353" cy="95547"/>
          </a:xfrm>
          <a:custGeom>
            <a:avLst/>
            <a:gdLst/>
            <a:ahLst/>
            <a:cxnLst/>
            <a:rect l="l" t="t" r="r" b="b"/>
            <a:pathLst>
              <a:path w="749" h="869" extrusionOk="0">
                <a:moveTo>
                  <a:pt x="748" y="0"/>
                </a:moveTo>
                <a:lnTo>
                  <a:pt x="369" y="224"/>
                </a:lnTo>
                <a:lnTo>
                  <a:pt x="0" y="436"/>
                </a:lnTo>
                <a:lnTo>
                  <a:pt x="369" y="647"/>
                </a:lnTo>
                <a:lnTo>
                  <a:pt x="748" y="868"/>
                </a:lnTo>
                <a:lnTo>
                  <a:pt x="748" y="436"/>
                </a:lnTo>
                <a:lnTo>
                  <a:pt x="748"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8784114" y="1317100"/>
            <a:ext cx="91368" cy="104233"/>
          </a:xfrm>
          <a:custGeom>
            <a:avLst/>
            <a:gdLst/>
            <a:ahLst/>
            <a:cxnLst/>
            <a:rect l="l" t="t" r="r" b="b"/>
            <a:pathLst>
              <a:path w="831" h="948" extrusionOk="0">
                <a:moveTo>
                  <a:pt x="777" y="92"/>
                </a:moveTo>
                <a:lnTo>
                  <a:pt x="777" y="474"/>
                </a:lnTo>
                <a:lnTo>
                  <a:pt x="777" y="856"/>
                </a:lnTo>
                <a:lnTo>
                  <a:pt x="436" y="669"/>
                </a:lnTo>
                <a:lnTo>
                  <a:pt x="109" y="473"/>
                </a:lnTo>
                <a:lnTo>
                  <a:pt x="109" y="473"/>
                </a:lnTo>
                <a:lnTo>
                  <a:pt x="436" y="275"/>
                </a:lnTo>
                <a:lnTo>
                  <a:pt x="777" y="92"/>
                </a:lnTo>
                <a:close/>
                <a:moveTo>
                  <a:pt x="831" y="0"/>
                </a:moveTo>
                <a:lnTo>
                  <a:pt x="408" y="237"/>
                </a:lnTo>
                <a:lnTo>
                  <a:pt x="0" y="474"/>
                </a:lnTo>
                <a:lnTo>
                  <a:pt x="41" y="499"/>
                </a:lnTo>
                <a:lnTo>
                  <a:pt x="408" y="710"/>
                </a:lnTo>
                <a:lnTo>
                  <a:pt x="831" y="947"/>
                </a:lnTo>
                <a:lnTo>
                  <a:pt x="831" y="474"/>
                </a:lnTo>
                <a:lnTo>
                  <a:pt x="83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8872295" y="698187"/>
            <a:ext cx="94117" cy="85101"/>
          </a:xfrm>
          <a:custGeom>
            <a:avLst/>
            <a:gdLst/>
            <a:ahLst/>
            <a:cxnLst/>
            <a:rect l="l" t="t" r="r" b="b"/>
            <a:pathLst>
              <a:path w="856" h="774" extrusionOk="0">
                <a:moveTo>
                  <a:pt x="0" y="0"/>
                </a:moveTo>
                <a:lnTo>
                  <a:pt x="187" y="395"/>
                </a:lnTo>
                <a:lnTo>
                  <a:pt x="370" y="774"/>
                </a:lnTo>
                <a:lnTo>
                  <a:pt x="619" y="420"/>
                </a:lnTo>
                <a:lnTo>
                  <a:pt x="856" y="63"/>
                </a:lnTo>
                <a:lnTo>
                  <a:pt x="436" y="25"/>
                </a:lnTo>
                <a:lnTo>
                  <a:pt x="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a:off x="8868117" y="694998"/>
            <a:ext cx="104233" cy="94227"/>
          </a:xfrm>
          <a:custGeom>
            <a:avLst/>
            <a:gdLst/>
            <a:ahLst/>
            <a:cxnLst/>
            <a:rect l="l" t="t" r="r" b="b"/>
            <a:pathLst>
              <a:path w="948" h="857" extrusionOk="0">
                <a:moveTo>
                  <a:pt x="79" y="54"/>
                </a:moveTo>
                <a:lnTo>
                  <a:pt x="461" y="80"/>
                </a:lnTo>
                <a:lnTo>
                  <a:pt x="856" y="121"/>
                </a:lnTo>
                <a:lnTo>
                  <a:pt x="632" y="436"/>
                </a:lnTo>
                <a:lnTo>
                  <a:pt x="417" y="757"/>
                </a:lnTo>
                <a:lnTo>
                  <a:pt x="417" y="757"/>
                </a:lnTo>
                <a:lnTo>
                  <a:pt x="250" y="408"/>
                </a:lnTo>
                <a:lnTo>
                  <a:pt x="79" y="54"/>
                </a:lnTo>
                <a:close/>
                <a:moveTo>
                  <a:pt x="0" y="1"/>
                </a:moveTo>
                <a:lnTo>
                  <a:pt x="196" y="424"/>
                </a:lnTo>
                <a:lnTo>
                  <a:pt x="408" y="856"/>
                </a:lnTo>
                <a:lnTo>
                  <a:pt x="433" y="818"/>
                </a:lnTo>
                <a:lnTo>
                  <a:pt x="670" y="462"/>
                </a:lnTo>
                <a:lnTo>
                  <a:pt x="948" y="67"/>
                </a:lnTo>
                <a:lnTo>
                  <a:pt x="474" y="29"/>
                </a:lnTo>
                <a:lnTo>
                  <a:pt x="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3"/>
          <p:cNvSpPr/>
          <p:nvPr/>
        </p:nvSpPr>
        <p:spPr>
          <a:xfrm>
            <a:off x="5798947" y="-9237"/>
            <a:ext cx="94117" cy="85431"/>
          </a:xfrm>
          <a:custGeom>
            <a:avLst/>
            <a:gdLst/>
            <a:ahLst/>
            <a:cxnLst/>
            <a:rect l="l" t="t" r="r" b="b"/>
            <a:pathLst>
              <a:path w="856" h="777" extrusionOk="0">
                <a:moveTo>
                  <a:pt x="0" y="0"/>
                </a:moveTo>
                <a:lnTo>
                  <a:pt x="187" y="395"/>
                </a:lnTo>
                <a:lnTo>
                  <a:pt x="370" y="777"/>
                </a:lnTo>
                <a:lnTo>
                  <a:pt x="619" y="420"/>
                </a:lnTo>
                <a:lnTo>
                  <a:pt x="856" y="66"/>
                </a:lnTo>
                <a:lnTo>
                  <a:pt x="436" y="41"/>
                </a:lnTo>
                <a:lnTo>
                  <a:pt x="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3"/>
          <p:cNvSpPr/>
          <p:nvPr/>
        </p:nvSpPr>
        <p:spPr>
          <a:xfrm>
            <a:off x="5794769" y="-12096"/>
            <a:ext cx="104233" cy="94227"/>
          </a:xfrm>
          <a:custGeom>
            <a:avLst/>
            <a:gdLst/>
            <a:ahLst/>
            <a:cxnLst/>
            <a:rect l="l" t="t" r="r" b="b"/>
            <a:pathLst>
              <a:path w="948" h="857" extrusionOk="0">
                <a:moveTo>
                  <a:pt x="79" y="51"/>
                </a:moveTo>
                <a:lnTo>
                  <a:pt x="461" y="92"/>
                </a:lnTo>
                <a:lnTo>
                  <a:pt x="856" y="118"/>
                </a:lnTo>
                <a:lnTo>
                  <a:pt x="632" y="433"/>
                </a:lnTo>
                <a:lnTo>
                  <a:pt x="417" y="757"/>
                </a:lnTo>
                <a:lnTo>
                  <a:pt x="250" y="408"/>
                </a:lnTo>
                <a:lnTo>
                  <a:pt x="79" y="51"/>
                </a:lnTo>
                <a:close/>
                <a:moveTo>
                  <a:pt x="0" y="1"/>
                </a:moveTo>
                <a:lnTo>
                  <a:pt x="196" y="433"/>
                </a:lnTo>
                <a:lnTo>
                  <a:pt x="408" y="856"/>
                </a:lnTo>
                <a:lnTo>
                  <a:pt x="433" y="815"/>
                </a:lnTo>
                <a:lnTo>
                  <a:pt x="670" y="462"/>
                </a:lnTo>
                <a:lnTo>
                  <a:pt x="947" y="80"/>
                </a:lnTo>
                <a:lnTo>
                  <a:pt x="474" y="39"/>
                </a:lnTo>
                <a:lnTo>
                  <a:pt x="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a:off x="7327595" y="232325"/>
            <a:ext cx="95547" cy="85541"/>
          </a:xfrm>
          <a:custGeom>
            <a:avLst/>
            <a:gdLst/>
            <a:ahLst/>
            <a:cxnLst/>
            <a:rect l="l" t="t" r="r" b="b"/>
            <a:pathLst>
              <a:path w="869" h="778" extrusionOk="0">
                <a:moveTo>
                  <a:pt x="1" y="0"/>
                </a:moveTo>
                <a:lnTo>
                  <a:pt x="187" y="382"/>
                </a:lnTo>
                <a:lnTo>
                  <a:pt x="370" y="777"/>
                </a:lnTo>
                <a:lnTo>
                  <a:pt x="619" y="420"/>
                </a:lnTo>
                <a:lnTo>
                  <a:pt x="869" y="67"/>
                </a:lnTo>
                <a:lnTo>
                  <a:pt x="436" y="26"/>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3"/>
          <p:cNvSpPr/>
          <p:nvPr/>
        </p:nvSpPr>
        <p:spPr>
          <a:xfrm>
            <a:off x="7323416" y="229576"/>
            <a:ext cx="104233" cy="93787"/>
          </a:xfrm>
          <a:custGeom>
            <a:avLst/>
            <a:gdLst/>
            <a:ahLst/>
            <a:cxnLst/>
            <a:rect l="l" t="t" r="r" b="b"/>
            <a:pathLst>
              <a:path w="948" h="853" extrusionOk="0">
                <a:moveTo>
                  <a:pt x="80" y="51"/>
                </a:moveTo>
                <a:lnTo>
                  <a:pt x="474" y="79"/>
                </a:lnTo>
                <a:lnTo>
                  <a:pt x="856" y="117"/>
                </a:lnTo>
                <a:lnTo>
                  <a:pt x="632" y="433"/>
                </a:lnTo>
                <a:lnTo>
                  <a:pt x="417" y="756"/>
                </a:lnTo>
                <a:lnTo>
                  <a:pt x="250" y="407"/>
                </a:lnTo>
                <a:lnTo>
                  <a:pt x="80" y="51"/>
                </a:lnTo>
                <a:close/>
                <a:moveTo>
                  <a:pt x="1" y="0"/>
                </a:moveTo>
                <a:lnTo>
                  <a:pt x="212" y="420"/>
                </a:lnTo>
                <a:lnTo>
                  <a:pt x="408" y="853"/>
                </a:lnTo>
                <a:lnTo>
                  <a:pt x="433" y="815"/>
                </a:lnTo>
                <a:lnTo>
                  <a:pt x="686" y="458"/>
                </a:lnTo>
                <a:lnTo>
                  <a:pt x="948" y="63"/>
                </a:lnTo>
                <a:lnTo>
                  <a:pt x="474" y="25"/>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3"/>
          <p:cNvSpPr/>
          <p:nvPr/>
        </p:nvSpPr>
        <p:spPr>
          <a:xfrm>
            <a:off x="9014242" y="3375161"/>
            <a:ext cx="81033" cy="94117"/>
          </a:xfrm>
          <a:custGeom>
            <a:avLst/>
            <a:gdLst/>
            <a:ahLst/>
            <a:cxnLst/>
            <a:rect l="l" t="t" r="r" b="b"/>
            <a:pathLst>
              <a:path w="737" h="856" extrusionOk="0">
                <a:moveTo>
                  <a:pt x="736" y="0"/>
                </a:moveTo>
                <a:lnTo>
                  <a:pt x="367" y="212"/>
                </a:lnTo>
                <a:lnTo>
                  <a:pt x="1" y="436"/>
                </a:lnTo>
                <a:lnTo>
                  <a:pt x="367" y="644"/>
                </a:lnTo>
                <a:lnTo>
                  <a:pt x="736" y="856"/>
                </a:lnTo>
                <a:lnTo>
                  <a:pt x="736" y="436"/>
                </a:lnTo>
                <a:lnTo>
                  <a:pt x="73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9008304" y="3369224"/>
            <a:ext cx="89719" cy="105992"/>
          </a:xfrm>
          <a:custGeom>
            <a:avLst/>
            <a:gdLst/>
            <a:ahLst/>
            <a:cxnLst/>
            <a:rect l="l" t="t" r="r" b="b"/>
            <a:pathLst>
              <a:path w="816" h="964" extrusionOk="0">
                <a:moveTo>
                  <a:pt x="765" y="95"/>
                </a:moveTo>
                <a:lnTo>
                  <a:pt x="765" y="490"/>
                </a:lnTo>
                <a:lnTo>
                  <a:pt x="765" y="869"/>
                </a:lnTo>
                <a:lnTo>
                  <a:pt x="437" y="673"/>
                </a:lnTo>
                <a:lnTo>
                  <a:pt x="103" y="482"/>
                </a:lnTo>
                <a:lnTo>
                  <a:pt x="103" y="482"/>
                </a:lnTo>
                <a:lnTo>
                  <a:pt x="437" y="291"/>
                </a:lnTo>
                <a:lnTo>
                  <a:pt x="765" y="95"/>
                </a:lnTo>
                <a:close/>
                <a:moveTo>
                  <a:pt x="815" y="0"/>
                </a:moveTo>
                <a:lnTo>
                  <a:pt x="408" y="237"/>
                </a:lnTo>
                <a:lnTo>
                  <a:pt x="1" y="490"/>
                </a:lnTo>
                <a:lnTo>
                  <a:pt x="42" y="502"/>
                </a:lnTo>
                <a:lnTo>
                  <a:pt x="408" y="727"/>
                </a:lnTo>
                <a:lnTo>
                  <a:pt x="815" y="963"/>
                </a:lnTo>
                <a:lnTo>
                  <a:pt x="815" y="490"/>
                </a:lnTo>
                <a:lnTo>
                  <a:pt x="81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3"/>
          <p:cNvSpPr/>
          <p:nvPr/>
        </p:nvSpPr>
        <p:spPr>
          <a:xfrm>
            <a:off x="8824686" y="3613975"/>
            <a:ext cx="95547" cy="85101"/>
          </a:xfrm>
          <a:custGeom>
            <a:avLst/>
            <a:gdLst/>
            <a:ahLst/>
            <a:cxnLst/>
            <a:rect l="l" t="t" r="r" b="b"/>
            <a:pathLst>
              <a:path w="869" h="774" extrusionOk="0">
                <a:moveTo>
                  <a:pt x="1" y="0"/>
                </a:moveTo>
                <a:lnTo>
                  <a:pt x="184" y="379"/>
                </a:lnTo>
                <a:lnTo>
                  <a:pt x="383" y="774"/>
                </a:lnTo>
                <a:lnTo>
                  <a:pt x="620" y="420"/>
                </a:lnTo>
                <a:lnTo>
                  <a:pt x="869" y="63"/>
                </a:lnTo>
                <a:lnTo>
                  <a:pt x="433" y="2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3"/>
          <p:cNvSpPr/>
          <p:nvPr/>
        </p:nvSpPr>
        <p:spPr>
          <a:xfrm>
            <a:off x="1850500" y="154401"/>
            <a:ext cx="94117" cy="86860"/>
          </a:xfrm>
          <a:custGeom>
            <a:avLst/>
            <a:gdLst/>
            <a:ahLst/>
            <a:cxnLst/>
            <a:rect l="l" t="t" r="r" b="b"/>
            <a:pathLst>
              <a:path w="856" h="790" extrusionOk="0">
                <a:moveTo>
                  <a:pt x="0" y="0"/>
                </a:moveTo>
                <a:lnTo>
                  <a:pt x="187" y="395"/>
                </a:lnTo>
                <a:lnTo>
                  <a:pt x="370" y="789"/>
                </a:lnTo>
                <a:lnTo>
                  <a:pt x="619" y="433"/>
                </a:lnTo>
                <a:lnTo>
                  <a:pt x="856" y="79"/>
                </a:lnTo>
                <a:lnTo>
                  <a:pt x="436" y="38"/>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3"/>
          <p:cNvSpPr/>
          <p:nvPr/>
        </p:nvSpPr>
        <p:spPr>
          <a:xfrm>
            <a:off x="9054484" y="2990553"/>
            <a:ext cx="94227" cy="85431"/>
          </a:xfrm>
          <a:custGeom>
            <a:avLst/>
            <a:gdLst/>
            <a:ahLst/>
            <a:cxnLst/>
            <a:rect l="l" t="t" r="r" b="b"/>
            <a:pathLst>
              <a:path w="857" h="777" extrusionOk="0">
                <a:moveTo>
                  <a:pt x="1" y="0"/>
                </a:moveTo>
                <a:lnTo>
                  <a:pt x="187" y="395"/>
                </a:lnTo>
                <a:lnTo>
                  <a:pt x="370" y="777"/>
                </a:lnTo>
                <a:lnTo>
                  <a:pt x="620" y="420"/>
                </a:lnTo>
                <a:lnTo>
                  <a:pt x="856" y="66"/>
                </a:lnTo>
                <a:lnTo>
                  <a:pt x="436" y="38"/>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3"/>
          <p:cNvSpPr/>
          <p:nvPr/>
        </p:nvSpPr>
        <p:spPr>
          <a:xfrm>
            <a:off x="9050306" y="2987364"/>
            <a:ext cx="104233" cy="94227"/>
          </a:xfrm>
          <a:custGeom>
            <a:avLst/>
            <a:gdLst/>
            <a:ahLst/>
            <a:cxnLst/>
            <a:rect l="l" t="t" r="r" b="b"/>
            <a:pathLst>
              <a:path w="948" h="857" extrusionOk="0">
                <a:moveTo>
                  <a:pt x="80" y="54"/>
                </a:moveTo>
                <a:lnTo>
                  <a:pt x="474" y="95"/>
                </a:lnTo>
                <a:lnTo>
                  <a:pt x="856" y="121"/>
                </a:lnTo>
                <a:lnTo>
                  <a:pt x="632" y="436"/>
                </a:lnTo>
                <a:lnTo>
                  <a:pt x="414" y="763"/>
                </a:lnTo>
                <a:lnTo>
                  <a:pt x="414" y="763"/>
                </a:lnTo>
                <a:lnTo>
                  <a:pt x="250" y="411"/>
                </a:lnTo>
                <a:lnTo>
                  <a:pt x="80" y="54"/>
                </a:lnTo>
                <a:close/>
                <a:moveTo>
                  <a:pt x="1" y="1"/>
                </a:moveTo>
                <a:lnTo>
                  <a:pt x="197" y="436"/>
                </a:lnTo>
                <a:lnTo>
                  <a:pt x="408" y="856"/>
                </a:lnTo>
                <a:lnTo>
                  <a:pt x="433" y="831"/>
                </a:lnTo>
                <a:lnTo>
                  <a:pt x="686" y="462"/>
                </a:lnTo>
                <a:lnTo>
                  <a:pt x="948" y="80"/>
                </a:lnTo>
                <a:lnTo>
                  <a:pt x="474" y="42"/>
                </a:lnTo>
                <a:lnTo>
                  <a:pt x="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3"/>
          <p:cNvSpPr/>
          <p:nvPr/>
        </p:nvSpPr>
        <p:spPr>
          <a:xfrm>
            <a:off x="162863" y="2138653"/>
            <a:ext cx="82353" cy="93897"/>
          </a:xfrm>
          <a:custGeom>
            <a:avLst/>
            <a:gdLst/>
            <a:ahLst/>
            <a:cxnLst/>
            <a:rect l="l" t="t" r="r" b="b"/>
            <a:pathLst>
              <a:path w="749" h="854" extrusionOk="0">
                <a:moveTo>
                  <a:pt x="748" y="1"/>
                </a:moveTo>
                <a:lnTo>
                  <a:pt x="366" y="209"/>
                </a:lnTo>
                <a:lnTo>
                  <a:pt x="0" y="433"/>
                </a:lnTo>
                <a:lnTo>
                  <a:pt x="366" y="645"/>
                </a:lnTo>
                <a:lnTo>
                  <a:pt x="748" y="853"/>
                </a:lnTo>
                <a:lnTo>
                  <a:pt x="748" y="433"/>
                </a:lnTo>
                <a:lnTo>
                  <a:pt x="748"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a:off x="156926" y="2132826"/>
            <a:ext cx="91368" cy="105552"/>
          </a:xfrm>
          <a:custGeom>
            <a:avLst/>
            <a:gdLst/>
            <a:ahLst/>
            <a:cxnLst/>
            <a:rect l="l" t="t" r="r" b="b"/>
            <a:pathLst>
              <a:path w="831" h="960" extrusionOk="0">
                <a:moveTo>
                  <a:pt x="777" y="92"/>
                </a:moveTo>
                <a:lnTo>
                  <a:pt x="777" y="486"/>
                </a:lnTo>
                <a:lnTo>
                  <a:pt x="777" y="868"/>
                </a:lnTo>
                <a:lnTo>
                  <a:pt x="436" y="669"/>
                </a:lnTo>
                <a:lnTo>
                  <a:pt x="100" y="480"/>
                </a:lnTo>
                <a:lnTo>
                  <a:pt x="100" y="480"/>
                </a:lnTo>
                <a:lnTo>
                  <a:pt x="436" y="291"/>
                </a:lnTo>
                <a:lnTo>
                  <a:pt x="777" y="92"/>
                </a:lnTo>
                <a:close/>
                <a:moveTo>
                  <a:pt x="831" y="0"/>
                </a:moveTo>
                <a:lnTo>
                  <a:pt x="408" y="237"/>
                </a:lnTo>
                <a:lnTo>
                  <a:pt x="0" y="486"/>
                </a:lnTo>
                <a:lnTo>
                  <a:pt x="41" y="499"/>
                </a:lnTo>
                <a:lnTo>
                  <a:pt x="408" y="723"/>
                </a:lnTo>
                <a:lnTo>
                  <a:pt x="831" y="960"/>
                </a:lnTo>
                <a:lnTo>
                  <a:pt x="831" y="486"/>
                </a:lnTo>
                <a:lnTo>
                  <a:pt x="83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a:off x="480731" y="4783742"/>
            <a:ext cx="82792" cy="95547"/>
          </a:xfrm>
          <a:custGeom>
            <a:avLst/>
            <a:gdLst/>
            <a:ahLst/>
            <a:cxnLst/>
            <a:rect l="l" t="t" r="r" b="b"/>
            <a:pathLst>
              <a:path w="753" h="869" extrusionOk="0">
                <a:moveTo>
                  <a:pt x="752" y="0"/>
                </a:moveTo>
                <a:lnTo>
                  <a:pt x="383" y="224"/>
                </a:lnTo>
                <a:lnTo>
                  <a:pt x="1" y="436"/>
                </a:lnTo>
                <a:lnTo>
                  <a:pt x="383" y="647"/>
                </a:lnTo>
                <a:lnTo>
                  <a:pt x="752" y="868"/>
                </a:lnTo>
                <a:lnTo>
                  <a:pt x="752" y="436"/>
                </a:lnTo>
                <a:lnTo>
                  <a:pt x="7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a:off x="475234" y="4779564"/>
            <a:ext cx="91039" cy="104233"/>
          </a:xfrm>
          <a:custGeom>
            <a:avLst/>
            <a:gdLst/>
            <a:ahLst/>
            <a:cxnLst/>
            <a:rect l="l" t="t" r="r" b="b"/>
            <a:pathLst>
              <a:path w="828" h="948" extrusionOk="0">
                <a:moveTo>
                  <a:pt x="777" y="92"/>
                </a:moveTo>
                <a:lnTo>
                  <a:pt x="777" y="474"/>
                </a:lnTo>
                <a:lnTo>
                  <a:pt x="777" y="856"/>
                </a:lnTo>
                <a:lnTo>
                  <a:pt x="446" y="670"/>
                </a:lnTo>
                <a:lnTo>
                  <a:pt x="110" y="474"/>
                </a:lnTo>
                <a:lnTo>
                  <a:pt x="110" y="474"/>
                </a:lnTo>
                <a:lnTo>
                  <a:pt x="446" y="275"/>
                </a:lnTo>
                <a:lnTo>
                  <a:pt x="777" y="92"/>
                </a:lnTo>
                <a:close/>
                <a:moveTo>
                  <a:pt x="828" y="0"/>
                </a:moveTo>
                <a:lnTo>
                  <a:pt x="420" y="237"/>
                </a:lnTo>
                <a:lnTo>
                  <a:pt x="0" y="474"/>
                </a:lnTo>
                <a:lnTo>
                  <a:pt x="38" y="499"/>
                </a:lnTo>
                <a:lnTo>
                  <a:pt x="420" y="711"/>
                </a:lnTo>
                <a:lnTo>
                  <a:pt x="828" y="947"/>
                </a:lnTo>
                <a:lnTo>
                  <a:pt x="828" y="474"/>
                </a:lnTo>
                <a:lnTo>
                  <a:pt x="828"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a:off x="773091" y="2416531"/>
            <a:ext cx="95547" cy="85101"/>
          </a:xfrm>
          <a:custGeom>
            <a:avLst/>
            <a:gdLst/>
            <a:ahLst/>
            <a:cxnLst/>
            <a:rect l="l" t="t" r="r" b="b"/>
            <a:pathLst>
              <a:path w="869" h="774" extrusionOk="0">
                <a:moveTo>
                  <a:pt x="0" y="0"/>
                </a:moveTo>
                <a:lnTo>
                  <a:pt x="183" y="395"/>
                </a:lnTo>
                <a:lnTo>
                  <a:pt x="369" y="774"/>
                </a:lnTo>
                <a:lnTo>
                  <a:pt x="619" y="420"/>
                </a:lnTo>
                <a:lnTo>
                  <a:pt x="868" y="64"/>
                </a:lnTo>
                <a:lnTo>
                  <a:pt x="436" y="38"/>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3"/>
          <p:cNvSpPr/>
          <p:nvPr/>
        </p:nvSpPr>
        <p:spPr>
          <a:xfrm>
            <a:off x="135376" y="188894"/>
            <a:ext cx="93897" cy="85541"/>
          </a:xfrm>
          <a:custGeom>
            <a:avLst/>
            <a:gdLst/>
            <a:ahLst/>
            <a:cxnLst/>
            <a:rect l="l" t="t" r="r" b="b"/>
            <a:pathLst>
              <a:path w="854" h="778" extrusionOk="0">
                <a:moveTo>
                  <a:pt x="1" y="1"/>
                </a:moveTo>
                <a:lnTo>
                  <a:pt x="184" y="395"/>
                </a:lnTo>
                <a:lnTo>
                  <a:pt x="367" y="777"/>
                </a:lnTo>
                <a:lnTo>
                  <a:pt x="616" y="421"/>
                </a:lnTo>
                <a:lnTo>
                  <a:pt x="853" y="67"/>
                </a:lnTo>
                <a:lnTo>
                  <a:pt x="433" y="39"/>
                </a:lnTo>
                <a:lnTo>
                  <a:pt x="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3"/>
          <p:cNvSpPr/>
          <p:nvPr/>
        </p:nvSpPr>
        <p:spPr>
          <a:xfrm>
            <a:off x="130868" y="186145"/>
            <a:ext cx="104233" cy="93787"/>
          </a:xfrm>
          <a:custGeom>
            <a:avLst/>
            <a:gdLst/>
            <a:ahLst/>
            <a:cxnLst/>
            <a:rect l="l" t="t" r="r" b="b"/>
            <a:pathLst>
              <a:path w="948" h="853" extrusionOk="0">
                <a:moveTo>
                  <a:pt x="80" y="51"/>
                </a:moveTo>
                <a:lnTo>
                  <a:pt x="462" y="92"/>
                </a:lnTo>
                <a:lnTo>
                  <a:pt x="856" y="117"/>
                </a:lnTo>
                <a:lnTo>
                  <a:pt x="632" y="433"/>
                </a:lnTo>
                <a:lnTo>
                  <a:pt x="416" y="759"/>
                </a:lnTo>
                <a:lnTo>
                  <a:pt x="250" y="408"/>
                </a:lnTo>
                <a:lnTo>
                  <a:pt x="80" y="51"/>
                </a:lnTo>
                <a:close/>
                <a:moveTo>
                  <a:pt x="1" y="1"/>
                </a:moveTo>
                <a:lnTo>
                  <a:pt x="200" y="433"/>
                </a:lnTo>
                <a:lnTo>
                  <a:pt x="408" y="853"/>
                </a:lnTo>
                <a:lnTo>
                  <a:pt x="436" y="828"/>
                </a:lnTo>
                <a:lnTo>
                  <a:pt x="673" y="458"/>
                </a:lnTo>
                <a:lnTo>
                  <a:pt x="948" y="79"/>
                </a:lnTo>
                <a:lnTo>
                  <a:pt x="474" y="38"/>
                </a:lnTo>
                <a:lnTo>
                  <a:pt x="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a:off x="773091" y="4692813"/>
            <a:ext cx="82682" cy="94117"/>
          </a:xfrm>
          <a:custGeom>
            <a:avLst/>
            <a:gdLst/>
            <a:ahLst/>
            <a:cxnLst/>
            <a:rect l="l" t="t" r="r" b="b"/>
            <a:pathLst>
              <a:path w="752" h="856" extrusionOk="0">
                <a:moveTo>
                  <a:pt x="751" y="0"/>
                </a:moveTo>
                <a:lnTo>
                  <a:pt x="382" y="212"/>
                </a:lnTo>
                <a:lnTo>
                  <a:pt x="0" y="433"/>
                </a:lnTo>
                <a:lnTo>
                  <a:pt x="382" y="644"/>
                </a:lnTo>
                <a:lnTo>
                  <a:pt x="751" y="856"/>
                </a:lnTo>
                <a:lnTo>
                  <a:pt x="751" y="433"/>
                </a:lnTo>
                <a:lnTo>
                  <a:pt x="75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3"/>
          <p:cNvSpPr/>
          <p:nvPr/>
        </p:nvSpPr>
        <p:spPr>
          <a:xfrm>
            <a:off x="767154" y="4686875"/>
            <a:ext cx="91368" cy="105662"/>
          </a:xfrm>
          <a:custGeom>
            <a:avLst/>
            <a:gdLst/>
            <a:ahLst/>
            <a:cxnLst/>
            <a:rect l="l" t="t" r="r" b="b"/>
            <a:pathLst>
              <a:path w="831" h="961" extrusionOk="0">
                <a:moveTo>
                  <a:pt x="777" y="92"/>
                </a:moveTo>
                <a:lnTo>
                  <a:pt x="777" y="487"/>
                </a:lnTo>
                <a:lnTo>
                  <a:pt x="777" y="869"/>
                </a:lnTo>
                <a:lnTo>
                  <a:pt x="449" y="673"/>
                </a:lnTo>
                <a:lnTo>
                  <a:pt x="104" y="482"/>
                </a:lnTo>
                <a:lnTo>
                  <a:pt x="104" y="482"/>
                </a:lnTo>
                <a:lnTo>
                  <a:pt x="449" y="291"/>
                </a:lnTo>
                <a:lnTo>
                  <a:pt x="777" y="92"/>
                </a:lnTo>
                <a:close/>
                <a:moveTo>
                  <a:pt x="831" y="0"/>
                </a:moveTo>
                <a:lnTo>
                  <a:pt x="423" y="237"/>
                </a:lnTo>
                <a:lnTo>
                  <a:pt x="0" y="487"/>
                </a:lnTo>
                <a:lnTo>
                  <a:pt x="41" y="502"/>
                </a:lnTo>
                <a:lnTo>
                  <a:pt x="423" y="723"/>
                </a:lnTo>
                <a:lnTo>
                  <a:pt x="831" y="960"/>
                </a:lnTo>
                <a:lnTo>
                  <a:pt x="831" y="487"/>
                </a:lnTo>
                <a:lnTo>
                  <a:pt x="83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3"/>
          <p:cNvSpPr/>
          <p:nvPr/>
        </p:nvSpPr>
        <p:spPr>
          <a:xfrm>
            <a:off x="4365737" y="184386"/>
            <a:ext cx="82682" cy="95547"/>
          </a:xfrm>
          <a:custGeom>
            <a:avLst/>
            <a:gdLst/>
            <a:ahLst/>
            <a:cxnLst/>
            <a:rect l="l" t="t" r="r" b="b"/>
            <a:pathLst>
              <a:path w="752" h="869" extrusionOk="0">
                <a:moveTo>
                  <a:pt x="751" y="1"/>
                </a:moveTo>
                <a:lnTo>
                  <a:pt x="382" y="212"/>
                </a:lnTo>
                <a:lnTo>
                  <a:pt x="0" y="436"/>
                </a:lnTo>
                <a:lnTo>
                  <a:pt x="382" y="648"/>
                </a:lnTo>
                <a:lnTo>
                  <a:pt x="751" y="869"/>
                </a:lnTo>
                <a:lnTo>
                  <a:pt x="751" y="436"/>
                </a:lnTo>
                <a:lnTo>
                  <a:pt x="75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4359800" y="180208"/>
            <a:ext cx="91368" cy="104233"/>
          </a:xfrm>
          <a:custGeom>
            <a:avLst/>
            <a:gdLst/>
            <a:ahLst/>
            <a:cxnLst/>
            <a:rect l="l" t="t" r="r" b="b"/>
            <a:pathLst>
              <a:path w="831" h="948" extrusionOk="0">
                <a:moveTo>
                  <a:pt x="777" y="80"/>
                </a:moveTo>
                <a:lnTo>
                  <a:pt x="777" y="474"/>
                </a:lnTo>
                <a:lnTo>
                  <a:pt x="777" y="856"/>
                </a:lnTo>
                <a:lnTo>
                  <a:pt x="449" y="658"/>
                </a:lnTo>
                <a:lnTo>
                  <a:pt x="111" y="474"/>
                </a:lnTo>
                <a:lnTo>
                  <a:pt x="449" y="276"/>
                </a:lnTo>
                <a:lnTo>
                  <a:pt x="777" y="80"/>
                </a:lnTo>
                <a:close/>
                <a:moveTo>
                  <a:pt x="831" y="1"/>
                </a:moveTo>
                <a:lnTo>
                  <a:pt x="423" y="238"/>
                </a:lnTo>
                <a:lnTo>
                  <a:pt x="0" y="474"/>
                </a:lnTo>
                <a:lnTo>
                  <a:pt x="41" y="500"/>
                </a:lnTo>
                <a:lnTo>
                  <a:pt x="423" y="711"/>
                </a:lnTo>
                <a:lnTo>
                  <a:pt x="831" y="948"/>
                </a:lnTo>
                <a:lnTo>
                  <a:pt x="831" y="474"/>
                </a:lnTo>
                <a:lnTo>
                  <a:pt x="83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a:off x="1383318" y="4848943"/>
            <a:ext cx="95547" cy="85541"/>
          </a:xfrm>
          <a:custGeom>
            <a:avLst/>
            <a:gdLst/>
            <a:ahLst/>
            <a:cxnLst/>
            <a:rect l="l" t="t" r="r" b="b"/>
            <a:pathLst>
              <a:path w="869" h="778" extrusionOk="0">
                <a:moveTo>
                  <a:pt x="0" y="1"/>
                </a:moveTo>
                <a:lnTo>
                  <a:pt x="199" y="395"/>
                </a:lnTo>
                <a:lnTo>
                  <a:pt x="382" y="777"/>
                </a:lnTo>
                <a:lnTo>
                  <a:pt x="619" y="421"/>
                </a:lnTo>
                <a:lnTo>
                  <a:pt x="868" y="67"/>
                </a:lnTo>
                <a:lnTo>
                  <a:pt x="436" y="2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a:off x="1702946" y="4885117"/>
            <a:ext cx="95547" cy="86861"/>
          </a:xfrm>
          <a:custGeom>
            <a:avLst/>
            <a:gdLst/>
            <a:ahLst/>
            <a:cxnLst/>
            <a:rect l="l" t="t" r="r" b="b"/>
            <a:pathLst>
              <a:path w="869" h="790" extrusionOk="0">
                <a:moveTo>
                  <a:pt x="1" y="0"/>
                </a:moveTo>
                <a:lnTo>
                  <a:pt x="187" y="395"/>
                </a:lnTo>
                <a:lnTo>
                  <a:pt x="370" y="789"/>
                </a:lnTo>
                <a:lnTo>
                  <a:pt x="619" y="436"/>
                </a:lnTo>
                <a:lnTo>
                  <a:pt x="869" y="66"/>
                </a:lnTo>
                <a:lnTo>
                  <a:pt x="436" y="41"/>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p:nvPr/>
        </p:nvSpPr>
        <p:spPr>
          <a:xfrm>
            <a:off x="1698768" y="4882258"/>
            <a:ext cx="104233" cy="95547"/>
          </a:xfrm>
          <a:custGeom>
            <a:avLst/>
            <a:gdLst/>
            <a:ahLst/>
            <a:cxnLst/>
            <a:rect l="l" t="t" r="r" b="b"/>
            <a:pathLst>
              <a:path w="948" h="869" extrusionOk="0">
                <a:moveTo>
                  <a:pt x="80" y="67"/>
                </a:moveTo>
                <a:lnTo>
                  <a:pt x="474" y="92"/>
                </a:lnTo>
                <a:lnTo>
                  <a:pt x="856" y="118"/>
                </a:lnTo>
                <a:lnTo>
                  <a:pt x="632" y="433"/>
                </a:lnTo>
                <a:lnTo>
                  <a:pt x="414" y="762"/>
                </a:lnTo>
                <a:lnTo>
                  <a:pt x="414" y="762"/>
                </a:lnTo>
                <a:lnTo>
                  <a:pt x="250" y="408"/>
                </a:lnTo>
                <a:lnTo>
                  <a:pt x="80" y="67"/>
                </a:lnTo>
                <a:close/>
                <a:moveTo>
                  <a:pt x="1" y="1"/>
                </a:moveTo>
                <a:lnTo>
                  <a:pt x="197" y="433"/>
                </a:lnTo>
                <a:lnTo>
                  <a:pt x="408" y="869"/>
                </a:lnTo>
                <a:lnTo>
                  <a:pt x="433" y="828"/>
                </a:lnTo>
                <a:lnTo>
                  <a:pt x="683" y="474"/>
                </a:lnTo>
                <a:lnTo>
                  <a:pt x="948" y="80"/>
                </a:lnTo>
                <a:lnTo>
                  <a:pt x="474" y="39"/>
                </a:lnTo>
                <a:lnTo>
                  <a:pt x="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3"/>
          <p:cNvSpPr/>
          <p:nvPr/>
        </p:nvSpPr>
        <p:spPr>
          <a:xfrm>
            <a:off x="3113286" y="4737563"/>
            <a:ext cx="175040" cy="198240"/>
          </a:xfrm>
          <a:custGeom>
            <a:avLst/>
            <a:gdLst/>
            <a:ahLst/>
            <a:cxnLst/>
            <a:rect l="l" t="t" r="r" b="b"/>
            <a:pathLst>
              <a:path w="1592" h="1803" extrusionOk="0">
                <a:moveTo>
                  <a:pt x="67" y="0"/>
                </a:moveTo>
                <a:lnTo>
                  <a:pt x="26" y="894"/>
                </a:lnTo>
                <a:lnTo>
                  <a:pt x="1" y="1803"/>
                </a:lnTo>
                <a:lnTo>
                  <a:pt x="790" y="1383"/>
                </a:lnTo>
                <a:lnTo>
                  <a:pt x="1592" y="947"/>
                </a:lnTo>
                <a:lnTo>
                  <a:pt x="828" y="474"/>
                </a:lnTo>
                <a:lnTo>
                  <a:pt x="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3"/>
          <p:cNvSpPr/>
          <p:nvPr/>
        </p:nvSpPr>
        <p:spPr>
          <a:xfrm>
            <a:off x="2547809" y="4737563"/>
            <a:ext cx="81033" cy="94117"/>
          </a:xfrm>
          <a:custGeom>
            <a:avLst/>
            <a:gdLst/>
            <a:ahLst/>
            <a:cxnLst/>
            <a:rect l="l" t="t" r="r" b="b"/>
            <a:pathLst>
              <a:path w="737" h="856" extrusionOk="0">
                <a:moveTo>
                  <a:pt x="736" y="0"/>
                </a:moveTo>
                <a:lnTo>
                  <a:pt x="367" y="212"/>
                </a:lnTo>
                <a:lnTo>
                  <a:pt x="1" y="420"/>
                </a:lnTo>
                <a:lnTo>
                  <a:pt x="367" y="644"/>
                </a:lnTo>
                <a:lnTo>
                  <a:pt x="736" y="856"/>
                </a:lnTo>
                <a:lnTo>
                  <a:pt x="736" y="420"/>
                </a:lnTo>
                <a:lnTo>
                  <a:pt x="73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3"/>
          <p:cNvSpPr/>
          <p:nvPr/>
        </p:nvSpPr>
        <p:spPr>
          <a:xfrm>
            <a:off x="2541981" y="4731625"/>
            <a:ext cx="89609" cy="105992"/>
          </a:xfrm>
          <a:custGeom>
            <a:avLst/>
            <a:gdLst/>
            <a:ahLst/>
            <a:cxnLst/>
            <a:rect l="l" t="t" r="r" b="b"/>
            <a:pathLst>
              <a:path w="815" h="964" extrusionOk="0">
                <a:moveTo>
                  <a:pt x="764" y="95"/>
                </a:moveTo>
                <a:lnTo>
                  <a:pt x="764" y="474"/>
                </a:lnTo>
                <a:lnTo>
                  <a:pt x="764" y="869"/>
                </a:lnTo>
                <a:lnTo>
                  <a:pt x="433" y="673"/>
                </a:lnTo>
                <a:lnTo>
                  <a:pt x="102" y="482"/>
                </a:lnTo>
                <a:lnTo>
                  <a:pt x="102" y="482"/>
                </a:lnTo>
                <a:lnTo>
                  <a:pt x="433" y="291"/>
                </a:lnTo>
                <a:lnTo>
                  <a:pt x="764" y="95"/>
                </a:lnTo>
                <a:close/>
                <a:moveTo>
                  <a:pt x="815" y="1"/>
                </a:moveTo>
                <a:lnTo>
                  <a:pt x="407" y="237"/>
                </a:lnTo>
                <a:lnTo>
                  <a:pt x="0" y="474"/>
                </a:lnTo>
                <a:lnTo>
                  <a:pt x="38" y="503"/>
                </a:lnTo>
                <a:lnTo>
                  <a:pt x="407" y="711"/>
                </a:lnTo>
                <a:lnTo>
                  <a:pt x="815" y="964"/>
                </a:lnTo>
                <a:lnTo>
                  <a:pt x="815" y="474"/>
                </a:lnTo>
                <a:lnTo>
                  <a:pt x="81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3"/>
          <p:cNvSpPr/>
          <p:nvPr/>
        </p:nvSpPr>
        <p:spPr>
          <a:xfrm>
            <a:off x="2965732" y="144144"/>
            <a:ext cx="94227" cy="89719"/>
          </a:xfrm>
          <a:custGeom>
            <a:avLst/>
            <a:gdLst/>
            <a:ahLst/>
            <a:cxnLst/>
            <a:rect l="l" t="t" r="r" b="b"/>
            <a:pathLst>
              <a:path w="857" h="816" extrusionOk="0">
                <a:moveTo>
                  <a:pt x="579" y="1"/>
                </a:moveTo>
                <a:lnTo>
                  <a:pt x="288" y="329"/>
                </a:lnTo>
                <a:lnTo>
                  <a:pt x="1" y="645"/>
                </a:lnTo>
                <a:lnTo>
                  <a:pt x="421" y="736"/>
                </a:lnTo>
                <a:lnTo>
                  <a:pt x="856" y="815"/>
                </a:lnTo>
                <a:lnTo>
                  <a:pt x="711" y="408"/>
                </a:lnTo>
                <a:lnTo>
                  <a:pt x="57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3"/>
          <p:cNvSpPr/>
          <p:nvPr/>
        </p:nvSpPr>
        <p:spPr>
          <a:xfrm>
            <a:off x="2959905" y="138207"/>
            <a:ext cx="104233" cy="100164"/>
          </a:xfrm>
          <a:custGeom>
            <a:avLst/>
            <a:gdLst/>
            <a:ahLst/>
            <a:cxnLst/>
            <a:rect l="l" t="t" r="r" b="b"/>
            <a:pathLst>
              <a:path w="948" h="911" extrusionOk="0">
                <a:moveTo>
                  <a:pt x="616" y="99"/>
                </a:moveTo>
                <a:lnTo>
                  <a:pt x="736" y="474"/>
                </a:lnTo>
                <a:lnTo>
                  <a:pt x="868" y="844"/>
                </a:lnTo>
                <a:lnTo>
                  <a:pt x="868" y="844"/>
                </a:lnTo>
                <a:lnTo>
                  <a:pt x="486" y="765"/>
                </a:lnTo>
                <a:lnTo>
                  <a:pt x="104" y="686"/>
                </a:lnTo>
                <a:lnTo>
                  <a:pt x="357" y="396"/>
                </a:lnTo>
                <a:lnTo>
                  <a:pt x="616" y="99"/>
                </a:lnTo>
                <a:close/>
                <a:moveTo>
                  <a:pt x="632" y="1"/>
                </a:moveTo>
                <a:lnTo>
                  <a:pt x="606" y="42"/>
                </a:lnTo>
                <a:lnTo>
                  <a:pt x="316" y="358"/>
                </a:lnTo>
                <a:lnTo>
                  <a:pt x="0" y="724"/>
                </a:lnTo>
                <a:lnTo>
                  <a:pt x="474" y="815"/>
                </a:lnTo>
                <a:lnTo>
                  <a:pt x="947" y="910"/>
                </a:lnTo>
                <a:lnTo>
                  <a:pt x="789" y="462"/>
                </a:lnTo>
                <a:lnTo>
                  <a:pt x="63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3"/>
          <p:cNvSpPr/>
          <p:nvPr/>
        </p:nvSpPr>
        <p:spPr>
          <a:xfrm>
            <a:off x="2917903" y="4789570"/>
            <a:ext cx="94117" cy="85541"/>
          </a:xfrm>
          <a:custGeom>
            <a:avLst/>
            <a:gdLst/>
            <a:ahLst/>
            <a:cxnLst/>
            <a:rect l="l" t="t" r="r" b="b"/>
            <a:pathLst>
              <a:path w="856" h="778" extrusionOk="0">
                <a:moveTo>
                  <a:pt x="0" y="1"/>
                </a:moveTo>
                <a:lnTo>
                  <a:pt x="186" y="383"/>
                </a:lnTo>
                <a:lnTo>
                  <a:pt x="370" y="778"/>
                </a:lnTo>
                <a:lnTo>
                  <a:pt x="619" y="421"/>
                </a:lnTo>
                <a:lnTo>
                  <a:pt x="856" y="67"/>
                </a:lnTo>
                <a:lnTo>
                  <a:pt x="436" y="2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3"/>
          <p:cNvSpPr/>
          <p:nvPr/>
        </p:nvSpPr>
        <p:spPr>
          <a:xfrm>
            <a:off x="3240389" y="32764"/>
            <a:ext cx="95547" cy="86861"/>
          </a:xfrm>
          <a:custGeom>
            <a:avLst/>
            <a:gdLst/>
            <a:ahLst/>
            <a:cxnLst/>
            <a:rect l="l" t="t" r="r" b="b"/>
            <a:pathLst>
              <a:path w="869" h="790" extrusionOk="0">
                <a:moveTo>
                  <a:pt x="0" y="0"/>
                </a:moveTo>
                <a:lnTo>
                  <a:pt x="186" y="395"/>
                </a:lnTo>
                <a:lnTo>
                  <a:pt x="382" y="789"/>
                </a:lnTo>
                <a:lnTo>
                  <a:pt x="619" y="433"/>
                </a:lnTo>
                <a:lnTo>
                  <a:pt x="868" y="79"/>
                </a:lnTo>
                <a:lnTo>
                  <a:pt x="436" y="38"/>
                </a:lnTo>
                <a:lnTo>
                  <a:pt x="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3"/>
          <p:cNvSpPr/>
          <p:nvPr/>
        </p:nvSpPr>
        <p:spPr>
          <a:xfrm>
            <a:off x="3236211" y="29905"/>
            <a:ext cx="104233" cy="95657"/>
          </a:xfrm>
          <a:custGeom>
            <a:avLst/>
            <a:gdLst/>
            <a:ahLst/>
            <a:cxnLst/>
            <a:rect l="l" t="t" r="r" b="b"/>
            <a:pathLst>
              <a:path w="948" h="870" extrusionOk="0">
                <a:moveTo>
                  <a:pt x="92" y="64"/>
                </a:moveTo>
                <a:lnTo>
                  <a:pt x="474" y="92"/>
                </a:lnTo>
                <a:lnTo>
                  <a:pt x="856" y="118"/>
                </a:lnTo>
                <a:lnTo>
                  <a:pt x="632" y="433"/>
                </a:lnTo>
                <a:lnTo>
                  <a:pt x="414" y="762"/>
                </a:lnTo>
                <a:lnTo>
                  <a:pt x="414" y="762"/>
                </a:lnTo>
                <a:lnTo>
                  <a:pt x="250" y="408"/>
                </a:lnTo>
                <a:lnTo>
                  <a:pt x="92" y="64"/>
                </a:lnTo>
                <a:close/>
                <a:moveTo>
                  <a:pt x="0" y="1"/>
                </a:moveTo>
                <a:lnTo>
                  <a:pt x="212" y="433"/>
                </a:lnTo>
                <a:lnTo>
                  <a:pt x="407" y="869"/>
                </a:lnTo>
                <a:lnTo>
                  <a:pt x="433" y="828"/>
                </a:lnTo>
                <a:lnTo>
                  <a:pt x="685" y="474"/>
                </a:lnTo>
                <a:lnTo>
                  <a:pt x="947" y="80"/>
                </a:lnTo>
                <a:lnTo>
                  <a:pt x="474" y="39"/>
                </a:lnTo>
                <a:lnTo>
                  <a:pt x="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3"/>
          <p:cNvSpPr/>
          <p:nvPr/>
        </p:nvSpPr>
        <p:spPr>
          <a:xfrm>
            <a:off x="6357388" y="4668074"/>
            <a:ext cx="198020" cy="176470"/>
          </a:xfrm>
          <a:custGeom>
            <a:avLst/>
            <a:gdLst/>
            <a:ahLst/>
            <a:cxnLst/>
            <a:rect l="l" t="t" r="r" b="b"/>
            <a:pathLst>
              <a:path w="1801" h="1605" extrusionOk="0">
                <a:moveTo>
                  <a:pt x="1" y="1"/>
                </a:moveTo>
                <a:lnTo>
                  <a:pt x="421" y="803"/>
                </a:lnTo>
                <a:lnTo>
                  <a:pt x="841" y="1605"/>
                </a:lnTo>
                <a:lnTo>
                  <a:pt x="1327" y="844"/>
                </a:lnTo>
                <a:lnTo>
                  <a:pt x="1800" y="67"/>
                </a:lnTo>
                <a:lnTo>
                  <a:pt x="907" y="4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3"/>
          <p:cNvSpPr/>
          <p:nvPr/>
        </p:nvSpPr>
        <p:spPr>
          <a:xfrm>
            <a:off x="5149467" y="4783742"/>
            <a:ext cx="82682" cy="95547"/>
          </a:xfrm>
          <a:custGeom>
            <a:avLst/>
            <a:gdLst/>
            <a:ahLst/>
            <a:cxnLst/>
            <a:rect l="l" t="t" r="r" b="b"/>
            <a:pathLst>
              <a:path w="752" h="869" extrusionOk="0">
                <a:moveTo>
                  <a:pt x="752" y="0"/>
                </a:moveTo>
                <a:lnTo>
                  <a:pt x="383" y="224"/>
                </a:lnTo>
                <a:lnTo>
                  <a:pt x="1" y="436"/>
                </a:lnTo>
                <a:lnTo>
                  <a:pt x="383" y="647"/>
                </a:lnTo>
                <a:lnTo>
                  <a:pt x="752" y="868"/>
                </a:lnTo>
                <a:lnTo>
                  <a:pt x="752" y="436"/>
                </a:lnTo>
                <a:lnTo>
                  <a:pt x="75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3"/>
          <p:cNvSpPr/>
          <p:nvPr/>
        </p:nvSpPr>
        <p:spPr>
          <a:xfrm>
            <a:off x="5143969" y="4779564"/>
            <a:ext cx="91039" cy="104233"/>
          </a:xfrm>
          <a:custGeom>
            <a:avLst/>
            <a:gdLst/>
            <a:ahLst/>
            <a:cxnLst/>
            <a:rect l="l" t="t" r="r" b="b"/>
            <a:pathLst>
              <a:path w="828" h="948" extrusionOk="0">
                <a:moveTo>
                  <a:pt x="777" y="92"/>
                </a:moveTo>
                <a:lnTo>
                  <a:pt x="777" y="474"/>
                </a:lnTo>
                <a:lnTo>
                  <a:pt x="777" y="856"/>
                </a:lnTo>
                <a:lnTo>
                  <a:pt x="445" y="670"/>
                </a:lnTo>
                <a:lnTo>
                  <a:pt x="109" y="474"/>
                </a:lnTo>
                <a:lnTo>
                  <a:pt x="109" y="474"/>
                </a:lnTo>
                <a:lnTo>
                  <a:pt x="445" y="275"/>
                </a:lnTo>
                <a:lnTo>
                  <a:pt x="777" y="92"/>
                </a:lnTo>
                <a:close/>
                <a:moveTo>
                  <a:pt x="827" y="0"/>
                </a:moveTo>
                <a:lnTo>
                  <a:pt x="420" y="237"/>
                </a:lnTo>
                <a:lnTo>
                  <a:pt x="0" y="474"/>
                </a:lnTo>
                <a:lnTo>
                  <a:pt x="38" y="499"/>
                </a:lnTo>
                <a:lnTo>
                  <a:pt x="420" y="711"/>
                </a:lnTo>
                <a:lnTo>
                  <a:pt x="827" y="947"/>
                </a:lnTo>
                <a:lnTo>
                  <a:pt x="827" y="474"/>
                </a:lnTo>
                <a:lnTo>
                  <a:pt x="827"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3"/>
          <p:cNvSpPr/>
          <p:nvPr/>
        </p:nvSpPr>
        <p:spPr>
          <a:xfrm>
            <a:off x="8131886" y="31334"/>
            <a:ext cx="92798" cy="89719"/>
          </a:xfrm>
          <a:custGeom>
            <a:avLst/>
            <a:gdLst/>
            <a:ahLst/>
            <a:cxnLst/>
            <a:rect l="l" t="t" r="r" b="b"/>
            <a:pathLst>
              <a:path w="844" h="816" extrusionOk="0">
                <a:moveTo>
                  <a:pt x="566" y="1"/>
                </a:moveTo>
                <a:lnTo>
                  <a:pt x="278" y="329"/>
                </a:lnTo>
                <a:lnTo>
                  <a:pt x="0" y="645"/>
                </a:lnTo>
                <a:lnTo>
                  <a:pt x="420" y="736"/>
                </a:lnTo>
                <a:lnTo>
                  <a:pt x="843" y="815"/>
                </a:lnTo>
                <a:lnTo>
                  <a:pt x="843" y="815"/>
                </a:lnTo>
                <a:lnTo>
                  <a:pt x="698" y="408"/>
                </a:lnTo>
                <a:lnTo>
                  <a:pt x="566"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3"/>
          <p:cNvSpPr/>
          <p:nvPr/>
        </p:nvSpPr>
        <p:spPr>
          <a:xfrm>
            <a:off x="8125948" y="25397"/>
            <a:ext cx="102913" cy="100164"/>
          </a:xfrm>
          <a:custGeom>
            <a:avLst/>
            <a:gdLst/>
            <a:ahLst/>
            <a:cxnLst/>
            <a:rect l="l" t="t" r="r" b="b"/>
            <a:pathLst>
              <a:path w="936" h="911" extrusionOk="0">
                <a:moveTo>
                  <a:pt x="606" y="99"/>
                </a:moveTo>
                <a:lnTo>
                  <a:pt x="740" y="474"/>
                </a:lnTo>
                <a:lnTo>
                  <a:pt x="856" y="831"/>
                </a:lnTo>
                <a:lnTo>
                  <a:pt x="856" y="831"/>
                </a:lnTo>
                <a:lnTo>
                  <a:pt x="474" y="765"/>
                </a:lnTo>
                <a:lnTo>
                  <a:pt x="95" y="686"/>
                </a:lnTo>
                <a:lnTo>
                  <a:pt x="358" y="395"/>
                </a:lnTo>
                <a:lnTo>
                  <a:pt x="606" y="99"/>
                </a:lnTo>
                <a:close/>
                <a:moveTo>
                  <a:pt x="632" y="1"/>
                </a:moveTo>
                <a:lnTo>
                  <a:pt x="594" y="42"/>
                </a:lnTo>
                <a:lnTo>
                  <a:pt x="316" y="358"/>
                </a:lnTo>
                <a:lnTo>
                  <a:pt x="1" y="711"/>
                </a:lnTo>
                <a:lnTo>
                  <a:pt x="462" y="815"/>
                </a:lnTo>
                <a:lnTo>
                  <a:pt x="935" y="910"/>
                </a:lnTo>
                <a:lnTo>
                  <a:pt x="777" y="449"/>
                </a:lnTo>
                <a:lnTo>
                  <a:pt x="63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3"/>
          <p:cNvSpPr/>
          <p:nvPr/>
        </p:nvSpPr>
        <p:spPr>
          <a:xfrm>
            <a:off x="4896470" y="4905238"/>
            <a:ext cx="94117" cy="85431"/>
          </a:xfrm>
          <a:custGeom>
            <a:avLst/>
            <a:gdLst/>
            <a:ahLst/>
            <a:cxnLst/>
            <a:rect l="l" t="t" r="r" b="b"/>
            <a:pathLst>
              <a:path w="856" h="777" extrusionOk="0">
                <a:moveTo>
                  <a:pt x="0" y="0"/>
                </a:moveTo>
                <a:lnTo>
                  <a:pt x="186" y="382"/>
                </a:lnTo>
                <a:lnTo>
                  <a:pt x="369" y="777"/>
                </a:lnTo>
                <a:lnTo>
                  <a:pt x="619" y="423"/>
                </a:lnTo>
                <a:lnTo>
                  <a:pt x="856" y="66"/>
                </a:lnTo>
                <a:lnTo>
                  <a:pt x="423" y="29"/>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3"/>
          <p:cNvSpPr/>
          <p:nvPr/>
        </p:nvSpPr>
        <p:spPr>
          <a:xfrm>
            <a:off x="5949580" y="4843116"/>
            <a:ext cx="95547" cy="85431"/>
          </a:xfrm>
          <a:custGeom>
            <a:avLst/>
            <a:gdLst/>
            <a:ahLst/>
            <a:cxnLst/>
            <a:rect l="l" t="t" r="r" b="b"/>
            <a:pathLst>
              <a:path w="869" h="777" extrusionOk="0">
                <a:moveTo>
                  <a:pt x="0" y="0"/>
                </a:moveTo>
                <a:lnTo>
                  <a:pt x="196" y="382"/>
                </a:lnTo>
                <a:lnTo>
                  <a:pt x="379" y="777"/>
                </a:lnTo>
                <a:lnTo>
                  <a:pt x="616" y="423"/>
                </a:lnTo>
                <a:lnTo>
                  <a:pt x="869" y="66"/>
                </a:lnTo>
                <a:lnTo>
                  <a:pt x="433" y="28"/>
                </a:lnTo>
                <a:lnTo>
                  <a:pt x="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3"/>
          <p:cNvSpPr/>
          <p:nvPr/>
        </p:nvSpPr>
        <p:spPr>
          <a:xfrm>
            <a:off x="5945072" y="4840257"/>
            <a:ext cx="104233" cy="94227"/>
          </a:xfrm>
          <a:custGeom>
            <a:avLst/>
            <a:gdLst/>
            <a:ahLst/>
            <a:cxnLst/>
            <a:rect l="l" t="t" r="r" b="b"/>
            <a:pathLst>
              <a:path w="948" h="857" extrusionOk="0">
                <a:moveTo>
                  <a:pt x="92" y="54"/>
                </a:moveTo>
                <a:lnTo>
                  <a:pt x="474" y="80"/>
                </a:lnTo>
                <a:lnTo>
                  <a:pt x="856" y="118"/>
                </a:lnTo>
                <a:lnTo>
                  <a:pt x="644" y="433"/>
                </a:lnTo>
                <a:lnTo>
                  <a:pt x="419" y="755"/>
                </a:lnTo>
                <a:lnTo>
                  <a:pt x="250" y="408"/>
                </a:lnTo>
                <a:lnTo>
                  <a:pt x="92" y="54"/>
                </a:lnTo>
                <a:close/>
                <a:moveTo>
                  <a:pt x="0" y="1"/>
                </a:moveTo>
                <a:lnTo>
                  <a:pt x="212" y="421"/>
                </a:lnTo>
                <a:lnTo>
                  <a:pt x="408" y="856"/>
                </a:lnTo>
                <a:lnTo>
                  <a:pt x="436" y="815"/>
                </a:lnTo>
                <a:lnTo>
                  <a:pt x="685" y="462"/>
                </a:lnTo>
                <a:lnTo>
                  <a:pt x="947" y="67"/>
                </a:lnTo>
                <a:lnTo>
                  <a:pt x="474" y="26"/>
                </a:lnTo>
                <a:lnTo>
                  <a:pt x="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3"/>
          <p:cNvSpPr/>
          <p:nvPr/>
        </p:nvSpPr>
        <p:spPr>
          <a:xfrm>
            <a:off x="879963" y="155721"/>
            <a:ext cx="178119" cy="198350"/>
          </a:xfrm>
          <a:custGeom>
            <a:avLst/>
            <a:gdLst/>
            <a:ahLst/>
            <a:cxnLst/>
            <a:rect l="l" t="t" r="r" b="b"/>
            <a:pathLst>
              <a:path w="1620" h="1804" extrusionOk="0">
                <a:moveTo>
                  <a:pt x="1620" y="1"/>
                </a:moveTo>
                <a:lnTo>
                  <a:pt x="818" y="395"/>
                </a:lnTo>
                <a:lnTo>
                  <a:pt x="0" y="803"/>
                </a:lnTo>
                <a:lnTo>
                  <a:pt x="752" y="1305"/>
                </a:lnTo>
                <a:lnTo>
                  <a:pt x="1516" y="1803"/>
                </a:lnTo>
                <a:lnTo>
                  <a:pt x="1566" y="894"/>
                </a:lnTo>
                <a:lnTo>
                  <a:pt x="16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3"/>
          <p:cNvSpPr/>
          <p:nvPr/>
        </p:nvSpPr>
        <p:spPr>
          <a:xfrm>
            <a:off x="182984" y="2913807"/>
            <a:ext cx="94117" cy="85431"/>
          </a:xfrm>
          <a:custGeom>
            <a:avLst/>
            <a:gdLst/>
            <a:ahLst/>
            <a:cxnLst/>
            <a:rect l="l" t="t" r="r" b="b"/>
            <a:pathLst>
              <a:path w="856" h="777" extrusionOk="0">
                <a:moveTo>
                  <a:pt x="0" y="0"/>
                </a:moveTo>
                <a:lnTo>
                  <a:pt x="183" y="395"/>
                </a:lnTo>
                <a:lnTo>
                  <a:pt x="370" y="777"/>
                </a:lnTo>
                <a:lnTo>
                  <a:pt x="606" y="420"/>
                </a:lnTo>
                <a:lnTo>
                  <a:pt x="856" y="67"/>
                </a:lnTo>
                <a:lnTo>
                  <a:pt x="420" y="38"/>
                </a:lnTo>
                <a:lnTo>
                  <a:pt x="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a:off x="177047" y="2911058"/>
            <a:ext cx="105992" cy="93787"/>
          </a:xfrm>
          <a:custGeom>
            <a:avLst/>
            <a:gdLst/>
            <a:ahLst/>
            <a:cxnLst/>
            <a:rect l="l" t="t" r="r" b="b"/>
            <a:pathLst>
              <a:path w="964" h="853" extrusionOk="0">
                <a:moveTo>
                  <a:pt x="95" y="63"/>
                </a:moveTo>
                <a:lnTo>
                  <a:pt x="474" y="92"/>
                </a:lnTo>
                <a:lnTo>
                  <a:pt x="856" y="117"/>
                </a:lnTo>
                <a:lnTo>
                  <a:pt x="648" y="433"/>
                </a:lnTo>
                <a:lnTo>
                  <a:pt x="424" y="749"/>
                </a:lnTo>
                <a:lnTo>
                  <a:pt x="266" y="407"/>
                </a:lnTo>
                <a:lnTo>
                  <a:pt x="95" y="63"/>
                </a:lnTo>
                <a:close/>
                <a:moveTo>
                  <a:pt x="1" y="0"/>
                </a:moveTo>
                <a:lnTo>
                  <a:pt x="212" y="433"/>
                </a:lnTo>
                <a:lnTo>
                  <a:pt x="424" y="853"/>
                </a:lnTo>
                <a:lnTo>
                  <a:pt x="449" y="827"/>
                </a:lnTo>
                <a:lnTo>
                  <a:pt x="686" y="474"/>
                </a:lnTo>
                <a:lnTo>
                  <a:pt x="963" y="79"/>
                </a:lnTo>
                <a:lnTo>
                  <a:pt x="474" y="38"/>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a:off x="255112" y="1257727"/>
            <a:ext cx="95547" cy="85431"/>
          </a:xfrm>
          <a:custGeom>
            <a:avLst/>
            <a:gdLst/>
            <a:ahLst/>
            <a:cxnLst/>
            <a:rect l="l" t="t" r="r" b="b"/>
            <a:pathLst>
              <a:path w="869" h="777" extrusionOk="0">
                <a:moveTo>
                  <a:pt x="1" y="0"/>
                </a:moveTo>
                <a:lnTo>
                  <a:pt x="187" y="382"/>
                </a:lnTo>
                <a:lnTo>
                  <a:pt x="383" y="777"/>
                </a:lnTo>
                <a:lnTo>
                  <a:pt x="620" y="420"/>
                </a:lnTo>
                <a:lnTo>
                  <a:pt x="869" y="67"/>
                </a:lnTo>
                <a:lnTo>
                  <a:pt x="436" y="26"/>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a:off x="250934" y="1253549"/>
            <a:ext cx="104343" cy="95547"/>
          </a:xfrm>
          <a:custGeom>
            <a:avLst/>
            <a:gdLst/>
            <a:ahLst/>
            <a:cxnLst/>
            <a:rect l="l" t="t" r="r" b="b"/>
            <a:pathLst>
              <a:path w="949" h="869" extrusionOk="0">
                <a:moveTo>
                  <a:pt x="93" y="64"/>
                </a:moveTo>
                <a:lnTo>
                  <a:pt x="474" y="92"/>
                </a:lnTo>
                <a:lnTo>
                  <a:pt x="856" y="130"/>
                </a:lnTo>
                <a:lnTo>
                  <a:pt x="632" y="446"/>
                </a:lnTo>
                <a:lnTo>
                  <a:pt x="418" y="769"/>
                </a:lnTo>
                <a:lnTo>
                  <a:pt x="418" y="769"/>
                </a:lnTo>
                <a:lnTo>
                  <a:pt x="250" y="408"/>
                </a:lnTo>
                <a:lnTo>
                  <a:pt x="93" y="64"/>
                </a:lnTo>
                <a:close/>
                <a:moveTo>
                  <a:pt x="1" y="0"/>
                </a:moveTo>
                <a:lnTo>
                  <a:pt x="212" y="433"/>
                </a:lnTo>
                <a:lnTo>
                  <a:pt x="408" y="869"/>
                </a:lnTo>
                <a:lnTo>
                  <a:pt x="433" y="828"/>
                </a:lnTo>
                <a:lnTo>
                  <a:pt x="686" y="474"/>
                </a:lnTo>
                <a:lnTo>
                  <a:pt x="948" y="79"/>
                </a:lnTo>
                <a:lnTo>
                  <a:pt x="474" y="38"/>
                </a:lnTo>
                <a:lnTo>
                  <a:pt x="1"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3"/>
          <p:cNvSpPr/>
          <p:nvPr/>
        </p:nvSpPr>
        <p:spPr>
          <a:xfrm>
            <a:off x="-340492" y="1820487"/>
            <a:ext cx="569761" cy="659700"/>
          </a:xfrm>
          <a:custGeom>
            <a:avLst/>
            <a:gdLst/>
            <a:ahLst/>
            <a:cxnLst/>
            <a:rect l="l" t="t" r="r" b="b"/>
            <a:pathLst>
              <a:path w="5182" h="6000" extrusionOk="0">
                <a:moveTo>
                  <a:pt x="0" y="1"/>
                </a:moveTo>
                <a:lnTo>
                  <a:pt x="0" y="3000"/>
                </a:lnTo>
                <a:lnTo>
                  <a:pt x="0" y="5999"/>
                </a:lnTo>
                <a:lnTo>
                  <a:pt x="2592" y="4500"/>
                </a:lnTo>
                <a:lnTo>
                  <a:pt x="5181" y="3000"/>
                </a:lnTo>
                <a:lnTo>
                  <a:pt x="2592" y="150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3"/>
          <p:cNvSpPr/>
          <p:nvPr/>
        </p:nvSpPr>
        <p:spPr>
          <a:xfrm>
            <a:off x="116354" y="4834430"/>
            <a:ext cx="571410" cy="659590"/>
          </a:xfrm>
          <a:custGeom>
            <a:avLst/>
            <a:gdLst/>
            <a:ahLst/>
            <a:cxnLst/>
            <a:rect l="l" t="t" r="r" b="b"/>
            <a:pathLst>
              <a:path w="5197" h="5999" extrusionOk="0">
                <a:moveTo>
                  <a:pt x="0" y="0"/>
                </a:moveTo>
                <a:lnTo>
                  <a:pt x="0" y="2999"/>
                </a:lnTo>
                <a:lnTo>
                  <a:pt x="0" y="5998"/>
                </a:lnTo>
                <a:lnTo>
                  <a:pt x="2605" y="4499"/>
                </a:lnTo>
                <a:lnTo>
                  <a:pt x="5196" y="2999"/>
                </a:lnTo>
                <a:lnTo>
                  <a:pt x="2605" y="150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3"/>
          <p:cNvSpPr/>
          <p:nvPr/>
        </p:nvSpPr>
        <p:spPr>
          <a:xfrm>
            <a:off x="4812797" y="-228887"/>
            <a:ext cx="817148" cy="944690"/>
          </a:xfrm>
          <a:custGeom>
            <a:avLst/>
            <a:gdLst/>
            <a:ahLst/>
            <a:cxnLst/>
            <a:rect l="l" t="t" r="r" b="b"/>
            <a:pathLst>
              <a:path w="7432" h="8592" extrusionOk="0">
                <a:moveTo>
                  <a:pt x="0" y="1"/>
                </a:moveTo>
                <a:lnTo>
                  <a:pt x="0" y="4288"/>
                </a:lnTo>
                <a:lnTo>
                  <a:pt x="0" y="8591"/>
                </a:lnTo>
                <a:lnTo>
                  <a:pt x="3722" y="6432"/>
                </a:lnTo>
                <a:lnTo>
                  <a:pt x="7432" y="4288"/>
                </a:lnTo>
                <a:lnTo>
                  <a:pt x="3722" y="214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3"/>
          <p:cNvSpPr/>
          <p:nvPr/>
        </p:nvSpPr>
        <p:spPr>
          <a:xfrm>
            <a:off x="-389750" y="3360680"/>
            <a:ext cx="912585" cy="913025"/>
          </a:xfrm>
          <a:custGeom>
            <a:avLst/>
            <a:gdLst/>
            <a:ahLst/>
            <a:cxnLst/>
            <a:rect l="l" t="t" r="r" b="b"/>
            <a:pathLst>
              <a:path w="8300" h="8304" extrusionOk="0">
                <a:moveTo>
                  <a:pt x="6077" y="1"/>
                </a:moveTo>
                <a:lnTo>
                  <a:pt x="3040" y="3041"/>
                </a:lnTo>
                <a:lnTo>
                  <a:pt x="0" y="6078"/>
                </a:lnTo>
                <a:lnTo>
                  <a:pt x="4145" y="7183"/>
                </a:lnTo>
                <a:lnTo>
                  <a:pt x="8300" y="8303"/>
                </a:lnTo>
                <a:lnTo>
                  <a:pt x="7182" y="4158"/>
                </a:lnTo>
                <a:lnTo>
                  <a:pt x="60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3"/>
          <p:cNvSpPr/>
          <p:nvPr/>
        </p:nvSpPr>
        <p:spPr>
          <a:xfrm>
            <a:off x="8648435" y="135458"/>
            <a:ext cx="656401" cy="656511"/>
          </a:xfrm>
          <a:custGeom>
            <a:avLst/>
            <a:gdLst/>
            <a:ahLst/>
            <a:cxnLst/>
            <a:rect l="l" t="t" r="r" b="b"/>
            <a:pathLst>
              <a:path w="5970" h="5971" extrusionOk="0">
                <a:moveTo>
                  <a:pt x="5817" y="153"/>
                </a:moveTo>
                <a:lnTo>
                  <a:pt x="5064" y="2959"/>
                </a:lnTo>
                <a:lnTo>
                  <a:pt x="4313" y="5775"/>
                </a:lnTo>
                <a:lnTo>
                  <a:pt x="2260" y="3710"/>
                </a:lnTo>
                <a:lnTo>
                  <a:pt x="208" y="1658"/>
                </a:lnTo>
                <a:lnTo>
                  <a:pt x="3012" y="907"/>
                </a:lnTo>
                <a:lnTo>
                  <a:pt x="5817" y="153"/>
                </a:lnTo>
                <a:close/>
                <a:moveTo>
                  <a:pt x="5970" y="1"/>
                </a:moveTo>
                <a:lnTo>
                  <a:pt x="5878" y="26"/>
                </a:lnTo>
                <a:lnTo>
                  <a:pt x="2983" y="803"/>
                </a:lnTo>
                <a:lnTo>
                  <a:pt x="0" y="1604"/>
                </a:lnTo>
                <a:lnTo>
                  <a:pt x="2182" y="3789"/>
                </a:lnTo>
                <a:lnTo>
                  <a:pt x="4366" y="5971"/>
                </a:lnTo>
                <a:lnTo>
                  <a:pt x="5168" y="2987"/>
                </a:lnTo>
                <a:lnTo>
                  <a:pt x="597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3"/>
          <p:cNvSpPr/>
          <p:nvPr/>
        </p:nvSpPr>
        <p:spPr>
          <a:xfrm>
            <a:off x="7514401" y="-204400"/>
            <a:ext cx="409344" cy="408024"/>
          </a:xfrm>
          <a:custGeom>
            <a:avLst/>
            <a:gdLst/>
            <a:ahLst/>
            <a:cxnLst/>
            <a:rect l="l" t="t" r="r" b="b"/>
            <a:pathLst>
              <a:path w="3723" h="3711" extrusionOk="0">
                <a:moveTo>
                  <a:pt x="3722" y="1"/>
                </a:moveTo>
                <a:lnTo>
                  <a:pt x="1853" y="487"/>
                </a:lnTo>
                <a:lnTo>
                  <a:pt x="0" y="986"/>
                </a:lnTo>
                <a:lnTo>
                  <a:pt x="1367" y="2353"/>
                </a:lnTo>
                <a:lnTo>
                  <a:pt x="2721" y="3710"/>
                </a:lnTo>
                <a:lnTo>
                  <a:pt x="3223" y="1854"/>
                </a:lnTo>
                <a:lnTo>
                  <a:pt x="37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3"/>
          <p:cNvSpPr/>
          <p:nvPr/>
        </p:nvSpPr>
        <p:spPr>
          <a:xfrm>
            <a:off x="7938152" y="4452570"/>
            <a:ext cx="409344" cy="409344"/>
          </a:xfrm>
          <a:custGeom>
            <a:avLst/>
            <a:gdLst/>
            <a:ahLst/>
            <a:cxnLst/>
            <a:rect l="l" t="t" r="r" b="b"/>
            <a:pathLst>
              <a:path w="3723" h="3723" extrusionOk="0">
                <a:moveTo>
                  <a:pt x="3723" y="0"/>
                </a:moveTo>
                <a:lnTo>
                  <a:pt x="1867" y="502"/>
                </a:lnTo>
                <a:lnTo>
                  <a:pt x="1" y="1001"/>
                </a:lnTo>
                <a:lnTo>
                  <a:pt x="1368" y="2356"/>
                </a:lnTo>
                <a:lnTo>
                  <a:pt x="2722" y="3723"/>
                </a:lnTo>
                <a:lnTo>
                  <a:pt x="3224" y="1869"/>
                </a:lnTo>
                <a:lnTo>
                  <a:pt x="37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3"/>
          <p:cNvSpPr/>
          <p:nvPr/>
        </p:nvSpPr>
        <p:spPr>
          <a:xfrm>
            <a:off x="19487" y="4395098"/>
            <a:ext cx="407914" cy="409344"/>
          </a:xfrm>
          <a:custGeom>
            <a:avLst/>
            <a:gdLst/>
            <a:ahLst/>
            <a:cxnLst/>
            <a:rect l="l" t="t" r="r" b="b"/>
            <a:pathLst>
              <a:path w="3710" h="3723" extrusionOk="0">
                <a:moveTo>
                  <a:pt x="3710" y="0"/>
                </a:moveTo>
                <a:lnTo>
                  <a:pt x="1857" y="499"/>
                </a:lnTo>
                <a:lnTo>
                  <a:pt x="0" y="998"/>
                </a:lnTo>
                <a:lnTo>
                  <a:pt x="1355" y="2352"/>
                </a:lnTo>
                <a:lnTo>
                  <a:pt x="2725" y="3723"/>
                </a:lnTo>
                <a:lnTo>
                  <a:pt x="3211" y="1854"/>
                </a:lnTo>
                <a:lnTo>
                  <a:pt x="37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3"/>
          <p:cNvSpPr/>
          <p:nvPr/>
        </p:nvSpPr>
        <p:spPr>
          <a:xfrm>
            <a:off x="72923" y="510202"/>
            <a:ext cx="407914" cy="409344"/>
          </a:xfrm>
          <a:custGeom>
            <a:avLst/>
            <a:gdLst/>
            <a:ahLst/>
            <a:cxnLst/>
            <a:rect l="l" t="t" r="r" b="b"/>
            <a:pathLst>
              <a:path w="3710" h="3723" extrusionOk="0">
                <a:moveTo>
                  <a:pt x="3710" y="0"/>
                </a:moveTo>
                <a:lnTo>
                  <a:pt x="1857" y="499"/>
                </a:lnTo>
                <a:lnTo>
                  <a:pt x="0" y="1001"/>
                </a:lnTo>
                <a:lnTo>
                  <a:pt x="1358" y="2368"/>
                </a:lnTo>
                <a:lnTo>
                  <a:pt x="2725" y="3722"/>
                </a:lnTo>
                <a:lnTo>
                  <a:pt x="3211" y="1869"/>
                </a:lnTo>
                <a:lnTo>
                  <a:pt x="37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3"/>
          <p:cNvSpPr/>
          <p:nvPr/>
        </p:nvSpPr>
        <p:spPr>
          <a:xfrm>
            <a:off x="8565752" y="899177"/>
            <a:ext cx="367343" cy="422098"/>
          </a:xfrm>
          <a:custGeom>
            <a:avLst/>
            <a:gdLst/>
            <a:ahLst/>
            <a:cxnLst/>
            <a:rect l="l" t="t" r="r" b="b"/>
            <a:pathLst>
              <a:path w="3341" h="3839" extrusionOk="0">
                <a:moveTo>
                  <a:pt x="1" y="0"/>
                </a:moveTo>
                <a:lnTo>
                  <a:pt x="13" y="1920"/>
                </a:lnTo>
                <a:lnTo>
                  <a:pt x="26" y="3839"/>
                </a:lnTo>
                <a:lnTo>
                  <a:pt x="1683" y="2867"/>
                </a:lnTo>
                <a:lnTo>
                  <a:pt x="3341" y="1894"/>
                </a:lnTo>
                <a:lnTo>
                  <a:pt x="1671" y="947"/>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3"/>
          <p:cNvSpPr/>
          <p:nvPr/>
        </p:nvSpPr>
        <p:spPr>
          <a:xfrm>
            <a:off x="8824686" y="3827719"/>
            <a:ext cx="367343" cy="423967"/>
          </a:xfrm>
          <a:custGeom>
            <a:avLst/>
            <a:gdLst/>
            <a:ahLst/>
            <a:cxnLst/>
            <a:rect l="l" t="t" r="r" b="b"/>
            <a:pathLst>
              <a:path w="3341" h="3856" extrusionOk="0">
                <a:moveTo>
                  <a:pt x="1" y="1"/>
                </a:moveTo>
                <a:lnTo>
                  <a:pt x="13" y="1923"/>
                </a:lnTo>
                <a:lnTo>
                  <a:pt x="26" y="3856"/>
                </a:lnTo>
                <a:lnTo>
                  <a:pt x="1684" y="2883"/>
                </a:lnTo>
                <a:lnTo>
                  <a:pt x="3341" y="1895"/>
                </a:lnTo>
                <a:lnTo>
                  <a:pt x="1671" y="948"/>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3"/>
          <p:cNvSpPr/>
          <p:nvPr/>
        </p:nvSpPr>
        <p:spPr>
          <a:xfrm>
            <a:off x="6494497" y="-12096"/>
            <a:ext cx="664208" cy="645077"/>
          </a:xfrm>
          <a:custGeom>
            <a:avLst/>
            <a:gdLst/>
            <a:ahLst/>
            <a:cxnLst/>
            <a:rect l="l" t="t" r="r" b="b"/>
            <a:pathLst>
              <a:path w="6041" h="5867" extrusionOk="0">
                <a:moveTo>
                  <a:pt x="1961" y="209"/>
                </a:moveTo>
                <a:lnTo>
                  <a:pt x="3897" y="2369"/>
                </a:lnTo>
                <a:lnTo>
                  <a:pt x="5852" y="4530"/>
                </a:lnTo>
                <a:lnTo>
                  <a:pt x="5852" y="4530"/>
                </a:lnTo>
                <a:lnTo>
                  <a:pt x="3000" y="5131"/>
                </a:lnTo>
                <a:lnTo>
                  <a:pt x="159" y="5734"/>
                </a:lnTo>
                <a:lnTo>
                  <a:pt x="1055" y="2972"/>
                </a:lnTo>
                <a:lnTo>
                  <a:pt x="1961" y="209"/>
                </a:lnTo>
                <a:close/>
                <a:moveTo>
                  <a:pt x="1911" y="1"/>
                </a:moveTo>
                <a:lnTo>
                  <a:pt x="964" y="2934"/>
                </a:lnTo>
                <a:lnTo>
                  <a:pt x="1" y="5867"/>
                </a:lnTo>
                <a:lnTo>
                  <a:pt x="3028" y="5235"/>
                </a:lnTo>
                <a:lnTo>
                  <a:pt x="6040" y="4591"/>
                </a:lnTo>
                <a:lnTo>
                  <a:pt x="5987" y="4525"/>
                </a:lnTo>
                <a:lnTo>
                  <a:pt x="3976" y="2302"/>
                </a:lnTo>
                <a:lnTo>
                  <a:pt x="1911"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3"/>
          <p:cNvSpPr/>
          <p:nvPr/>
        </p:nvSpPr>
        <p:spPr>
          <a:xfrm>
            <a:off x="7235236" y="4658068"/>
            <a:ext cx="663878" cy="645077"/>
          </a:xfrm>
          <a:custGeom>
            <a:avLst/>
            <a:gdLst/>
            <a:ahLst/>
            <a:cxnLst/>
            <a:rect l="l" t="t" r="r" b="b"/>
            <a:pathLst>
              <a:path w="6038" h="5867" extrusionOk="0">
                <a:moveTo>
                  <a:pt x="1946" y="196"/>
                </a:moveTo>
                <a:lnTo>
                  <a:pt x="3894" y="2368"/>
                </a:lnTo>
                <a:lnTo>
                  <a:pt x="5842" y="4519"/>
                </a:lnTo>
                <a:lnTo>
                  <a:pt x="5842" y="4519"/>
                </a:lnTo>
                <a:lnTo>
                  <a:pt x="3000" y="5131"/>
                </a:lnTo>
                <a:lnTo>
                  <a:pt x="159" y="5721"/>
                </a:lnTo>
                <a:lnTo>
                  <a:pt x="1052" y="2959"/>
                </a:lnTo>
                <a:lnTo>
                  <a:pt x="1946" y="196"/>
                </a:lnTo>
                <a:close/>
                <a:moveTo>
                  <a:pt x="1908" y="0"/>
                </a:moveTo>
                <a:lnTo>
                  <a:pt x="948" y="2933"/>
                </a:lnTo>
                <a:lnTo>
                  <a:pt x="1" y="5866"/>
                </a:lnTo>
                <a:lnTo>
                  <a:pt x="3013" y="5222"/>
                </a:lnTo>
                <a:lnTo>
                  <a:pt x="6037" y="4591"/>
                </a:lnTo>
                <a:lnTo>
                  <a:pt x="5971" y="4524"/>
                </a:lnTo>
                <a:lnTo>
                  <a:pt x="3972" y="2289"/>
                </a:lnTo>
                <a:lnTo>
                  <a:pt x="1908"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3"/>
          <p:cNvSpPr/>
          <p:nvPr/>
        </p:nvSpPr>
        <p:spPr>
          <a:xfrm>
            <a:off x="2008060" y="-65532"/>
            <a:ext cx="680151" cy="588452"/>
          </a:xfrm>
          <a:custGeom>
            <a:avLst/>
            <a:gdLst/>
            <a:ahLst/>
            <a:cxnLst/>
            <a:rect l="l" t="t" r="r" b="b"/>
            <a:pathLst>
              <a:path w="6186" h="5352" extrusionOk="0">
                <a:moveTo>
                  <a:pt x="3087" y="210"/>
                </a:moveTo>
                <a:lnTo>
                  <a:pt x="4540" y="2735"/>
                </a:lnTo>
                <a:lnTo>
                  <a:pt x="5999" y="5248"/>
                </a:lnTo>
                <a:lnTo>
                  <a:pt x="187" y="5248"/>
                </a:lnTo>
                <a:lnTo>
                  <a:pt x="1633" y="2735"/>
                </a:lnTo>
                <a:lnTo>
                  <a:pt x="3087" y="210"/>
                </a:lnTo>
                <a:close/>
                <a:moveTo>
                  <a:pt x="3095" y="1"/>
                </a:moveTo>
                <a:lnTo>
                  <a:pt x="3041" y="80"/>
                </a:lnTo>
                <a:lnTo>
                  <a:pt x="1541" y="2684"/>
                </a:lnTo>
                <a:lnTo>
                  <a:pt x="1" y="5352"/>
                </a:lnTo>
                <a:lnTo>
                  <a:pt x="6185" y="5352"/>
                </a:lnTo>
                <a:lnTo>
                  <a:pt x="4632" y="2684"/>
                </a:lnTo>
                <a:lnTo>
                  <a:pt x="309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3"/>
          <p:cNvSpPr/>
          <p:nvPr/>
        </p:nvSpPr>
        <p:spPr>
          <a:xfrm>
            <a:off x="106239" y="1408030"/>
            <a:ext cx="970639" cy="846395"/>
          </a:xfrm>
          <a:custGeom>
            <a:avLst/>
            <a:gdLst/>
            <a:ahLst/>
            <a:cxnLst/>
            <a:rect l="l" t="t" r="r" b="b"/>
            <a:pathLst>
              <a:path w="8828" h="7698" extrusionOk="0">
                <a:moveTo>
                  <a:pt x="8644" y="108"/>
                </a:moveTo>
                <a:lnTo>
                  <a:pt x="6580" y="3789"/>
                </a:lnTo>
                <a:lnTo>
                  <a:pt x="4512" y="7486"/>
                </a:lnTo>
                <a:lnTo>
                  <a:pt x="2356" y="3855"/>
                </a:lnTo>
                <a:lnTo>
                  <a:pt x="199" y="223"/>
                </a:lnTo>
                <a:lnTo>
                  <a:pt x="199" y="223"/>
                </a:lnTo>
                <a:lnTo>
                  <a:pt x="4420" y="158"/>
                </a:lnTo>
                <a:lnTo>
                  <a:pt x="8644" y="108"/>
                </a:lnTo>
                <a:close/>
                <a:moveTo>
                  <a:pt x="8827" y="0"/>
                </a:moveTo>
                <a:lnTo>
                  <a:pt x="4408" y="54"/>
                </a:lnTo>
                <a:lnTo>
                  <a:pt x="0" y="120"/>
                </a:lnTo>
                <a:lnTo>
                  <a:pt x="54" y="199"/>
                </a:lnTo>
                <a:lnTo>
                  <a:pt x="2264" y="3909"/>
                </a:lnTo>
                <a:lnTo>
                  <a:pt x="4512" y="7697"/>
                </a:lnTo>
                <a:lnTo>
                  <a:pt x="6671" y="3842"/>
                </a:lnTo>
                <a:lnTo>
                  <a:pt x="8827"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3"/>
          <p:cNvSpPr/>
          <p:nvPr/>
        </p:nvSpPr>
        <p:spPr>
          <a:xfrm>
            <a:off x="1739120" y="4425192"/>
            <a:ext cx="784163" cy="760964"/>
          </a:xfrm>
          <a:custGeom>
            <a:avLst/>
            <a:gdLst/>
            <a:ahLst/>
            <a:cxnLst/>
            <a:rect l="l" t="t" r="r" b="b"/>
            <a:pathLst>
              <a:path w="7132" h="6921" extrusionOk="0">
                <a:moveTo>
                  <a:pt x="6972" y="137"/>
                </a:moveTo>
                <a:lnTo>
                  <a:pt x="5907" y="3435"/>
                </a:lnTo>
                <a:lnTo>
                  <a:pt x="4843" y="6721"/>
                </a:lnTo>
                <a:lnTo>
                  <a:pt x="2526" y="4158"/>
                </a:lnTo>
                <a:lnTo>
                  <a:pt x="199" y="1579"/>
                </a:lnTo>
                <a:lnTo>
                  <a:pt x="3593" y="856"/>
                </a:lnTo>
                <a:lnTo>
                  <a:pt x="6972" y="137"/>
                </a:lnTo>
                <a:close/>
                <a:moveTo>
                  <a:pt x="7132" y="0"/>
                </a:moveTo>
                <a:lnTo>
                  <a:pt x="7040" y="13"/>
                </a:lnTo>
                <a:lnTo>
                  <a:pt x="3567" y="764"/>
                </a:lnTo>
                <a:lnTo>
                  <a:pt x="0" y="1512"/>
                </a:lnTo>
                <a:lnTo>
                  <a:pt x="2447" y="4224"/>
                </a:lnTo>
                <a:lnTo>
                  <a:pt x="4881" y="6920"/>
                </a:lnTo>
                <a:lnTo>
                  <a:pt x="5998" y="3460"/>
                </a:lnTo>
                <a:lnTo>
                  <a:pt x="713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3"/>
          <p:cNvSpPr/>
          <p:nvPr/>
        </p:nvSpPr>
        <p:spPr>
          <a:xfrm>
            <a:off x="8143320" y="4407820"/>
            <a:ext cx="911266" cy="1052881"/>
          </a:xfrm>
          <a:custGeom>
            <a:avLst/>
            <a:gdLst/>
            <a:ahLst/>
            <a:cxnLst/>
            <a:rect l="l" t="t" r="r" b="b"/>
            <a:pathLst>
              <a:path w="8288" h="9576" extrusionOk="0">
                <a:moveTo>
                  <a:pt x="8288" y="0"/>
                </a:moveTo>
                <a:lnTo>
                  <a:pt x="4146" y="2393"/>
                </a:lnTo>
                <a:lnTo>
                  <a:pt x="1" y="4789"/>
                </a:lnTo>
                <a:lnTo>
                  <a:pt x="4146" y="7182"/>
                </a:lnTo>
                <a:lnTo>
                  <a:pt x="8288" y="9575"/>
                </a:lnTo>
                <a:lnTo>
                  <a:pt x="8288" y="4789"/>
                </a:lnTo>
                <a:lnTo>
                  <a:pt x="82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3"/>
          <p:cNvSpPr/>
          <p:nvPr/>
        </p:nvSpPr>
        <p:spPr>
          <a:xfrm>
            <a:off x="4242812" y="4756254"/>
            <a:ext cx="659590" cy="571520"/>
          </a:xfrm>
          <a:custGeom>
            <a:avLst/>
            <a:gdLst/>
            <a:ahLst/>
            <a:cxnLst/>
            <a:rect l="l" t="t" r="r" b="b"/>
            <a:pathLst>
              <a:path w="5999" h="5198" extrusionOk="0">
                <a:moveTo>
                  <a:pt x="0" y="1"/>
                </a:moveTo>
                <a:lnTo>
                  <a:pt x="1500" y="2593"/>
                </a:lnTo>
                <a:lnTo>
                  <a:pt x="3000" y="5197"/>
                </a:lnTo>
                <a:lnTo>
                  <a:pt x="4499" y="2593"/>
                </a:lnTo>
                <a:lnTo>
                  <a:pt x="59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3"/>
          <p:cNvSpPr/>
          <p:nvPr/>
        </p:nvSpPr>
        <p:spPr>
          <a:xfrm>
            <a:off x="464791" y="396075"/>
            <a:ext cx="8220300" cy="4332900"/>
          </a:xfrm>
          <a:prstGeom prst="roundRect">
            <a:avLst>
              <a:gd name="adj" fmla="val 2817"/>
            </a:avLst>
          </a:prstGeom>
          <a:solidFill>
            <a:srgbClr val="FFFBF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3"/>
          <p:cNvSpPr txBox="1">
            <a:spLocks noGrp="1"/>
          </p:cNvSpPr>
          <p:nvPr>
            <p:ph type="title"/>
          </p:nvPr>
        </p:nvSpPr>
        <p:spPr>
          <a:xfrm>
            <a:off x="1949100" y="367675"/>
            <a:ext cx="5245800" cy="5472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a:endParaRPr/>
          </a:p>
        </p:txBody>
      </p:sp>
      <p:sp>
        <p:nvSpPr>
          <p:cNvPr id="771" name="Google Shape;771;p13"/>
          <p:cNvSpPr txBox="1">
            <a:spLocks noGrp="1"/>
          </p:cNvSpPr>
          <p:nvPr>
            <p:ph type="subTitle" idx="1"/>
          </p:nvPr>
        </p:nvSpPr>
        <p:spPr>
          <a:xfrm>
            <a:off x="2256000" y="1996067"/>
            <a:ext cx="2316000" cy="69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72" name="Google Shape;772;p13">
            <a:hlinkClick r:id="rId2" action="ppaction://hlinksldjump"/>
          </p:cNvPr>
          <p:cNvSpPr txBox="1">
            <a:spLocks noGrp="1"/>
          </p:cNvSpPr>
          <p:nvPr>
            <p:ph type="title" idx="2"/>
          </p:nvPr>
        </p:nvSpPr>
        <p:spPr>
          <a:xfrm>
            <a:off x="2256000" y="1604625"/>
            <a:ext cx="2037600" cy="439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773" name="Google Shape;773;p13">
            <a:hlinkClick r:id="rId2" action="ppaction://hlinksldjump"/>
          </p:cNvPr>
          <p:cNvSpPr txBox="1">
            <a:spLocks noGrp="1"/>
          </p:cNvSpPr>
          <p:nvPr>
            <p:ph type="title" idx="3" hasCustomPrompt="1"/>
          </p:nvPr>
        </p:nvSpPr>
        <p:spPr>
          <a:xfrm>
            <a:off x="1341010" y="1893095"/>
            <a:ext cx="915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6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774" name="Google Shape;774;p13"/>
          <p:cNvSpPr txBox="1">
            <a:spLocks noGrp="1"/>
          </p:cNvSpPr>
          <p:nvPr>
            <p:ph type="subTitle" idx="4"/>
          </p:nvPr>
        </p:nvSpPr>
        <p:spPr>
          <a:xfrm>
            <a:off x="5486994" y="2042242"/>
            <a:ext cx="2316000" cy="69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75" name="Google Shape;775;p13">
            <a:hlinkClick r:id="rId3" action="ppaction://hlinksldjump"/>
          </p:cNvPr>
          <p:cNvSpPr txBox="1">
            <a:spLocks noGrp="1"/>
          </p:cNvSpPr>
          <p:nvPr>
            <p:ph type="title" idx="5"/>
          </p:nvPr>
        </p:nvSpPr>
        <p:spPr>
          <a:xfrm>
            <a:off x="5486999" y="1604625"/>
            <a:ext cx="2037600" cy="439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776" name="Google Shape;776;p13">
            <a:hlinkClick r:id="rId3" action="ppaction://hlinksldjump"/>
          </p:cNvPr>
          <p:cNvSpPr txBox="1">
            <a:spLocks noGrp="1"/>
          </p:cNvSpPr>
          <p:nvPr>
            <p:ph type="title" idx="6" hasCustomPrompt="1"/>
          </p:nvPr>
        </p:nvSpPr>
        <p:spPr>
          <a:xfrm>
            <a:off x="4571997" y="1893095"/>
            <a:ext cx="915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6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777" name="Google Shape;777;p13"/>
          <p:cNvSpPr txBox="1">
            <a:spLocks noGrp="1"/>
          </p:cNvSpPr>
          <p:nvPr>
            <p:ph type="subTitle" idx="7"/>
          </p:nvPr>
        </p:nvSpPr>
        <p:spPr>
          <a:xfrm>
            <a:off x="2256000" y="3190233"/>
            <a:ext cx="2316000" cy="69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78" name="Google Shape;778;p13">
            <a:hlinkClick r:id="" action="ppaction://noaction"/>
          </p:cNvPr>
          <p:cNvSpPr txBox="1">
            <a:spLocks noGrp="1"/>
          </p:cNvSpPr>
          <p:nvPr>
            <p:ph type="title" idx="8"/>
          </p:nvPr>
        </p:nvSpPr>
        <p:spPr>
          <a:xfrm>
            <a:off x="2256000" y="2798775"/>
            <a:ext cx="2037600" cy="439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779" name="Google Shape;779;p13">
            <a:hlinkClick r:id="" action="ppaction://noaction"/>
          </p:cNvPr>
          <p:cNvSpPr txBox="1">
            <a:spLocks noGrp="1"/>
          </p:cNvSpPr>
          <p:nvPr>
            <p:ph type="title" idx="9" hasCustomPrompt="1"/>
          </p:nvPr>
        </p:nvSpPr>
        <p:spPr>
          <a:xfrm>
            <a:off x="1341000" y="3087215"/>
            <a:ext cx="915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6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780" name="Google Shape;780;p13"/>
          <p:cNvSpPr txBox="1">
            <a:spLocks noGrp="1"/>
          </p:cNvSpPr>
          <p:nvPr>
            <p:ph type="subTitle" idx="13"/>
          </p:nvPr>
        </p:nvSpPr>
        <p:spPr>
          <a:xfrm>
            <a:off x="5486994" y="3190233"/>
            <a:ext cx="2316000" cy="69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81" name="Google Shape;781;p13">
            <a:hlinkClick r:id="" action="ppaction://noaction"/>
          </p:cNvPr>
          <p:cNvSpPr txBox="1">
            <a:spLocks noGrp="1"/>
          </p:cNvSpPr>
          <p:nvPr>
            <p:ph type="title" idx="14"/>
          </p:nvPr>
        </p:nvSpPr>
        <p:spPr>
          <a:xfrm>
            <a:off x="5486999" y="2798775"/>
            <a:ext cx="2037600" cy="439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782" name="Google Shape;782;p13">
            <a:hlinkClick r:id="" action="ppaction://noaction"/>
          </p:cNvPr>
          <p:cNvSpPr txBox="1">
            <a:spLocks noGrp="1"/>
          </p:cNvSpPr>
          <p:nvPr>
            <p:ph type="title" idx="15" hasCustomPrompt="1"/>
          </p:nvPr>
        </p:nvSpPr>
        <p:spPr>
          <a:xfrm>
            <a:off x="4571997" y="3087268"/>
            <a:ext cx="915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6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7">
    <p:bg>
      <p:bgPr>
        <a:solidFill>
          <a:schemeClr val="accent2"/>
        </a:solidFill>
        <a:effectLst/>
      </p:bgPr>
    </p:bg>
    <p:spTree>
      <p:nvGrpSpPr>
        <p:cNvPr id="1" name="Shape 783"/>
        <p:cNvGrpSpPr/>
        <p:nvPr/>
      </p:nvGrpSpPr>
      <p:grpSpPr>
        <a:xfrm>
          <a:off x="0" y="0"/>
          <a:ext cx="0" cy="0"/>
          <a:chOff x="0" y="0"/>
          <a:chExt cx="0" cy="0"/>
        </a:xfrm>
      </p:grpSpPr>
      <p:sp>
        <p:nvSpPr>
          <p:cNvPr id="784" name="Google Shape;784;p14"/>
          <p:cNvSpPr/>
          <p:nvPr/>
        </p:nvSpPr>
        <p:spPr>
          <a:xfrm>
            <a:off x="-104662" y="2615362"/>
            <a:ext cx="578696" cy="577118"/>
          </a:xfrm>
          <a:custGeom>
            <a:avLst/>
            <a:gdLst/>
            <a:ahLst/>
            <a:cxnLst/>
            <a:rect l="l" t="t" r="r" b="b"/>
            <a:pathLst>
              <a:path w="5500" h="5485" extrusionOk="0">
                <a:moveTo>
                  <a:pt x="2750" y="0"/>
                </a:moveTo>
                <a:cubicBezTo>
                  <a:pt x="1238" y="0"/>
                  <a:pt x="0" y="1222"/>
                  <a:pt x="0" y="2734"/>
                </a:cubicBezTo>
                <a:cubicBezTo>
                  <a:pt x="0" y="4262"/>
                  <a:pt x="1238" y="5484"/>
                  <a:pt x="2750" y="5484"/>
                </a:cubicBezTo>
                <a:cubicBezTo>
                  <a:pt x="4262" y="5484"/>
                  <a:pt x="5500" y="4262"/>
                  <a:pt x="5500" y="2734"/>
                </a:cubicBezTo>
                <a:cubicBezTo>
                  <a:pt x="5500" y="1222"/>
                  <a:pt x="4262" y="0"/>
                  <a:pt x="2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a:off x="414166" y="2287187"/>
            <a:ext cx="119317" cy="119317"/>
          </a:xfrm>
          <a:custGeom>
            <a:avLst/>
            <a:gdLst/>
            <a:ahLst/>
            <a:cxnLst/>
            <a:rect l="l" t="t" r="r" b="b"/>
            <a:pathLst>
              <a:path w="1134" h="1134" extrusionOk="0">
                <a:moveTo>
                  <a:pt x="569" y="0"/>
                </a:moveTo>
                <a:cubicBezTo>
                  <a:pt x="253" y="0"/>
                  <a:pt x="0" y="250"/>
                  <a:pt x="0" y="565"/>
                </a:cubicBezTo>
                <a:cubicBezTo>
                  <a:pt x="0" y="881"/>
                  <a:pt x="253" y="1134"/>
                  <a:pt x="569" y="1134"/>
                </a:cubicBezTo>
                <a:cubicBezTo>
                  <a:pt x="884" y="1134"/>
                  <a:pt x="1134" y="881"/>
                  <a:pt x="1134" y="565"/>
                </a:cubicBezTo>
                <a:cubicBezTo>
                  <a:pt x="1134" y="250"/>
                  <a:pt x="884" y="0"/>
                  <a:pt x="5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a:off x="2336808" y="312034"/>
            <a:ext cx="559126" cy="559547"/>
          </a:xfrm>
          <a:custGeom>
            <a:avLst/>
            <a:gdLst/>
            <a:ahLst/>
            <a:cxnLst/>
            <a:rect l="l" t="t" r="r" b="b"/>
            <a:pathLst>
              <a:path w="5314" h="5318" extrusionOk="0">
                <a:moveTo>
                  <a:pt x="2658" y="1"/>
                </a:moveTo>
                <a:cubicBezTo>
                  <a:pt x="1197" y="1"/>
                  <a:pt x="0" y="1200"/>
                  <a:pt x="0" y="2659"/>
                </a:cubicBezTo>
                <a:cubicBezTo>
                  <a:pt x="0" y="4121"/>
                  <a:pt x="1197" y="5317"/>
                  <a:pt x="2658" y="5317"/>
                </a:cubicBezTo>
                <a:cubicBezTo>
                  <a:pt x="4117" y="5317"/>
                  <a:pt x="5313" y="4121"/>
                  <a:pt x="5313" y="2659"/>
                </a:cubicBezTo>
                <a:cubicBezTo>
                  <a:pt x="5313" y="1200"/>
                  <a:pt x="4117" y="1"/>
                  <a:pt x="2658" y="1"/>
                </a:cubicBezTo>
                <a:close/>
              </a:path>
            </a:pathLst>
          </a:custGeom>
          <a:solidFill>
            <a:srgbClr val="FED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a:off x="2895829" y="-314750"/>
            <a:ext cx="816909" cy="816593"/>
          </a:xfrm>
          <a:custGeom>
            <a:avLst/>
            <a:gdLst/>
            <a:ahLst/>
            <a:cxnLst/>
            <a:rect l="l" t="t" r="r" b="b"/>
            <a:pathLst>
              <a:path w="7764" h="7761" extrusionOk="0">
                <a:moveTo>
                  <a:pt x="3880" y="0"/>
                </a:moveTo>
                <a:cubicBezTo>
                  <a:pt x="1737" y="0"/>
                  <a:pt x="0" y="1737"/>
                  <a:pt x="0" y="3880"/>
                </a:cubicBezTo>
                <a:cubicBezTo>
                  <a:pt x="0" y="6024"/>
                  <a:pt x="1737" y="7760"/>
                  <a:pt x="3880" y="7760"/>
                </a:cubicBezTo>
                <a:cubicBezTo>
                  <a:pt x="6027" y="7760"/>
                  <a:pt x="7763" y="6024"/>
                  <a:pt x="7763" y="3880"/>
                </a:cubicBezTo>
                <a:cubicBezTo>
                  <a:pt x="7763" y="1737"/>
                  <a:pt x="6027" y="0"/>
                  <a:pt x="38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a:off x="8205216" y="216706"/>
            <a:ext cx="159299" cy="159194"/>
          </a:xfrm>
          <a:custGeom>
            <a:avLst/>
            <a:gdLst/>
            <a:ahLst/>
            <a:cxnLst/>
            <a:rect l="l" t="t" r="r" b="b"/>
            <a:pathLst>
              <a:path w="1514" h="1513" extrusionOk="0">
                <a:moveTo>
                  <a:pt x="762" y="1"/>
                </a:moveTo>
                <a:cubicBezTo>
                  <a:pt x="342" y="1"/>
                  <a:pt x="1" y="342"/>
                  <a:pt x="1" y="765"/>
                </a:cubicBezTo>
                <a:cubicBezTo>
                  <a:pt x="1" y="1172"/>
                  <a:pt x="342" y="1513"/>
                  <a:pt x="762" y="1513"/>
                </a:cubicBezTo>
                <a:cubicBezTo>
                  <a:pt x="1169" y="1513"/>
                  <a:pt x="1513" y="1172"/>
                  <a:pt x="1513" y="765"/>
                </a:cubicBezTo>
                <a:cubicBezTo>
                  <a:pt x="1513" y="342"/>
                  <a:pt x="1169" y="1"/>
                  <a:pt x="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a:off x="8761607" y="1718483"/>
            <a:ext cx="560494" cy="560494"/>
          </a:xfrm>
          <a:custGeom>
            <a:avLst/>
            <a:gdLst/>
            <a:ahLst/>
            <a:cxnLst/>
            <a:rect l="l" t="t" r="r" b="b"/>
            <a:pathLst>
              <a:path w="5327" h="5327" extrusionOk="0">
                <a:moveTo>
                  <a:pt x="2668" y="158"/>
                </a:moveTo>
                <a:cubicBezTo>
                  <a:pt x="3354" y="158"/>
                  <a:pt x="3985" y="433"/>
                  <a:pt x="4446" y="894"/>
                </a:cubicBezTo>
                <a:cubicBezTo>
                  <a:pt x="4894" y="1342"/>
                  <a:pt x="5169" y="1974"/>
                  <a:pt x="5169" y="2671"/>
                </a:cubicBezTo>
                <a:cubicBezTo>
                  <a:pt x="5169" y="3353"/>
                  <a:pt x="4894" y="3985"/>
                  <a:pt x="4446" y="4433"/>
                </a:cubicBezTo>
                <a:cubicBezTo>
                  <a:pt x="3985" y="4894"/>
                  <a:pt x="3354" y="5168"/>
                  <a:pt x="2668" y="5168"/>
                </a:cubicBezTo>
                <a:cubicBezTo>
                  <a:pt x="1974" y="5168"/>
                  <a:pt x="1355" y="4894"/>
                  <a:pt x="894" y="4433"/>
                </a:cubicBezTo>
                <a:cubicBezTo>
                  <a:pt x="433" y="3985"/>
                  <a:pt x="159" y="3353"/>
                  <a:pt x="159" y="2671"/>
                </a:cubicBezTo>
                <a:cubicBezTo>
                  <a:pt x="159" y="1974"/>
                  <a:pt x="433" y="1342"/>
                  <a:pt x="894" y="894"/>
                </a:cubicBezTo>
                <a:cubicBezTo>
                  <a:pt x="1355" y="433"/>
                  <a:pt x="1974" y="158"/>
                  <a:pt x="2668" y="158"/>
                </a:cubicBezTo>
                <a:close/>
                <a:moveTo>
                  <a:pt x="2668" y="0"/>
                </a:moveTo>
                <a:cubicBezTo>
                  <a:pt x="1197" y="0"/>
                  <a:pt x="1" y="1197"/>
                  <a:pt x="1" y="2671"/>
                </a:cubicBezTo>
                <a:cubicBezTo>
                  <a:pt x="1" y="4142"/>
                  <a:pt x="1197" y="5326"/>
                  <a:pt x="2668" y="5326"/>
                </a:cubicBezTo>
                <a:cubicBezTo>
                  <a:pt x="4143" y="5326"/>
                  <a:pt x="5327" y="4142"/>
                  <a:pt x="5327" y="2671"/>
                </a:cubicBezTo>
                <a:cubicBezTo>
                  <a:pt x="5327" y="1197"/>
                  <a:pt x="4143" y="0"/>
                  <a:pt x="2668"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8690900" y="2539289"/>
            <a:ext cx="159194" cy="159194"/>
          </a:xfrm>
          <a:custGeom>
            <a:avLst/>
            <a:gdLst/>
            <a:ahLst/>
            <a:cxnLst/>
            <a:rect l="l" t="t" r="r" b="b"/>
            <a:pathLst>
              <a:path w="1513" h="1513" extrusionOk="0">
                <a:moveTo>
                  <a:pt x="752" y="0"/>
                </a:moveTo>
                <a:cubicBezTo>
                  <a:pt x="329" y="0"/>
                  <a:pt x="0" y="329"/>
                  <a:pt x="0" y="749"/>
                </a:cubicBezTo>
                <a:cubicBezTo>
                  <a:pt x="0" y="1169"/>
                  <a:pt x="329" y="1513"/>
                  <a:pt x="752" y="1513"/>
                </a:cubicBezTo>
                <a:cubicBezTo>
                  <a:pt x="1172" y="1513"/>
                  <a:pt x="1513" y="1169"/>
                  <a:pt x="1513" y="749"/>
                </a:cubicBezTo>
                <a:cubicBezTo>
                  <a:pt x="1513" y="329"/>
                  <a:pt x="1172" y="0"/>
                  <a:pt x="7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a:off x="8733724" y="3236885"/>
            <a:ext cx="458222" cy="458117"/>
          </a:xfrm>
          <a:custGeom>
            <a:avLst/>
            <a:gdLst/>
            <a:ahLst/>
            <a:cxnLst/>
            <a:rect l="l" t="t" r="r" b="b"/>
            <a:pathLst>
              <a:path w="4355" h="4354" extrusionOk="0">
                <a:moveTo>
                  <a:pt x="2173" y="0"/>
                </a:moveTo>
                <a:cubicBezTo>
                  <a:pt x="976" y="0"/>
                  <a:pt x="1" y="973"/>
                  <a:pt x="1" y="2169"/>
                </a:cubicBezTo>
                <a:cubicBezTo>
                  <a:pt x="1" y="3378"/>
                  <a:pt x="976" y="4354"/>
                  <a:pt x="2173" y="4354"/>
                </a:cubicBezTo>
                <a:cubicBezTo>
                  <a:pt x="3382" y="4354"/>
                  <a:pt x="4354" y="3378"/>
                  <a:pt x="4354" y="2169"/>
                </a:cubicBezTo>
                <a:cubicBezTo>
                  <a:pt x="4354" y="973"/>
                  <a:pt x="3382" y="0"/>
                  <a:pt x="2173" y="0"/>
                </a:cubicBezTo>
                <a:close/>
              </a:path>
            </a:pathLst>
          </a:custGeom>
          <a:solidFill>
            <a:srgbClr val="FED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a:off x="8690900" y="3754347"/>
            <a:ext cx="159194" cy="159299"/>
          </a:xfrm>
          <a:custGeom>
            <a:avLst/>
            <a:gdLst/>
            <a:ahLst/>
            <a:cxnLst/>
            <a:rect l="l" t="t" r="r" b="b"/>
            <a:pathLst>
              <a:path w="1513" h="1514" extrusionOk="0">
                <a:moveTo>
                  <a:pt x="752" y="1"/>
                </a:moveTo>
                <a:cubicBezTo>
                  <a:pt x="329" y="1"/>
                  <a:pt x="0" y="342"/>
                  <a:pt x="0" y="765"/>
                </a:cubicBezTo>
                <a:cubicBezTo>
                  <a:pt x="0" y="1172"/>
                  <a:pt x="329" y="1513"/>
                  <a:pt x="752" y="1513"/>
                </a:cubicBezTo>
                <a:cubicBezTo>
                  <a:pt x="1172" y="1513"/>
                  <a:pt x="1513" y="1172"/>
                  <a:pt x="1513" y="765"/>
                </a:cubicBezTo>
                <a:cubicBezTo>
                  <a:pt x="1513" y="342"/>
                  <a:pt x="1172"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a:off x="1221290" y="3910806"/>
            <a:ext cx="1056173" cy="1056068"/>
          </a:xfrm>
          <a:custGeom>
            <a:avLst/>
            <a:gdLst/>
            <a:ahLst/>
            <a:cxnLst/>
            <a:rect l="l" t="t" r="r" b="b"/>
            <a:pathLst>
              <a:path w="10038" h="10037" extrusionOk="0">
                <a:moveTo>
                  <a:pt x="5024" y="1"/>
                </a:moveTo>
                <a:cubicBezTo>
                  <a:pt x="2249" y="1"/>
                  <a:pt x="1" y="2236"/>
                  <a:pt x="1" y="5011"/>
                </a:cubicBezTo>
                <a:cubicBezTo>
                  <a:pt x="1" y="7786"/>
                  <a:pt x="2249" y="10037"/>
                  <a:pt x="5024" y="10037"/>
                </a:cubicBezTo>
                <a:cubicBezTo>
                  <a:pt x="7786" y="10037"/>
                  <a:pt x="10037" y="7786"/>
                  <a:pt x="10037" y="5011"/>
                </a:cubicBezTo>
                <a:cubicBezTo>
                  <a:pt x="10037" y="2236"/>
                  <a:pt x="7786" y="1"/>
                  <a:pt x="5024" y="1"/>
                </a:cubicBezTo>
                <a:close/>
              </a:path>
            </a:pathLst>
          </a:custGeom>
          <a:solidFill>
            <a:srgbClr val="FED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a:off x="4995447" y="207131"/>
            <a:ext cx="1056068" cy="1056068"/>
          </a:xfrm>
          <a:custGeom>
            <a:avLst/>
            <a:gdLst/>
            <a:ahLst/>
            <a:cxnLst/>
            <a:rect l="l" t="t" r="r" b="b"/>
            <a:pathLst>
              <a:path w="10037" h="10037" extrusionOk="0">
                <a:moveTo>
                  <a:pt x="5027" y="0"/>
                </a:moveTo>
                <a:cubicBezTo>
                  <a:pt x="2252" y="0"/>
                  <a:pt x="1" y="2248"/>
                  <a:pt x="1" y="5010"/>
                </a:cubicBezTo>
                <a:cubicBezTo>
                  <a:pt x="1" y="7785"/>
                  <a:pt x="2252" y="10036"/>
                  <a:pt x="5027" y="10036"/>
                </a:cubicBezTo>
                <a:cubicBezTo>
                  <a:pt x="7789" y="10036"/>
                  <a:pt x="10037" y="7785"/>
                  <a:pt x="10037" y="5010"/>
                </a:cubicBezTo>
                <a:cubicBezTo>
                  <a:pt x="10037" y="2248"/>
                  <a:pt x="7789" y="0"/>
                  <a:pt x="5027" y="0"/>
                </a:cubicBezTo>
                <a:close/>
              </a:path>
            </a:pathLst>
          </a:custGeom>
          <a:solidFill>
            <a:srgbClr val="FED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4"/>
          <p:cNvSpPr/>
          <p:nvPr/>
        </p:nvSpPr>
        <p:spPr>
          <a:xfrm>
            <a:off x="2352064" y="4555582"/>
            <a:ext cx="701590" cy="702011"/>
          </a:xfrm>
          <a:custGeom>
            <a:avLst/>
            <a:gdLst/>
            <a:ahLst/>
            <a:cxnLst/>
            <a:rect l="l" t="t" r="r" b="b"/>
            <a:pathLst>
              <a:path w="6668" h="6672" extrusionOk="0">
                <a:moveTo>
                  <a:pt x="3328" y="158"/>
                </a:moveTo>
                <a:cubicBezTo>
                  <a:pt x="4209" y="158"/>
                  <a:pt x="4998" y="515"/>
                  <a:pt x="5576" y="1093"/>
                </a:cubicBezTo>
                <a:cubicBezTo>
                  <a:pt x="6157" y="1674"/>
                  <a:pt x="6510" y="2463"/>
                  <a:pt x="6510" y="3344"/>
                </a:cubicBezTo>
                <a:cubicBezTo>
                  <a:pt x="6510" y="4212"/>
                  <a:pt x="6157" y="5014"/>
                  <a:pt x="5576" y="5579"/>
                </a:cubicBezTo>
                <a:cubicBezTo>
                  <a:pt x="4998" y="6157"/>
                  <a:pt x="4209" y="6513"/>
                  <a:pt x="3328" y="6513"/>
                </a:cubicBezTo>
                <a:cubicBezTo>
                  <a:pt x="2447" y="6513"/>
                  <a:pt x="1658" y="6157"/>
                  <a:pt x="1077" y="5579"/>
                </a:cubicBezTo>
                <a:cubicBezTo>
                  <a:pt x="512" y="5014"/>
                  <a:pt x="158" y="4212"/>
                  <a:pt x="158" y="3344"/>
                </a:cubicBezTo>
                <a:cubicBezTo>
                  <a:pt x="158" y="2463"/>
                  <a:pt x="512" y="1674"/>
                  <a:pt x="1077" y="1093"/>
                </a:cubicBezTo>
                <a:cubicBezTo>
                  <a:pt x="1658" y="515"/>
                  <a:pt x="2447" y="158"/>
                  <a:pt x="3328" y="158"/>
                </a:cubicBezTo>
                <a:close/>
                <a:moveTo>
                  <a:pt x="3328" y="1"/>
                </a:moveTo>
                <a:cubicBezTo>
                  <a:pt x="1487" y="1"/>
                  <a:pt x="0" y="1500"/>
                  <a:pt x="0" y="3344"/>
                </a:cubicBezTo>
                <a:cubicBezTo>
                  <a:pt x="0" y="5184"/>
                  <a:pt x="1487" y="6671"/>
                  <a:pt x="3328" y="6671"/>
                </a:cubicBezTo>
                <a:cubicBezTo>
                  <a:pt x="5168" y="6671"/>
                  <a:pt x="6668" y="5184"/>
                  <a:pt x="6668" y="3344"/>
                </a:cubicBezTo>
                <a:cubicBezTo>
                  <a:pt x="6668" y="1500"/>
                  <a:pt x="5168" y="1"/>
                  <a:pt x="3328"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a:off x="3532606" y="4736978"/>
            <a:ext cx="220010" cy="220325"/>
          </a:xfrm>
          <a:custGeom>
            <a:avLst/>
            <a:gdLst/>
            <a:ahLst/>
            <a:cxnLst/>
            <a:rect l="l" t="t" r="r" b="b"/>
            <a:pathLst>
              <a:path w="2091" h="2094" extrusionOk="0">
                <a:moveTo>
                  <a:pt x="1052" y="0"/>
                </a:moveTo>
                <a:cubicBezTo>
                  <a:pt x="474" y="0"/>
                  <a:pt x="0" y="474"/>
                  <a:pt x="0" y="1039"/>
                </a:cubicBezTo>
                <a:cubicBezTo>
                  <a:pt x="0" y="1620"/>
                  <a:pt x="474" y="2093"/>
                  <a:pt x="1052" y="2093"/>
                </a:cubicBezTo>
                <a:cubicBezTo>
                  <a:pt x="1617" y="2093"/>
                  <a:pt x="2090" y="1620"/>
                  <a:pt x="2090" y="1039"/>
                </a:cubicBezTo>
                <a:cubicBezTo>
                  <a:pt x="2090" y="474"/>
                  <a:pt x="1617" y="0"/>
                  <a:pt x="10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a:off x="75365" y="4475511"/>
            <a:ext cx="218642" cy="218642"/>
          </a:xfrm>
          <a:custGeom>
            <a:avLst/>
            <a:gdLst/>
            <a:ahLst/>
            <a:cxnLst/>
            <a:rect l="l" t="t" r="r" b="b"/>
            <a:pathLst>
              <a:path w="2078" h="2078" extrusionOk="0">
                <a:moveTo>
                  <a:pt x="1039" y="1"/>
                </a:moveTo>
                <a:cubicBezTo>
                  <a:pt x="458" y="1"/>
                  <a:pt x="0" y="462"/>
                  <a:pt x="0" y="1039"/>
                </a:cubicBezTo>
                <a:cubicBezTo>
                  <a:pt x="0" y="1617"/>
                  <a:pt x="458" y="2078"/>
                  <a:pt x="1039" y="2078"/>
                </a:cubicBezTo>
                <a:cubicBezTo>
                  <a:pt x="1617" y="2078"/>
                  <a:pt x="2078" y="1617"/>
                  <a:pt x="2078" y="1039"/>
                </a:cubicBezTo>
                <a:cubicBezTo>
                  <a:pt x="2078" y="462"/>
                  <a:pt x="1617" y="1"/>
                  <a:pt x="1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4"/>
          <p:cNvSpPr/>
          <p:nvPr/>
        </p:nvSpPr>
        <p:spPr>
          <a:xfrm>
            <a:off x="5304050" y="4727298"/>
            <a:ext cx="220325" cy="218747"/>
          </a:xfrm>
          <a:custGeom>
            <a:avLst/>
            <a:gdLst/>
            <a:ahLst/>
            <a:cxnLst/>
            <a:rect l="l" t="t" r="r" b="b"/>
            <a:pathLst>
              <a:path w="2094" h="2079" extrusionOk="0">
                <a:moveTo>
                  <a:pt x="1039" y="1"/>
                </a:moveTo>
                <a:cubicBezTo>
                  <a:pt x="474" y="1"/>
                  <a:pt x="1" y="462"/>
                  <a:pt x="1" y="1039"/>
                </a:cubicBezTo>
                <a:cubicBezTo>
                  <a:pt x="1" y="1620"/>
                  <a:pt x="474" y="2078"/>
                  <a:pt x="1039" y="2078"/>
                </a:cubicBezTo>
                <a:cubicBezTo>
                  <a:pt x="1620" y="2078"/>
                  <a:pt x="2094" y="1620"/>
                  <a:pt x="2094" y="1039"/>
                </a:cubicBezTo>
                <a:cubicBezTo>
                  <a:pt x="2094" y="462"/>
                  <a:pt x="1620" y="1"/>
                  <a:pt x="1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4"/>
          <p:cNvSpPr/>
          <p:nvPr/>
        </p:nvSpPr>
        <p:spPr>
          <a:xfrm>
            <a:off x="1190777" y="540567"/>
            <a:ext cx="239580" cy="239580"/>
          </a:xfrm>
          <a:custGeom>
            <a:avLst/>
            <a:gdLst/>
            <a:ahLst/>
            <a:cxnLst/>
            <a:rect l="l" t="t" r="r" b="b"/>
            <a:pathLst>
              <a:path w="2277" h="2277" extrusionOk="0">
                <a:moveTo>
                  <a:pt x="1143" y="1"/>
                </a:moveTo>
                <a:cubicBezTo>
                  <a:pt x="512" y="1"/>
                  <a:pt x="0" y="512"/>
                  <a:pt x="0" y="1144"/>
                </a:cubicBezTo>
                <a:cubicBezTo>
                  <a:pt x="0" y="1762"/>
                  <a:pt x="512" y="2277"/>
                  <a:pt x="1143" y="2277"/>
                </a:cubicBezTo>
                <a:cubicBezTo>
                  <a:pt x="1762" y="2277"/>
                  <a:pt x="2277" y="1762"/>
                  <a:pt x="2277" y="1144"/>
                </a:cubicBezTo>
                <a:cubicBezTo>
                  <a:pt x="2277" y="512"/>
                  <a:pt x="1762" y="1"/>
                  <a:pt x="1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4"/>
          <p:cNvSpPr/>
          <p:nvPr/>
        </p:nvSpPr>
        <p:spPr>
          <a:xfrm>
            <a:off x="545688" y="-173547"/>
            <a:ext cx="534610" cy="534189"/>
          </a:xfrm>
          <a:custGeom>
            <a:avLst/>
            <a:gdLst/>
            <a:ahLst/>
            <a:cxnLst/>
            <a:rect l="l" t="t" r="r" b="b"/>
            <a:pathLst>
              <a:path w="5081" h="5077" extrusionOk="0">
                <a:moveTo>
                  <a:pt x="2539" y="158"/>
                </a:moveTo>
                <a:cubicBezTo>
                  <a:pt x="3199" y="158"/>
                  <a:pt x="3789" y="420"/>
                  <a:pt x="4225" y="856"/>
                </a:cubicBezTo>
                <a:cubicBezTo>
                  <a:pt x="4657" y="1288"/>
                  <a:pt x="4922" y="1882"/>
                  <a:pt x="4922" y="2538"/>
                </a:cubicBezTo>
                <a:cubicBezTo>
                  <a:pt x="4922" y="3195"/>
                  <a:pt x="4657" y="3789"/>
                  <a:pt x="4225" y="4221"/>
                </a:cubicBezTo>
                <a:cubicBezTo>
                  <a:pt x="3789" y="4657"/>
                  <a:pt x="3199" y="4919"/>
                  <a:pt x="2539" y="4919"/>
                </a:cubicBezTo>
                <a:cubicBezTo>
                  <a:pt x="1882" y="4919"/>
                  <a:pt x="1276" y="4657"/>
                  <a:pt x="856" y="4221"/>
                </a:cubicBezTo>
                <a:cubicBezTo>
                  <a:pt x="424" y="3789"/>
                  <a:pt x="158" y="3195"/>
                  <a:pt x="158" y="2538"/>
                </a:cubicBezTo>
                <a:cubicBezTo>
                  <a:pt x="158" y="1882"/>
                  <a:pt x="424" y="1288"/>
                  <a:pt x="856" y="856"/>
                </a:cubicBezTo>
                <a:cubicBezTo>
                  <a:pt x="1276" y="420"/>
                  <a:pt x="1882" y="158"/>
                  <a:pt x="2539" y="158"/>
                </a:cubicBezTo>
                <a:close/>
                <a:moveTo>
                  <a:pt x="2539" y="0"/>
                </a:moveTo>
                <a:cubicBezTo>
                  <a:pt x="1134" y="0"/>
                  <a:pt x="1" y="1130"/>
                  <a:pt x="1" y="2538"/>
                </a:cubicBezTo>
                <a:cubicBezTo>
                  <a:pt x="1" y="3946"/>
                  <a:pt x="1134" y="5077"/>
                  <a:pt x="2539" y="5077"/>
                </a:cubicBezTo>
                <a:cubicBezTo>
                  <a:pt x="3934" y="5077"/>
                  <a:pt x="5080" y="3946"/>
                  <a:pt x="5080" y="2538"/>
                </a:cubicBezTo>
                <a:cubicBezTo>
                  <a:pt x="5080" y="1130"/>
                  <a:pt x="3934" y="0"/>
                  <a:pt x="2539"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4"/>
          <p:cNvSpPr/>
          <p:nvPr/>
        </p:nvSpPr>
        <p:spPr>
          <a:xfrm>
            <a:off x="468353" y="4899014"/>
            <a:ext cx="236529" cy="235372"/>
          </a:xfrm>
          <a:custGeom>
            <a:avLst/>
            <a:gdLst/>
            <a:ahLst/>
            <a:cxnLst/>
            <a:rect l="l" t="t" r="r" b="b"/>
            <a:pathLst>
              <a:path w="2248" h="2237" extrusionOk="0">
                <a:moveTo>
                  <a:pt x="1130" y="159"/>
                </a:moveTo>
                <a:cubicBezTo>
                  <a:pt x="1395" y="159"/>
                  <a:pt x="1632" y="263"/>
                  <a:pt x="1803" y="433"/>
                </a:cubicBezTo>
                <a:cubicBezTo>
                  <a:pt x="1986" y="604"/>
                  <a:pt x="2090" y="856"/>
                  <a:pt x="2090" y="1118"/>
                </a:cubicBezTo>
                <a:cubicBezTo>
                  <a:pt x="2090" y="1380"/>
                  <a:pt x="1986" y="1617"/>
                  <a:pt x="1803" y="1804"/>
                </a:cubicBezTo>
                <a:cubicBezTo>
                  <a:pt x="1632" y="1974"/>
                  <a:pt x="1395" y="2078"/>
                  <a:pt x="1130" y="2078"/>
                </a:cubicBezTo>
                <a:cubicBezTo>
                  <a:pt x="856" y="2078"/>
                  <a:pt x="619" y="1974"/>
                  <a:pt x="448" y="1804"/>
                </a:cubicBezTo>
                <a:cubicBezTo>
                  <a:pt x="275" y="1617"/>
                  <a:pt x="158" y="1380"/>
                  <a:pt x="158" y="1118"/>
                </a:cubicBezTo>
                <a:cubicBezTo>
                  <a:pt x="158" y="856"/>
                  <a:pt x="275" y="604"/>
                  <a:pt x="448" y="433"/>
                </a:cubicBezTo>
                <a:cubicBezTo>
                  <a:pt x="619" y="263"/>
                  <a:pt x="856" y="159"/>
                  <a:pt x="1130" y="159"/>
                </a:cubicBezTo>
                <a:close/>
                <a:moveTo>
                  <a:pt x="1130" y="1"/>
                </a:moveTo>
                <a:cubicBezTo>
                  <a:pt x="499" y="1"/>
                  <a:pt x="0" y="500"/>
                  <a:pt x="0" y="1118"/>
                </a:cubicBezTo>
                <a:cubicBezTo>
                  <a:pt x="0" y="1737"/>
                  <a:pt x="499" y="2236"/>
                  <a:pt x="1130" y="2236"/>
                </a:cubicBezTo>
                <a:cubicBezTo>
                  <a:pt x="1749" y="2236"/>
                  <a:pt x="2248" y="1737"/>
                  <a:pt x="2248" y="1118"/>
                </a:cubicBezTo>
                <a:cubicBezTo>
                  <a:pt x="2248" y="500"/>
                  <a:pt x="1749" y="1"/>
                  <a:pt x="1130"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4"/>
          <p:cNvSpPr/>
          <p:nvPr/>
        </p:nvSpPr>
        <p:spPr>
          <a:xfrm>
            <a:off x="414166" y="3437535"/>
            <a:ext cx="119317" cy="119001"/>
          </a:xfrm>
          <a:custGeom>
            <a:avLst/>
            <a:gdLst/>
            <a:ahLst/>
            <a:cxnLst/>
            <a:rect l="l" t="t" r="r" b="b"/>
            <a:pathLst>
              <a:path w="1134" h="1131" extrusionOk="0">
                <a:moveTo>
                  <a:pt x="569" y="0"/>
                </a:moveTo>
                <a:cubicBezTo>
                  <a:pt x="253" y="0"/>
                  <a:pt x="0" y="249"/>
                  <a:pt x="0" y="565"/>
                </a:cubicBezTo>
                <a:cubicBezTo>
                  <a:pt x="0" y="881"/>
                  <a:pt x="253" y="1130"/>
                  <a:pt x="569" y="1130"/>
                </a:cubicBezTo>
                <a:cubicBezTo>
                  <a:pt x="884" y="1130"/>
                  <a:pt x="1134" y="881"/>
                  <a:pt x="1134" y="565"/>
                </a:cubicBezTo>
                <a:cubicBezTo>
                  <a:pt x="1134" y="249"/>
                  <a:pt x="884" y="0"/>
                  <a:pt x="5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4"/>
          <p:cNvSpPr/>
          <p:nvPr/>
        </p:nvSpPr>
        <p:spPr>
          <a:xfrm>
            <a:off x="8407234" y="4807685"/>
            <a:ext cx="651822" cy="650560"/>
          </a:xfrm>
          <a:custGeom>
            <a:avLst/>
            <a:gdLst/>
            <a:ahLst/>
            <a:cxnLst/>
            <a:rect l="l" t="t" r="r" b="b"/>
            <a:pathLst>
              <a:path w="6195" h="6183" extrusionOk="0">
                <a:moveTo>
                  <a:pt x="3104" y="1"/>
                </a:moveTo>
                <a:cubicBezTo>
                  <a:pt x="1396" y="1"/>
                  <a:pt x="0" y="1380"/>
                  <a:pt x="0" y="3091"/>
                </a:cubicBezTo>
                <a:cubicBezTo>
                  <a:pt x="0" y="4803"/>
                  <a:pt x="1396" y="6182"/>
                  <a:pt x="3104" y="6182"/>
                </a:cubicBezTo>
                <a:cubicBezTo>
                  <a:pt x="4802" y="6182"/>
                  <a:pt x="6194" y="4803"/>
                  <a:pt x="6194" y="3091"/>
                </a:cubicBezTo>
                <a:cubicBezTo>
                  <a:pt x="6194" y="1380"/>
                  <a:pt x="4802" y="1"/>
                  <a:pt x="3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4"/>
          <p:cNvSpPr/>
          <p:nvPr/>
        </p:nvSpPr>
        <p:spPr>
          <a:xfrm>
            <a:off x="4271655" y="4259604"/>
            <a:ext cx="650560" cy="650560"/>
          </a:xfrm>
          <a:custGeom>
            <a:avLst/>
            <a:gdLst/>
            <a:ahLst/>
            <a:cxnLst/>
            <a:rect l="l" t="t" r="r" b="b"/>
            <a:pathLst>
              <a:path w="6183" h="6183" extrusionOk="0">
                <a:moveTo>
                  <a:pt x="3091" y="1"/>
                </a:moveTo>
                <a:cubicBezTo>
                  <a:pt x="1380" y="1"/>
                  <a:pt x="1" y="1380"/>
                  <a:pt x="1" y="3091"/>
                </a:cubicBezTo>
                <a:cubicBezTo>
                  <a:pt x="1" y="4802"/>
                  <a:pt x="1380" y="6182"/>
                  <a:pt x="3091" y="6182"/>
                </a:cubicBezTo>
                <a:cubicBezTo>
                  <a:pt x="4802" y="6182"/>
                  <a:pt x="6182" y="4802"/>
                  <a:pt x="6182" y="3091"/>
                </a:cubicBezTo>
                <a:cubicBezTo>
                  <a:pt x="6182" y="1380"/>
                  <a:pt x="4802"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4"/>
          <p:cNvSpPr/>
          <p:nvPr/>
        </p:nvSpPr>
        <p:spPr>
          <a:xfrm>
            <a:off x="8789174" y="385476"/>
            <a:ext cx="697697" cy="697697"/>
          </a:xfrm>
          <a:custGeom>
            <a:avLst/>
            <a:gdLst/>
            <a:ahLst/>
            <a:cxnLst/>
            <a:rect l="l" t="t" r="r" b="b"/>
            <a:pathLst>
              <a:path w="6631" h="6631" extrusionOk="0">
                <a:moveTo>
                  <a:pt x="3316" y="0"/>
                </a:moveTo>
                <a:cubicBezTo>
                  <a:pt x="1488" y="0"/>
                  <a:pt x="1" y="1487"/>
                  <a:pt x="1" y="3315"/>
                </a:cubicBezTo>
                <a:cubicBezTo>
                  <a:pt x="1" y="5159"/>
                  <a:pt x="1488" y="6630"/>
                  <a:pt x="3316" y="6630"/>
                </a:cubicBezTo>
                <a:cubicBezTo>
                  <a:pt x="5144" y="6630"/>
                  <a:pt x="6631" y="5159"/>
                  <a:pt x="6631" y="3315"/>
                </a:cubicBezTo>
                <a:cubicBezTo>
                  <a:pt x="6631" y="1487"/>
                  <a:pt x="5144" y="0"/>
                  <a:pt x="3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4"/>
          <p:cNvSpPr/>
          <p:nvPr/>
        </p:nvSpPr>
        <p:spPr>
          <a:xfrm>
            <a:off x="378287" y="4021495"/>
            <a:ext cx="191075" cy="189707"/>
          </a:xfrm>
          <a:custGeom>
            <a:avLst/>
            <a:gdLst/>
            <a:ahLst/>
            <a:cxnLst/>
            <a:rect l="l" t="t" r="r" b="b"/>
            <a:pathLst>
              <a:path w="1816" h="1803" extrusionOk="0">
                <a:moveTo>
                  <a:pt x="910" y="104"/>
                </a:moveTo>
                <a:cubicBezTo>
                  <a:pt x="1131" y="104"/>
                  <a:pt x="1330" y="183"/>
                  <a:pt x="1475" y="328"/>
                </a:cubicBezTo>
                <a:cubicBezTo>
                  <a:pt x="1620" y="474"/>
                  <a:pt x="1712" y="685"/>
                  <a:pt x="1712" y="893"/>
                </a:cubicBezTo>
                <a:cubicBezTo>
                  <a:pt x="1712" y="1118"/>
                  <a:pt x="1620" y="1317"/>
                  <a:pt x="1475" y="1462"/>
                </a:cubicBezTo>
                <a:cubicBezTo>
                  <a:pt x="1330" y="1604"/>
                  <a:pt x="1131" y="1699"/>
                  <a:pt x="910" y="1699"/>
                </a:cubicBezTo>
                <a:cubicBezTo>
                  <a:pt x="686" y="1699"/>
                  <a:pt x="487" y="1604"/>
                  <a:pt x="341" y="1462"/>
                </a:cubicBezTo>
                <a:cubicBezTo>
                  <a:pt x="199" y="1317"/>
                  <a:pt x="105" y="1118"/>
                  <a:pt x="105" y="893"/>
                </a:cubicBezTo>
                <a:cubicBezTo>
                  <a:pt x="105" y="685"/>
                  <a:pt x="199" y="474"/>
                  <a:pt x="341" y="328"/>
                </a:cubicBezTo>
                <a:cubicBezTo>
                  <a:pt x="487" y="183"/>
                  <a:pt x="686" y="104"/>
                  <a:pt x="910" y="104"/>
                </a:cubicBezTo>
                <a:close/>
                <a:moveTo>
                  <a:pt x="910" y="0"/>
                </a:moveTo>
                <a:cubicBezTo>
                  <a:pt x="408" y="0"/>
                  <a:pt x="0" y="395"/>
                  <a:pt x="0" y="893"/>
                </a:cubicBezTo>
                <a:cubicBezTo>
                  <a:pt x="0" y="1395"/>
                  <a:pt x="408" y="1803"/>
                  <a:pt x="910" y="1803"/>
                </a:cubicBezTo>
                <a:cubicBezTo>
                  <a:pt x="1408" y="1803"/>
                  <a:pt x="1816" y="1395"/>
                  <a:pt x="1816" y="893"/>
                </a:cubicBezTo>
                <a:cubicBezTo>
                  <a:pt x="1816" y="395"/>
                  <a:pt x="1408" y="0"/>
                  <a:pt x="910" y="0"/>
                </a:cubicBezTo>
                <a:close/>
              </a:path>
            </a:pathLst>
          </a:custGeom>
          <a:solidFill>
            <a:srgbClr val="FCE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4"/>
          <p:cNvSpPr/>
          <p:nvPr/>
        </p:nvSpPr>
        <p:spPr>
          <a:xfrm>
            <a:off x="1095134" y="4796426"/>
            <a:ext cx="79124" cy="80491"/>
          </a:xfrm>
          <a:custGeom>
            <a:avLst/>
            <a:gdLst/>
            <a:ahLst/>
            <a:cxnLst/>
            <a:rect l="l" t="t" r="r" b="b"/>
            <a:pathLst>
              <a:path w="752" h="765" extrusionOk="0">
                <a:moveTo>
                  <a:pt x="382" y="0"/>
                </a:moveTo>
                <a:cubicBezTo>
                  <a:pt x="174" y="0"/>
                  <a:pt x="0" y="174"/>
                  <a:pt x="0" y="382"/>
                </a:cubicBezTo>
                <a:cubicBezTo>
                  <a:pt x="0" y="594"/>
                  <a:pt x="174" y="764"/>
                  <a:pt x="382" y="764"/>
                </a:cubicBezTo>
                <a:cubicBezTo>
                  <a:pt x="581" y="764"/>
                  <a:pt x="752" y="594"/>
                  <a:pt x="752" y="382"/>
                </a:cubicBezTo>
                <a:cubicBezTo>
                  <a:pt x="752" y="174"/>
                  <a:pt x="581" y="0"/>
                  <a:pt x="38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4"/>
          <p:cNvSpPr/>
          <p:nvPr/>
        </p:nvSpPr>
        <p:spPr>
          <a:xfrm>
            <a:off x="4119510" y="4869868"/>
            <a:ext cx="80176" cy="80491"/>
          </a:xfrm>
          <a:custGeom>
            <a:avLst/>
            <a:gdLst/>
            <a:ahLst/>
            <a:cxnLst/>
            <a:rect l="l" t="t" r="r" b="b"/>
            <a:pathLst>
              <a:path w="762" h="765" extrusionOk="0">
                <a:moveTo>
                  <a:pt x="380" y="0"/>
                </a:moveTo>
                <a:cubicBezTo>
                  <a:pt x="171" y="0"/>
                  <a:pt x="1" y="171"/>
                  <a:pt x="1" y="382"/>
                </a:cubicBezTo>
                <a:cubicBezTo>
                  <a:pt x="1" y="594"/>
                  <a:pt x="171" y="764"/>
                  <a:pt x="380" y="764"/>
                </a:cubicBezTo>
                <a:cubicBezTo>
                  <a:pt x="591" y="764"/>
                  <a:pt x="762" y="594"/>
                  <a:pt x="762" y="382"/>
                </a:cubicBezTo>
                <a:cubicBezTo>
                  <a:pt x="762" y="171"/>
                  <a:pt x="591" y="0"/>
                  <a:pt x="380"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4"/>
          <p:cNvSpPr/>
          <p:nvPr/>
        </p:nvSpPr>
        <p:spPr>
          <a:xfrm>
            <a:off x="6171990" y="273524"/>
            <a:ext cx="80176" cy="78808"/>
          </a:xfrm>
          <a:custGeom>
            <a:avLst/>
            <a:gdLst/>
            <a:ahLst/>
            <a:cxnLst/>
            <a:rect l="l" t="t" r="r" b="b"/>
            <a:pathLst>
              <a:path w="762" h="749" extrusionOk="0">
                <a:moveTo>
                  <a:pt x="383" y="0"/>
                </a:moveTo>
                <a:cubicBezTo>
                  <a:pt x="171" y="0"/>
                  <a:pt x="1" y="171"/>
                  <a:pt x="1" y="367"/>
                </a:cubicBezTo>
                <a:cubicBezTo>
                  <a:pt x="1" y="578"/>
                  <a:pt x="171" y="749"/>
                  <a:pt x="383" y="749"/>
                </a:cubicBezTo>
                <a:cubicBezTo>
                  <a:pt x="591" y="749"/>
                  <a:pt x="762" y="578"/>
                  <a:pt x="762" y="367"/>
                </a:cubicBezTo>
                <a:cubicBezTo>
                  <a:pt x="762" y="171"/>
                  <a:pt x="591" y="0"/>
                  <a:pt x="383"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4"/>
          <p:cNvSpPr/>
          <p:nvPr/>
        </p:nvSpPr>
        <p:spPr>
          <a:xfrm>
            <a:off x="2008634" y="5026328"/>
            <a:ext cx="218958" cy="218642"/>
          </a:xfrm>
          <a:custGeom>
            <a:avLst/>
            <a:gdLst/>
            <a:ahLst/>
            <a:cxnLst/>
            <a:rect l="l" t="t" r="r" b="b"/>
            <a:pathLst>
              <a:path w="2081" h="2078" extrusionOk="0">
                <a:moveTo>
                  <a:pt x="1042" y="0"/>
                </a:moveTo>
                <a:cubicBezTo>
                  <a:pt x="461" y="0"/>
                  <a:pt x="0" y="461"/>
                  <a:pt x="0" y="1039"/>
                </a:cubicBezTo>
                <a:cubicBezTo>
                  <a:pt x="0" y="1620"/>
                  <a:pt x="461" y="2077"/>
                  <a:pt x="1042" y="2077"/>
                </a:cubicBezTo>
                <a:cubicBezTo>
                  <a:pt x="1620" y="2077"/>
                  <a:pt x="2080" y="1620"/>
                  <a:pt x="2080" y="1039"/>
                </a:cubicBezTo>
                <a:cubicBezTo>
                  <a:pt x="2080" y="461"/>
                  <a:pt x="1620" y="0"/>
                  <a:pt x="104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4"/>
          <p:cNvSpPr/>
          <p:nvPr/>
        </p:nvSpPr>
        <p:spPr>
          <a:xfrm>
            <a:off x="6627477" y="-220790"/>
            <a:ext cx="1056068" cy="1056068"/>
          </a:xfrm>
          <a:custGeom>
            <a:avLst/>
            <a:gdLst/>
            <a:ahLst/>
            <a:cxnLst/>
            <a:rect l="l" t="t" r="r" b="b"/>
            <a:pathLst>
              <a:path w="10037" h="10037" extrusionOk="0">
                <a:moveTo>
                  <a:pt x="5023" y="1"/>
                </a:moveTo>
                <a:cubicBezTo>
                  <a:pt x="2248" y="1"/>
                  <a:pt x="0" y="2252"/>
                  <a:pt x="0" y="5027"/>
                </a:cubicBezTo>
                <a:cubicBezTo>
                  <a:pt x="0" y="7789"/>
                  <a:pt x="2248" y="10037"/>
                  <a:pt x="5023" y="10037"/>
                </a:cubicBezTo>
                <a:cubicBezTo>
                  <a:pt x="7785" y="10037"/>
                  <a:pt x="10036" y="7789"/>
                  <a:pt x="10036" y="5027"/>
                </a:cubicBezTo>
                <a:cubicBezTo>
                  <a:pt x="10036" y="2252"/>
                  <a:pt x="7785" y="1"/>
                  <a:pt x="5023" y="1"/>
                </a:cubicBezTo>
                <a:close/>
              </a:path>
            </a:pathLst>
          </a:custGeom>
          <a:solidFill>
            <a:srgbClr val="FED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4"/>
          <p:cNvSpPr/>
          <p:nvPr/>
        </p:nvSpPr>
        <p:spPr>
          <a:xfrm>
            <a:off x="7758146" y="425669"/>
            <a:ext cx="701696" cy="702011"/>
          </a:xfrm>
          <a:custGeom>
            <a:avLst/>
            <a:gdLst/>
            <a:ahLst/>
            <a:cxnLst/>
            <a:rect l="l" t="t" r="r" b="b"/>
            <a:pathLst>
              <a:path w="6669" h="6672" extrusionOk="0">
                <a:moveTo>
                  <a:pt x="3328" y="158"/>
                </a:moveTo>
                <a:cubicBezTo>
                  <a:pt x="4209" y="158"/>
                  <a:pt x="4998" y="515"/>
                  <a:pt x="5576" y="1080"/>
                </a:cubicBezTo>
                <a:cubicBezTo>
                  <a:pt x="6157" y="1658"/>
                  <a:pt x="6510" y="2447"/>
                  <a:pt x="6510" y="3328"/>
                </a:cubicBezTo>
                <a:cubicBezTo>
                  <a:pt x="6510" y="4209"/>
                  <a:pt x="6157" y="4998"/>
                  <a:pt x="5576" y="5579"/>
                </a:cubicBezTo>
                <a:cubicBezTo>
                  <a:pt x="4998" y="6157"/>
                  <a:pt x="4209" y="6513"/>
                  <a:pt x="3328" y="6513"/>
                </a:cubicBezTo>
                <a:cubicBezTo>
                  <a:pt x="2460" y="6513"/>
                  <a:pt x="1658" y="6157"/>
                  <a:pt x="1077" y="5579"/>
                </a:cubicBezTo>
                <a:cubicBezTo>
                  <a:pt x="512" y="4998"/>
                  <a:pt x="158" y="4209"/>
                  <a:pt x="158" y="3328"/>
                </a:cubicBezTo>
                <a:cubicBezTo>
                  <a:pt x="158" y="2447"/>
                  <a:pt x="512" y="1658"/>
                  <a:pt x="1077" y="1080"/>
                </a:cubicBezTo>
                <a:cubicBezTo>
                  <a:pt x="1658" y="515"/>
                  <a:pt x="2460" y="158"/>
                  <a:pt x="3328" y="158"/>
                </a:cubicBezTo>
                <a:close/>
                <a:moveTo>
                  <a:pt x="3328" y="0"/>
                </a:moveTo>
                <a:cubicBezTo>
                  <a:pt x="1487" y="0"/>
                  <a:pt x="1" y="1487"/>
                  <a:pt x="1" y="3328"/>
                </a:cubicBezTo>
                <a:cubicBezTo>
                  <a:pt x="1" y="5172"/>
                  <a:pt x="1487" y="6671"/>
                  <a:pt x="3328" y="6671"/>
                </a:cubicBezTo>
                <a:cubicBezTo>
                  <a:pt x="5169" y="6671"/>
                  <a:pt x="6668" y="5172"/>
                  <a:pt x="6668" y="3328"/>
                </a:cubicBezTo>
                <a:cubicBezTo>
                  <a:pt x="6668" y="1487"/>
                  <a:pt x="5169" y="0"/>
                  <a:pt x="3328"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4"/>
          <p:cNvSpPr/>
          <p:nvPr/>
        </p:nvSpPr>
        <p:spPr>
          <a:xfrm>
            <a:off x="6501216" y="666513"/>
            <a:ext cx="79124" cy="80491"/>
          </a:xfrm>
          <a:custGeom>
            <a:avLst/>
            <a:gdLst/>
            <a:ahLst/>
            <a:cxnLst/>
            <a:rect l="l" t="t" r="r" b="b"/>
            <a:pathLst>
              <a:path w="752" h="765" extrusionOk="0">
                <a:moveTo>
                  <a:pt x="382" y="0"/>
                </a:moveTo>
                <a:cubicBezTo>
                  <a:pt x="174" y="0"/>
                  <a:pt x="0" y="171"/>
                  <a:pt x="0" y="382"/>
                </a:cubicBezTo>
                <a:cubicBezTo>
                  <a:pt x="0" y="594"/>
                  <a:pt x="174" y="764"/>
                  <a:pt x="382" y="764"/>
                </a:cubicBezTo>
                <a:cubicBezTo>
                  <a:pt x="581" y="764"/>
                  <a:pt x="752" y="594"/>
                  <a:pt x="752" y="382"/>
                </a:cubicBezTo>
                <a:cubicBezTo>
                  <a:pt x="752" y="171"/>
                  <a:pt x="581" y="0"/>
                  <a:pt x="38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4"/>
          <p:cNvSpPr/>
          <p:nvPr/>
        </p:nvSpPr>
        <p:spPr>
          <a:xfrm>
            <a:off x="7414716" y="895047"/>
            <a:ext cx="218958" cy="220010"/>
          </a:xfrm>
          <a:custGeom>
            <a:avLst/>
            <a:gdLst/>
            <a:ahLst/>
            <a:cxnLst/>
            <a:rect l="l" t="t" r="r" b="b"/>
            <a:pathLst>
              <a:path w="2081" h="2091" extrusionOk="0">
                <a:moveTo>
                  <a:pt x="1042" y="0"/>
                </a:moveTo>
                <a:cubicBezTo>
                  <a:pt x="461" y="0"/>
                  <a:pt x="0" y="474"/>
                  <a:pt x="0" y="1039"/>
                </a:cubicBezTo>
                <a:cubicBezTo>
                  <a:pt x="0" y="1617"/>
                  <a:pt x="461" y="2090"/>
                  <a:pt x="1042" y="2090"/>
                </a:cubicBezTo>
                <a:cubicBezTo>
                  <a:pt x="1620" y="2090"/>
                  <a:pt x="2081" y="1617"/>
                  <a:pt x="2081" y="1039"/>
                </a:cubicBezTo>
                <a:cubicBezTo>
                  <a:pt x="2081" y="474"/>
                  <a:pt x="1620" y="0"/>
                  <a:pt x="104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4"/>
          <p:cNvSpPr/>
          <p:nvPr/>
        </p:nvSpPr>
        <p:spPr>
          <a:xfrm>
            <a:off x="7651561" y="4114087"/>
            <a:ext cx="628569" cy="628569"/>
          </a:xfrm>
          <a:custGeom>
            <a:avLst/>
            <a:gdLst/>
            <a:ahLst/>
            <a:cxnLst/>
            <a:rect l="l" t="t" r="r" b="b"/>
            <a:pathLst>
              <a:path w="5974" h="5974" extrusionOk="0">
                <a:moveTo>
                  <a:pt x="2987" y="108"/>
                </a:moveTo>
                <a:cubicBezTo>
                  <a:pt x="3789" y="108"/>
                  <a:pt x="4511" y="424"/>
                  <a:pt x="5026" y="948"/>
                </a:cubicBezTo>
                <a:cubicBezTo>
                  <a:pt x="5550" y="1475"/>
                  <a:pt x="5866" y="2186"/>
                  <a:pt x="5866" y="2987"/>
                </a:cubicBezTo>
                <a:cubicBezTo>
                  <a:pt x="5866" y="3789"/>
                  <a:pt x="5550" y="4500"/>
                  <a:pt x="5026" y="5027"/>
                </a:cubicBezTo>
                <a:cubicBezTo>
                  <a:pt x="4511" y="5554"/>
                  <a:pt x="3789" y="5870"/>
                  <a:pt x="2987" y="5870"/>
                </a:cubicBezTo>
                <a:cubicBezTo>
                  <a:pt x="2197" y="5870"/>
                  <a:pt x="1474" y="5554"/>
                  <a:pt x="947" y="5027"/>
                </a:cubicBezTo>
                <a:cubicBezTo>
                  <a:pt x="433" y="4500"/>
                  <a:pt x="104" y="3789"/>
                  <a:pt x="104" y="2987"/>
                </a:cubicBezTo>
                <a:cubicBezTo>
                  <a:pt x="104" y="2186"/>
                  <a:pt x="433" y="1475"/>
                  <a:pt x="947" y="948"/>
                </a:cubicBezTo>
                <a:cubicBezTo>
                  <a:pt x="1474" y="424"/>
                  <a:pt x="2197" y="108"/>
                  <a:pt x="2987" y="108"/>
                </a:cubicBezTo>
                <a:close/>
                <a:moveTo>
                  <a:pt x="2987" y="1"/>
                </a:moveTo>
                <a:cubicBezTo>
                  <a:pt x="1342" y="1"/>
                  <a:pt x="0" y="1343"/>
                  <a:pt x="0" y="2987"/>
                </a:cubicBezTo>
                <a:cubicBezTo>
                  <a:pt x="0" y="4632"/>
                  <a:pt x="1342" y="5974"/>
                  <a:pt x="2987" y="5974"/>
                </a:cubicBezTo>
                <a:cubicBezTo>
                  <a:pt x="4644" y="5974"/>
                  <a:pt x="5973" y="4632"/>
                  <a:pt x="5973" y="2987"/>
                </a:cubicBezTo>
                <a:cubicBezTo>
                  <a:pt x="5973" y="1343"/>
                  <a:pt x="4644" y="1"/>
                  <a:pt x="2987" y="1"/>
                </a:cubicBezTo>
                <a:close/>
              </a:path>
            </a:pathLst>
          </a:custGeom>
          <a:solidFill>
            <a:srgbClr val="FCE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4"/>
          <p:cNvSpPr/>
          <p:nvPr/>
        </p:nvSpPr>
        <p:spPr>
          <a:xfrm>
            <a:off x="8178701" y="4731612"/>
            <a:ext cx="79124" cy="78808"/>
          </a:xfrm>
          <a:custGeom>
            <a:avLst/>
            <a:gdLst/>
            <a:ahLst/>
            <a:cxnLst/>
            <a:rect l="l" t="t" r="r" b="b"/>
            <a:pathLst>
              <a:path w="752" h="749" extrusionOk="0">
                <a:moveTo>
                  <a:pt x="382" y="1"/>
                </a:moveTo>
                <a:cubicBezTo>
                  <a:pt x="174" y="1"/>
                  <a:pt x="0" y="159"/>
                  <a:pt x="0" y="367"/>
                </a:cubicBezTo>
                <a:cubicBezTo>
                  <a:pt x="0" y="578"/>
                  <a:pt x="174" y="749"/>
                  <a:pt x="382" y="749"/>
                </a:cubicBezTo>
                <a:cubicBezTo>
                  <a:pt x="594" y="749"/>
                  <a:pt x="752" y="578"/>
                  <a:pt x="752" y="367"/>
                </a:cubicBezTo>
                <a:cubicBezTo>
                  <a:pt x="752" y="159"/>
                  <a:pt x="594" y="1"/>
                  <a:pt x="382"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4"/>
          <p:cNvSpPr/>
          <p:nvPr/>
        </p:nvSpPr>
        <p:spPr>
          <a:xfrm>
            <a:off x="8845991" y="4399439"/>
            <a:ext cx="186761" cy="185498"/>
          </a:xfrm>
          <a:custGeom>
            <a:avLst/>
            <a:gdLst/>
            <a:ahLst/>
            <a:cxnLst/>
            <a:rect l="l" t="t" r="r" b="b"/>
            <a:pathLst>
              <a:path w="1775" h="1763" extrusionOk="0">
                <a:moveTo>
                  <a:pt x="881" y="1"/>
                </a:moveTo>
                <a:cubicBezTo>
                  <a:pt x="395" y="1"/>
                  <a:pt x="1" y="395"/>
                  <a:pt x="1" y="882"/>
                </a:cubicBezTo>
                <a:cubicBezTo>
                  <a:pt x="1" y="1368"/>
                  <a:pt x="395" y="1762"/>
                  <a:pt x="881" y="1762"/>
                </a:cubicBezTo>
                <a:cubicBezTo>
                  <a:pt x="1368" y="1762"/>
                  <a:pt x="1775" y="1368"/>
                  <a:pt x="1775" y="882"/>
                </a:cubicBezTo>
                <a:cubicBezTo>
                  <a:pt x="1775" y="395"/>
                  <a:pt x="1368" y="1"/>
                  <a:pt x="881"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4"/>
          <p:cNvSpPr/>
          <p:nvPr/>
        </p:nvSpPr>
        <p:spPr>
          <a:xfrm>
            <a:off x="5610023" y="4677530"/>
            <a:ext cx="185393" cy="187077"/>
          </a:xfrm>
          <a:custGeom>
            <a:avLst/>
            <a:gdLst/>
            <a:ahLst/>
            <a:cxnLst/>
            <a:rect l="l" t="t" r="r" b="b"/>
            <a:pathLst>
              <a:path w="1762" h="1778" extrusionOk="0">
                <a:moveTo>
                  <a:pt x="881" y="0"/>
                </a:moveTo>
                <a:cubicBezTo>
                  <a:pt x="395" y="0"/>
                  <a:pt x="0" y="395"/>
                  <a:pt x="0" y="881"/>
                </a:cubicBezTo>
                <a:cubicBezTo>
                  <a:pt x="0" y="1383"/>
                  <a:pt x="395" y="1778"/>
                  <a:pt x="881" y="1778"/>
                </a:cubicBezTo>
                <a:cubicBezTo>
                  <a:pt x="1367" y="1778"/>
                  <a:pt x="1762" y="1383"/>
                  <a:pt x="1762" y="881"/>
                </a:cubicBezTo>
                <a:cubicBezTo>
                  <a:pt x="1762" y="395"/>
                  <a:pt x="1367" y="0"/>
                  <a:pt x="881"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4"/>
          <p:cNvSpPr/>
          <p:nvPr/>
        </p:nvSpPr>
        <p:spPr>
          <a:xfrm>
            <a:off x="6393263" y="4792428"/>
            <a:ext cx="650770" cy="650455"/>
          </a:xfrm>
          <a:custGeom>
            <a:avLst/>
            <a:gdLst/>
            <a:ahLst/>
            <a:cxnLst/>
            <a:rect l="l" t="t" r="r" b="b"/>
            <a:pathLst>
              <a:path w="6185" h="6182" extrusionOk="0">
                <a:moveTo>
                  <a:pt x="3094" y="0"/>
                </a:moveTo>
                <a:cubicBezTo>
                  <a:pt x="1383" y="0"/>
                  <a:pt x="0" y="1380"/>
                  <a:pt x="0" y="3091"/>
                </a:cubicBezTo>
                <a:cubicBezTo>
                  <a:pt x="0" y="4802"/>
                  <a:pt x="1383" y="6182"/>
                  <a:pt x="3094" y="6182"/>
                </a:cubicBezTo>
                <a:cubicBezTo>
                  <a:pt x="4802" y="6182"/>
                  <a:pt x="6185" y="4802"/>
                  <a:pt x="6185" y="3091"/>
                </a:cubicBezTo>
                <a:cubicBezTo>
                  <a:pt x="6185" y="1380"/>
                  <a:pt x="4802" y="0"/>
                  <a:pt x="30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4"/>
          <p:cNvSpPr/>
          <p:nvPr/>
        </p:nvSpPr>
        <p:spPr>
          <a:xfrm>
            <a:off x="8760028" y="3125880"/>
            <a:ext cx="86068" cy="87541"/>
          </a:xfrm>
          <a:custGeom>
            <a:avLst/>
            <a:gdLst/>
            <a:ahLst/>
            <a:cxnLst/>
            <a:rect l="l" t="t" r="r" b="b"/>
            <a:pathLst>
              <a:path w="818" h="832" extrusionOk="0">
                <a:moveTo>
                  <a:pt x="410" y="1"/>
                </a:moveTo>
                <a:cubicBezTo>
                  <a:pt x="186" y="1"/>
                  <a:pt x="0" y="187"/>
                  <a:pt x="0" y="424"/>
                </a:cubicBezTo>
                <a:cubicBezTo>
                  <a:pt x="0" y="645"/>
                  <a:pt x="186" y="831"/>
                  <a:pt x="410" y="831"/>
                </a:cubicBezTo>
                <a:cubicBezTo>
                  <a:pt x="631" y="831"/>
                  <a:pt x="818" y="645"/>
                  <a:pt x="818" y="424"/>
                </a:cubicBezTo>
                <a:cubicBezTo>
                  <a:pt x="818" y="187"/>
                  <a:pt x="631" y="1"/>
                  <a:pt x="410"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4"/>
          <p:cNvSpPr/>
          <p:nvPr/>
        </p:nvSpPr>
        <p:spPr>
          <a:xfrm>
            <a:off x="8859669" y="2456272"/>
            <a:ext cx="52924" cy="52504"/>
          </a:xfrm>
          <a:custGeom>
            <a:avLst/>
            <a:gdLst/>
            <a:ahLst/>
            <a:cxnLst/>
            <a:rect l="l" t="t" r="r" b="b"/>
            <a:pathLst>
              <a:path w="503" h="499" extrusionOk="0">
                <a:moveTo>
                  <a:pt x="253" y="0"/>
                </a:moveTo>
                <a:cubicBezTo>
                  <a:pt x="120" y="0"/>
                  <a:pt x="0" y="104"/>
                  <a:pt x="0" y="250"/>
                </a:cubicBezTo>
                <a:cubicBezTo>
                  <a:pt x="0" y="379"/>
                  <a:pt x="120" y="499"/>
                  <a:pt x="253" y="499"/>
                </a:cubicBezTo>
                <a:cubicBezTo>
                  <a:pt x="382" y="499"/>
                  <a:pt x="502" y="379"/>
                  <a:pt x="502" y="250"/>
                </a:cubicBezTo>
                <a:cubicBezTo>
                  <a:pt x="502" y="104"/>
                  <a:pt x="382" y="0"/>
                  <a:pt x="253"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4"/>
          <p:cNvSpPr/>
          <p:nvPr/>
        </p:nvSpPr>
        <p:spPr>
          <a:xfrm>
            <a:off x="9064633" y="1405565"/>
            <a:ext cx="146884" cy="146884"/>
          </a:xfrm>
          <a:custGeom>
            <a:avLst/>
            <a:gdLst/>
            <a:ahLst/>
            <a:cxnLst/>
            <a:rect l="l" t="t" r="r" b="b"/>
            <a:pathLst>
              <a:path w="1396" h="1396" extrusionOk="0">
                <a:moveTo>
                  <a:pt x="698" y="1"/>
                </a:moveTo>
                <a:cubicBezTo>
                  <a:pt x="316" y="1"/>
                  <a:pt x="0" y="316"/>
                  <a:pt x="0" y="698"/>
                </a:cubicBezTo>
                <a:cubicBezTo>
                  <a:pt x="0" y="1080"/>
                  <a:pt x="316" y="1396"/>
                  <a:pt x="698" y="1396"/>
                </a:cubicBezTo>
                <a:cubicBezTo>
                  <a:pt x="1080" y="1396"/>
                  <a:pt x="1395" y="1080"/>
                  <a:pt x="1395" y="698"/>
                </a:cubicBezTo>
                <a:cubicBezTo>
                  <a:pt x="1395" y="316"/>
                  <a:pt x="1080" y="1"/>
                  <a:pt x="698"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4"/>
          <p:cNvSpPr/>
          <p:nvPr/>
        </p:nvSpPr>
        <p:spPr>
          <a:xfrm>
            <a:off x="5892322" y="4278859"/>
            <a:ext cx="560809" cy="560809"/>
          </a:xfrm>
          <a:custGeom>
            <a:avLst/>
            <a:gdLst/>
            <a:ahLst/>
            <a:cxnLst/>
            <a:rect l="l" t="t" r="r" b="b"/>
            <a:pathLst>
              <a:path w="5330" h="5330" extrusionOk="0">
                <a:moveTo>
                  <a:pt x="2659" y="159"/>
                </a:moveTo>
                <a:cubicBezTo>
                  <a:pt x="3357" y="159"/>
                  <a:pt x="3972" y="436"/>
                  <a:pt x="4433" y="894"/>
                </a:cubicBezTo>
                <a:cubicBezTo>
                  <a:pt x="4881" y="1342"/>
                  <a:pt x="5172" y="1974"/>
                  <a:pt x="5172" y="2672"/>
                </a:cubicBezTo>
                <a:cubicBezTo>
                  <a:pt x="5172" y="3357"/>
                  <a:pt x="4881" y="3988"/>
                  <a:pt x="4433" y="4433"/>
                </a:cubicBezTo>
                <a:cubicBezTo>
                  <a:pt x="3972" y="4894"/>
                  <a:pt x="3357" y="5172"/>
                  <a:pt x="2659" y="5172"/>
                </a:cubicBezTo>
                <a:cubicBezTo>
                  <a:pt x="1974" y="5172"/>
                  <a:pt x="1342" y="4894"/>
                  <a:pt x="881" y="4433"/>
                </a:cubicBezTo>
                <a:cubicBezTo>
                  <a:pt x="436" y="3988"/>
                  <a:pt x="159" y="3357"/>
                  <a:pt x="159" y="2672"/>
                </a:cubicBezTo>
                <a:cubicBezTo>
                  <a:pt x="159" y="1974"/>
                  <a:pt x="436" y="1342"/>
                  <a:pt x="881" y="894"/>
                </a:cubicBezTo>
                <a:cubicBezTo>
                  <a:pt x="1342" y="436"/>
                  <a:pt x="1974" y="159"/>
                  <a:pt x="2659" y="159"/>
                </a:cubicBezTo>
                <a:close/>
                <a:moveTo>
                  <a:pt x="2659" y="1"/>
                </a:moveTo>
                <a:cubicBezTo>
                  <a:pt x="1185" y="1"/>
                  <a:pt x="1" y="1197"/>
                  <a:pt x="1" y="2672"/>
                </a:cubicBezTo>
                <a:cubicBezTo>
                  <a:pt x="1" y="4146"/>
                  <a:pt x="1185" y="5330"/>
                  <a:pt x="2659" y="5330"/>
                </a:cubicBezTo>
                <a:cubicBezTo>
                  <a:pt x="4130" y="5330"/>
                  <a:pt x="5330" y="4146"/>
                  <a:pt x="5330" y="2672"/>
                </a:cubicBezTo>
                <a:cubicBezTo>
                  <a:pt x="5330" y="1197"/>
                  <a:pt x="4130" y="1"/>
                  <a:pt x="2659"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4"/>
          <p:cNvSpPr/>
          <p:nvPr/>
        </p:nvSpPr>
        <p:spPr>
          <a:xfrm>
            <a:off x="7341589" y="4696785"/>
            <a:ext cx="146568" cy="146884"/>
          </a:xfrm>
          <a:custGeom>
            <a:avLst/>
            <a:gdLst/>
            <a:ahLst/>
            <a:cxnLst/>
            <a:rect l="l" t="t" r="r" b="b"/>
            <a:pathLst>
              <a:path w="1393" h="1396" extrusionOk="0">
                <a:moveTo>
                  <a:pt x="695" y="0"/>
                </a:moveTo>
                <a:cubicBezTo>
                  <a:pt x="316" y="0"/>
                  <a:pt x="1" y="316"/>
                  <a:pt x="1" y="698"/>
                </a:cubicBezTo>
                <a:cubicBezTo>
                  <a:pt x="1" y="1093"/>
                  <a:pt x="316" y="1396"/>
                  <a:pt x="695" y="1396"/>
                </a:cubicBezTo>
                <a:cubicBezTo>
                  <a:pt x="1077" y="1396"/>
                  <a:pt x="1393" y="1093"/>
                  <a:pt x="1393" y="698"/>
                </a:cubicBezTo>
                <a:cubicBezTo>
                  <a:pt x="1393" y="316"/>
                  <a:pt x="1077" y="0"/>
                  <a:pt x="695"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4"/>
          <p:cNvSpPr/>
          <p:nvPr/>
        </p:nvSpPr>
        <p:spPr>
          <a:xfrm>
            <a:off x="4922110" y="223651"/>
            <a:ext cx="146884" cy="146673"/>
          </a:xfrm>
          <a:custGeom>
            <a:avLst/>
            <a:gdLst/>
            <a:ahLst/>
            <a:cxnLst/>
            <a:rect l="l" t="t" r="r" b="b"/>
            <a:pathLst>
              <a:path w="1396" h="1394" extrusionOk="0">
                <a:moveTo>
                  <a:pt x="698" y="1"/>
                </a:moveTo>
                <a:cubicBezTo>
                  <a:pt x="316" y="1"/>
                  <a:pt x="0" y="304"/>
                  <a:pt x="0" y="699"/>
                </a:cubicBezTo>
                <a:cubicBezTo>
                  <a:pt x="0" y="1077"/>
                  <a:pt x="316" y="1393"/>
                  <a:pt x="698" y="1393"/>
                </a:cubicBezTo>
                <a:cubicBezTo>
                  <a:pt x="1080" y="1393"/>
                  <a:pt x="1395" y="1077"/>
                  <a:pt x="1395" y="699"/>
                </a:cubicBezTo>
                <a:cubicBezTo>
                  <a:pt x="1395" y="304"/>
                  <a:pt x="1080" y="1"/>
                  <a:pt x="698"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4"/>
          <p:cNvSpPr/>
          <p:nvPr/>
        </p:nvSpPr>
        <p:spPr>
          <a:xfrm>
            <a:off x="8523499" y="1149464"/>
            <a:ext cx="167506" cy="167506"/>
          </a:xfrm>
          <a:custGeom>
            <a:avLst/>
            <a:gdLst/>
            <a:ahLst/>
            <a:cxnLst/>
            <a:rect l="l" t="t" r="r" b="b"/>
            <a:pathLst>
              <a:path w="1592" h="1592" extrusionOk="0">
                <a:moveTo>
                  <a:pt x="789" y="0"/>
                </a:moveTo>
                <a:cubicBezTo>
                  <a:pt x="354" y="0"/>
                  <a:pt x="0" y="357"/>
                  <a:pt x="0" y="790"/>
                </a:cubicBezTo>
                <a:cubicBezTo>
                  <a:pt x="0" y="1238"/>
                  <a:pt x="354" y="1592"/>
                  <a:pt x="789" y="1592"/>
                </a:cubicBezTo>
                <a:cubicBezTo>
                  <a:pt x="1238" y="1592"/>
                  <a:pt x="1591" y="1238"/>
                  <a:pt x="1591" y="790"/>
                </a:cubicBezTo>
                <a:cubicBezTo>
                  <a:pt x="1591" y="357"/>
                  <a:pt x="1238" y="0"/>
                  <a:pt x="789"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4"/>
          <p:cNvSpPr/>
          <p:nvPr/>
        </p:nvSpPr>
        <p:spPr>
          <a:xfrm>
            <a:off x="8451425" y="356541"/>
            <a:ext cx="59553" cy="59553"/>
          </a:xfrm>
          <a:custGeom>
            <a:avLst/>
            <a:gdLst/>
            <a:ahLst/>
            <a:cxnLst/>
            <a:rect l="l" t="t" r="r" b="b"/>
            <a:pathLst>
              <a:path w="566" h="566" extrusionOk="0">
                <a:moveTo>
                  <a:pt x="278" y="1"/>
                </a:moveTo>
                <a:cubicBezTo>
                  <a:pt x="120" y="1"/>
                  <a:pt x="0" y="118"/>
                  <a:pt x="0" y="275"/>
                </a:cubicBezTo>
                <a:cubicBezTo>
                  <a:pt x="0" y="433"/>
                  <a:pt x="120" y="566"/>
                  <a:pt x="278" y="566"/>
                </a:cubicBezTo>
                <a:cubicBezTo>
                  <a:pt x="436" y="566"/>
                  <a:pt x="565" y="433"/>
                  <a:pt x="565" y="275"/>
                </a:cubicBezTo>
                <a:cubicBezTo>
                  <a:pt x="565" y="118"/>
                  <a:pt x="436" y="1"/>
                  <a:pt x="278"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4"/>
          <p:cNvSpPr/>
          <p:nvPr/>
        </p:nvSpPr>
        <p:spPr>
          <a:xfrm>
            <a:off x="8354730" y="-109785"/>
            <a:ext cx="251891" cy="253153"/>
          </a:xfrm>
          <a:custGeom>
            <a:avLst/>
            <a:gdLst/>
            <a:ahLst/>
            <a:cxnLst/>
            <a:rect l="l" t="t" r="r" b="b"/>
            <a:pathLst>
              <a:path w="2394" h="2406" extrusionOk="0">
                <a:moveTo>
                  <a:pt x="1197" y="0"/>
                </a:moveTo>
                <a:cubicBezTo>
                  <a:pt x="537" y="0"/>
                  <a:pt x="0" y="537"/>
                  <a:pt x="0" y="1209"/>
                </a:cubicBezTo>
                <a:cubicBezTo>
                  <a:pt x="0" y="1866"/>
                  <a:pt x="537" y="2406"/>
                  <a:pt x="1197" y="2406"/>
                </a:cubicBezTo>
                <a:cubicBezTo>
                  <a:pt x="1866" y="2406"/>
                  <a:pt x="2393" y="1866"/>
                  <a:pt x="2393" y="1209"/>
                </a:cubicBezTo>
                <a:cubicBezTo>
                  <a:pt x="2393" y="537"/>
                  <a:pt x="1866" y="0"/>
                  <a:pt x="1197"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4"/>
          <p:cNvSpPr/>
          <p:nvPr/>
        </p:nvSpPr>
        <p:spPr>
          <a:xfrm>
            <a:off x="8805798" y="107385"/>
            <a:ext cx="99746" cy="99851"/>
          </a:xfrm>
          <a:custGeom>
            <a:avLst/>
            <a:gdLst/>
            <a:ahLst/>
            <a:cxnLst/>
            <a:rect l="l" t="t" r="r" b="b"/>
            <a:pathLst>
              <a:path w="948" h="949" extrusionOk="0">
                <a:moveTo>
                  <a:pt x="474" y="1"/>
                </a:moveTo>
                <a:cubicBezTo>
                  <a:pt x="212" y="1"/>
                  <a:pt x="1" y="209"/>
                  <a:pt x="1" y="474"/>
                </a:cubicBezTo>
                <a:cubicBezTo>
                  <a:pt x="1" y="737"/>
                  <a:pt x="212" y="948"/>
                  <a:pt x="474" y="948"/>
                </a:cubicBezTo>
                <a:cubicBezTo>
                  <a:pt x="736" y="948"/>
                  <a:pt x="948" y="737"/>
                  <a:pt x="948" y="474"/>
                </a:cubicBezTo>
                <a:cubicBezTo>
                  <a:pt x="948" y="209"/>
                  <a:pt x="736" y="1"/>
                  <a:pt x="474"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4"/>
          <p:cNvSpPr/>
          <p:nvPr/>
        </p:nvSpPr>
        <p:spPr>
          <a:xfrm>
            <a:off x="3702638" y="449238"/>
            <a:ext cx="126366" cy="126051"/>
          </a:xfrm>
          <a:custGeom>
            <a:avLst/>
            <a:gdLst/>
            <a:ahLst/>
            <a:cxnLst/>
            <a:rect l="l" t="t" r="r" b="b"/>
            <a:pathLst>
              <a:path w="1201" h="1198" extrusionOk="0">
                <a:moveTo>
                  <a:pt x="594" y="1"/>
                </a:moveTo>
                <a:cubicBezTo>
                  <a:pt x="266" y="1"/>
                  <a:pt x="1" y="263"/>
                  <a:pt x="1" y="591"/>
                </a:cubicBezTo>
                <a:cubicBezTo>
                  <a:pt x="1" y="935"/>
                  <a:pt x="266" y="1197"/>
                  <a:pt x="594" y="1197"/>
                </a:cubicBezTo>
                <a:cubicBezTo>
                  <a:pt x="935" y="1197"/>
                  <a:pt x="1200" y="935"/>
                  <a:pt x="1200" y="591"/>
                </a:cubicBezTo>
                <a:cubicBezTo>
                  <a:pt x="1200" y="263"/>
                  <a:pt x="935" y="1"/>
                  <a:pt x="594"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4"/>
          <p:cNvSpPr/>
          <p:nvPr/>
        </p:nvSpPr>
        <p:spPr>
          <a:xfrm>
            <a:off x="1554830" y="-32450"/>
            <a:ext cx="369524" cy="369524"/>
          </a:xfrm>
          <a:custGeom>
            <a:avLst/>
            <a:gdLst/>
            <a:ahLst/>
            <a:cxnLst/>
            <a:rect l="l" t="t" r="r" b="b"/>
            <a:pathLst>
              <a:path w="3512" h="3512" extrusionOk="0">
                <a:moveTo>
                  <a:pt x="1750" y="105"/>
                </a:moveTo>
                <a:cubicBezTo>
                  <a:pt x="2210" y="105"/>
                  <a:pt x="2618" y="291"/>
                  <a:pt x="2921" y="591"/>
                </a:cubicBezTo>
                <a:cubicBezTo>
                  <a:pt x="3224" y="894"/>
                  <a:pt x="3407" y="1302"/>
                  <a:pt x="3407" y="1762"/>
                </a:cubicBezTo>
                <a:cubicBezTo>
                  <a:pt x="3407" y="2223"/>
                  <a:pt x="3224" y="2631"/>
                  <a:pt x="2921" y="2934"/>
                </a:cubicBezTo>
                <a:cubicBezTo>
                  <a:pt x="2618" y="3224"/>
                  <a:pt x="2210" y="3407"/>
                  <a:pt x="1750" y="3407"/>
                </a:cubicBezTo>
                <a:cubicBezTo>
                  <a:pt x="1301" y="3407"/>
                  <a:pt x="881" y="3224"/>
                  <a:pt x="591" y="2934"/>
                </a:cubicBezTo>
                <a:cubicBezTo>
                  <a:pt x="288" y="2631"/>
                  <a:pt x="105" y="2223"/>
                  <a:pt x="105" y="1762"/>
                </a:cubicBezTo>
                <a:cubicBezTo>
                  <a:pt x="105" y="1302"/>
                  <a:pt x="288" y="894"/>
                  <a:pt x="591" y="591"/>
                </a:cubicBezTo>
                <a:cubicBezTo>
                  <a:pt x="881" y="291"/>
                  <a:pt x="1301" y="105"/>
                  <a:pt x="1750" y="105"/>
                </a:cubicBezTo>
                <a:close/>
                <a:moveTo>
                  <a:pt x="1750" y="1"/>
                </a:moveTo>
                <a:cubicBezTo>
                  <a:pt x="790" y="1"/>
                  <a:pt x="1" y="790"/>
                  <a:pt x="1" y="1762"/>
                </a:cubicBezTo>
                <a:cubicBezTo>
                  <a:pt x="1" y="2738"/>
                  <a:pt x="790" y="3511"/>
                  <a:pt x="1750" y="3511"/>
                </a:cubicBezTo>
                <a:cubicBezTo>
                  <a:pt x="2722" y="3511"/>
                  <a:pt x="3511" y="2738"/>
                  <a:pt x="3511" y="1762"/>
                </a:cubicBezTo>
                <a:cubicBezTo>
                  <a:pt x="3511" y="790"/>
                  <a:pt x="2722" y="1"/>
                  <a:pt x="1750" y="1"/>
                </a:cubicBezTo>
                <a:close/>
              </a:path>
            </a:pathLst>
          </a:custGeom>
          <a:solidFill>
            <a:srgbClr val="FCE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4"/>
          <p:cNvSpPr/>
          <p:nvPr/>
        </p:nvSpPr>
        <p:spPr>
          <a:xfrm>
            <a:off x="4265973" y="230700"/>
            <a:ext cx="369840" cy="370786"/>
          </a:xfrm>
          <a:custGeom>
            <a:avLst/>
            <a:gdLst/>
            <a:ahLst/>
            <a:cxnLst/>
            <a:rect l="l" t="t" r="r" b="b"/>
            <a:pathLst>
              <a:path w="3515" h="3524" extrusionOk="0">
                <a:moveTo>
                  <a:pt x="1750" y="104"/>
                </a:moveTo>
                <a:cubicBezTo>
                  <a:pt x="2211" y="104"/>
                  <a:pt x="2634" y="287"/>
                  <a:pt x="2921" y="591"/>
                </a:cubicBezTo>
                <a:cubicBezTo>
                  <a:pt x="3224" y="894"/>
                  <a:pt x="3407" y="1301"/>
                  <a:pt x="3407" y="1762"/>
                </a:cubicBezTo>
                <a:cubicBezTo>
                  <a:pt x="3407" y="2223"/>
                  <a:pt x="3224" y="2630"/>
                  <a:pt x="2921" y="2933"/>
                </a:cubicBezTo>
                <a:cubicBezTo>
                  <a:pt x="2634" y="3236"/>
                  <a:pt x="2211" y="3419"/>
                  <a:pt x="1750" y="3419"/>
                </a:cubicBezTo>
                <a:cubicBezTo>
                  <a:pt x="1305" y="3419"/>
                  <a:pt x="882" y="3236"/>
                  <a:pt x="595" y="2933"/>
                </a:cubicBezTo>
                <a:cubicBezTo>
                  <a:pt x="291" y="2630"/>
                  <a:pt x="108" y="2223"/>
                  <a:pt x="108" y="1762"/>
                </a:cubicBezTo>
                <a:cubicBezTo>
                  <a:pt x="108" y="1301"/>
                  <a:pt x="291" y="894"/>
                  <a:pt x="595" y="591"/>
                </a:cubicBezTo>
                <a:cubicBezTo>
                  <a:pt x="882" y="287"/>
                  <a:pt x="1305" y="104"/>
                  <a:pt x="1750" y="104"/>
                </a:cubicBezTo>
                <a:close/>
                <a:moveTo>
                  <a:pt x="1750" y="0"/>
                </a:moveTo>
                <a:cubicBezTo>
                  <a:pt x="790" y="0"/>
                  <a:pt x="1" y="789"/>
                  <a:pt x="1" y="1762"/>
                </a:cubicBezTo>
                <a:cubicBezTo>
                  <a:pt x="1" y="2734"/>
                  <a:pt x="790" y="3523"/>
                  <a:pt x="1750" y="3523"/>
                </a:cubicBezTo>
                <a:cubicBezTo>
                  <a:pt x="2725" y="3523"/>
                  <a:pt x="3515" y="2734"/>
                  <a:pt x="3515" y="1762"/>
                </a:cubicBezTo>
                <a:cubicBezTo>
                  <a:pt x="3515" y="789"/>
                  <a:pt x="2725" y="0"/>
                  <a:pt x="1750" y="0"/>
                </a:cubicBezTo>
                <a:close/>
              </a:path>
            </a:pathLst>
          </a:custGeom>
          <a:solidFill>
            <a:srgbClr val="FCE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4"/>
          <p:cNvSpPr/>
          <p:nvPr/>
        </p:nvSpPr>
        <p:spPr>
          <a:xfrm>
            <a:off x="1337556" y="306773"/>
            <a:ext cx="92802" cy="92697"/>
          </a:xfrm>
          <a:custGeom>
            <a:avLst/>
            <a:gdLst/>
            <a:ahLst/>
            <a:cxnLst/>
            <a:rect l="l" t="t" r="r" b="b"/>
            <a:pathLst>
              <a:path w="882" h="881" extrusionOk="0">
                <a:moveTo>
                  <a:pt x="446" y="0"/>
                </a:moveTo>
                <a:cubicBezTo>
                  <a:pt x="197" y="0"/>
                  <a:pt x="1" y="196"/>
                  <a:pt x="1" y="433"/>
                </a:cubicBezTo>
                <a:cubicBezTo>
                  <a:pt x="1" y="682"/>
                  <a:pt x="197" y="881"/>
                  <a:pt x="446" y="881"/>
                </a:cubicBezTo>
                <a:cubicBezTo>
                  <a:pt x="683" y="881"/>
                  <a:pt x="882" y="682"/>
                  <a:pt x="882" y="433"/>
                </a:cubicBezTo>
                <a:cubicBezTo>
                  <a:pt x="882" y="196"/>
                  <a:pt x="683" y="0"/>
                  <a:pt x="446"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4"/>
          <p:cNvSpPr/>
          <p:nvPr/>
        </p:nvSpPr>
        <p:spPr>
          <a:xfrm>
            <a:off x="1828922" y="423039"/>
            <a:ext cx="179817" cy="178449"/>
          </a:xfrm>
          <a:custGeom>
            <a:avLst/>
            <a:gdLst/>
            <a:ahLst/>
            <a:cxnLst/>
            <a:rect l="l" t="t" r="r" b="b"/>
            <a:pathLst>
              <a:path w="1709" h="1696" extrusionOk="0">
                <a:moveTo>
                  <a:pt x="856" y="0"/>
                </a:moveTo>
                <a:cubicBezTo>
                  <a:pt x="382" y="0"/>
                  <a:pt x="0" y="382"/>
                  <a:pt x="0" y="840"/>
                </a:cubicBezTo>
                <a:cubicBezTo>
                  <a:pt x="0" y="1313"/>
                  <a:pt x="382" y="1695"/>
                  <a:pt x="856" y="1695"/>
                </a:cubicBezTo>
                <a:cubicBezTo>
                  <a:pt x="1329" y="1695"/>
                  <a:pt x="1708" y="1313"/>
                  <a:pt x="1708" y="840"/>
                </a:cubicBezTo>
                <a:cubicBezTo>
                  <a:pt x="1708" y="382"/>
                  <a:pt x="1329" y="0"/>
                  <a:pt x="856"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4"/>
          <p:cNvSpPr/>
          <p:nvPr/>
        </p:nvSpPr>
        <p:spPr>
          <a:xfrm>
            <a:off x="-342875" y="947551"/>
            <a:ext cx="769771" cy="771034"/>
          </a:xfrm>
          <a:custGeom>
            <a:avLst/>
            <a:gdLst/>
            <a:ahLst/>
            <a:cxnLst/>
            <a:rect l="l" t="t" r="r" b="b"/>
            <a:pathLst>
              <a:path w="7316" h="7328" extrusionOk="0">
                <a:moveTo>
                  <a:pt x="3660" y="0"/>
                </a:moveTo>
                <a:cubicBezTo>
                  <a:pt x="1633" y="0"/>
                  <a:pt x="1" y="1632"/>
                  <a:pt x="1" y="3656"/>
                </a:cubicBezTo>
                <a:cubicBezTo>
                  <a:pt x="1" y="5683"/>
                  <a:pt x="1633" y="7327"/>
                  <a:pt x="3660" y="7327"/>
                </a:cubicBezTo>
                <a:cubicBezTo>
                  <a:pt x="5683" y="7327"/>
                  <a:pt x="7315" y="5683"/>
                  <a:pt x="7315" y="3656"/>
                </a:cubicBezTo>
                <a:cubicBezTo>
                  <a:pt x="7315" y="1632"/>
                  <a:pt x="5683" y="0"/>
                  <a:pt x="3660"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4"/>
          <p:cNvSpPr/>
          <p:nvPr/>
        </p:nvSpPr>
        <p:spPr>
          <a:xfrm>
            <a:off x="476560" y="670827"/>
            <a:ext cx="220010" cy="218642"/>
          </a:xfrm>
          <a:custGeom>
            <a:avLst/>
            <a:gdLst/>
            <a:ahLst/>
            <a:cxnLst/>
            <a:rect l="l" t="t" r="r" b="b"/>
            <a:pathLst>
              <a:path w="2091" h="2078" extrusionOk="0">
                <a:moveTo>
                  <a:pt x="1052" y="0"/>
                </a:moveTo>
                <a:cubicBezTo>
                  <a:pt x="474" y="0"/>
                  <a:pt x="1" y="458"/>
                  <a:pt x="1" y="1039"/>
                </a:cubicBezTo>
                <a:cubicBezTo>
                  <a:pt x="1" y="1617"/>
                  <a:pt x="474" y="2078"/>
                  <a:pt x="1052" y="2078"/>
                </a:cubicBezTo>
                <a:cubicBezTo>
                  <a:pt x="1617" y="2078"/>
                  <a:pt x="2091" y="1617"/>
                  <a:pt x="2091" y="1039"/>
                </a:cubicBezTo>
                <a:cubicBezTo>
                  <a:pt x="2091" y="458"/>
                  <a:pt x="1617" y="0"/>
                  <a:pt x="105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4"/>
          <p:cNvSpPr/>
          <p:nvPr/>
        </p:nvSpPr>
        <p:spPr>
          <a:xfrm>
            <a:off x="354718" y="605697"/>
            <a:ext cx="65235" cy="65235"/>
          </a:xfrm>
          <a:custGeom>
            <a:avLst/>
            <a:gdLst/>
            <a:ahLst/>
            <a:cxnLst/>
            <a:rect l="l" t="t" r="r" b="b"/>
            <a:pathLst>
              <a:path w="620" h="620" extrusionOk="0">
                <a:moveTo>
                  <a:pt x="316" y="0"/>
                </a:moveTo>
                <a:cubicBezTo>
                  <a:pt x="146" y="0"/>
                  <a:pt x="0" y="146"/>
                  <a:pt x="0" y="316"/>
                </a:cubicBezTo>
                <a:cubicBezTo>
                  <a:pt x="0" y="474"/>
                  <a:pt x="146" y="619"/>
                  <a:pt x="316" y="619"/>
                </a:cubicBezTo>
                <a:cubicBezTo>
                  <a:pt x="474" y="619"/>
                  <a:pt x="619" y="474"/>
                  <a:pt x="619" y="316"/>
                </a:cubicBezTo>
                <a:cubicBezTo>
                  <a:pt x="619" y="146"/>
                  <a:pt x="474" y="0"/>
                  <a:pt x="316"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4"/>
          <p:cNvSpPr/>
          <p:nvPr/>
        </p:nvSpPr>
        <p:spPr>
          <a:xfrm>
            <a:off x="404486" y="1939757"/>
            <a:ext cx="258940" cy="260519"/>
          </a:xfrm>
          <a:custGeom>
            <a:avLst/>
            <a:gdLst/>
            <a:ahLst/>
            <a:cxnLst/>
            <a:rect l="l" t="t" r="r" b="b"/>
            <a:pathLst>
              <a:path w="2461" h="2476" extrusionOk="0">
                <a:moveTo>
                  <a:pt x="1226" y="0"/>
                </a:moveTo>
                <a:cubicBezTo>
                  <a:pt x="541" y="0"/>
                  <a:pt x="1" y="553"/>
                  <a:pt x="1" y="1238"/>
                </a:cubicBezTo>
                <a:cubicBezTo>
                  <a:pt x="1" y="1923"/>
                  <a:pt x="541" y="2475"/>
                  <a:pt x="1226" y="2475"/>
                </a:cubicBezTo>
                <a:cubicBezTo>
                  <a:pt x="1908" y="2475"/>
                  <a:pt x="2460" y="1923"/>
                  <a:pt x="2460" y="1238"/>
                </a:cubicBezTo>
                <a:cubicBezTo>
                  <a:pt x="2460" y="553"/>
                  <a:pt x="1908" y="0"/>
                  <a:pt x="1226"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4"/>
          <p:cNvSpPr/>
          <p:nvPr/>
        </p:nvSpPr>
        <p:spPr>
          <a:xfrm>
            <a:off x="471809" y="396075"/>
            <a:ext cx="8220300" cy="4332900"/>
          </a:xfrm>
          <a:prstGeom prst="roundRect">
            <a:avLst>
              <a:gd name="adj" fmla="val 2817"/>
            </a:avLst>
          </a:prstGeom>
          <a:solidFill>
            <a:srgbClr val="FFFBF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4"/>
          <p:cNvSpPr txBox="1">
            <a:spLocks noGrp="1"/>
          </p:cNvSpPr>
          <p:nvPr>
            <p:ph type="title"/>
          </p:nvPr>
        </p:nvSpPr>
        <p:spPr>
          <a:xfrm>
            <a:off x="720000" y="367664"/>
            <a:ext cx="7704000" cy="5472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41" name="Google Shape;841;p14"/>
          <p:cNvSpPr txBox="1">
            <a:spLocks noGrp="1"/>
          </p:cNvSpPr>
          <p:nvPr>
            <p:ph type="subTitle" idx="1"/>
          </p:nvPr>
        </p:nvSpPr>
        <p:spPr>
          <a:xfrm>
            <a:off x="1629783" y="2845184"/>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842" name="Google Shape;842;p14"/>
          <p:cNvSpPr txBox="1">
            <a:spLocks noGrp="1"/>
          </p:cNvSpPr>
          <p:nvPr>
            <p:ph type="title" idx="2"/>
          </p:nvPr>
        </p:nvSpPr>
        <p:spPr>
          <a:xfrm>
            <a:off x="1629783" y="2463850"/>
            <a:ext cx="18597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843" name="Google Shape;843;p14"/>
          <p:cNvSpPr txBox="1">
            <a:spLocks noGrp="1"/>
          </p:cNvSpPr>
          <p:nvPr>
            <p:ph type="subTitle" idx="3"/>
          </p:nvPr>
        </p:nvSpPr>
        <p:spPr>
          <a:xfrm>
            <a:off x="5668788" y="2845184"/>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844" name="Google Shape;844;p14"/>
          <p:cNvSpPr txBox="1">
            <a:spLocks noGrp="1"/>
          </p:cNvSpPr>
          <p:nvPr>
            <p:ph type="title" idx="4"/>
          </p:nvPr>
        </p:nvSpPr>
        <p:spPr>
          <a:xfrm>
            <a:off x="5668784" y="2463850"/>
            <a:ext cx="18597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845" name="Google Shape;845;p14"/>
          <p:cNvSpPr txBox="1">
            <a:spLocks noGrp="1"/>
          </p:cNvSpPr>
          <p:nvPr>
            <p:ph type="subTitle" idx="5"/>
          </p:nvPr>
        </p:nvSpPr>
        <p:spPr>
          <a:xfrm>
            <a:off x="3649288" y="2845184"/>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846" name="Google Shape;846;p14"/>
          <p:cNvSpPr txBox="1">
            <a:spLocks noGrp="1"/>
          </p:cNvSpPr>
          <p:nvPr>
            <p:ph type="title" idx="6"/>
          </p:nvPr>
        </p:nvSpPr>
        <p:spPr>
          <a:xfrm>
            <a:off x="3649285" y="2463850"/>
            <a:ext cx="18597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67664"/>
            <a:ext cx="7704000" cy="547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5"/>
              </a:buClr>
              <a:buSzPts val="3400"/>
              <a:buFont typeface="Patrick Hand"/>
              <a:buNone/>
              <a:defRPr sz="3400" b="1">
                <a:solidFill>
                  <a:schemeClr val="accent5"/>
                </a:solidFill>
                <a:latin typeface="Patrick Hand"/>
                <a:ea typeface="Patrick Hand"/>
                <a:cs typeface="Patrick Hand"/>
                <a:sym typeface="Patrick Hand"/>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rtl="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rtl="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rtl="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rtl="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rtl="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rtl="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rtl="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rtl="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6" r:id="rId14"/>
    <p:sldLayoutId id="2147483668" r:id="rId15"/>
    <p:sldLayoutId id="2147483672" r:id="rId16"/>
    <p:sldLayoutId id="2147483674" r:id="rId17"/>
    <p:sldLayoutId id="2147483682" r:id="rId18"/>
    <p:sldLayoutId id="2147483683" r:id="rId19"/>
    <p:sldLayoutId id="2147483687" r:id="rId20"/>
    <p:sldLayoutId id="2147483688" r:id="rId21"/>
    <p:sldLayoutId id="2147483689" r:id="rId22"/>
    <p:sldLayoutId id="2147483692" r:id="rId23"/>
    <p:sldLayoutId id="2147483693"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hyperlink" Target="https://paintcorner.net/hoa-van-trang-tri-duong-vien-bao-tuong/" TargetMode="External"/><Relationship Id="rId2" Type="http://schemas.openxmlformats.org/officeDocument/2006/relationships/image" Target="../media/image21.jpeg"/><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hyperlink" Target="https://anhdepbonphuong.com/13-khung-hinh-dep-da-dang-va-phong-phu/" TargetMode="External"/><Relationship Id="rId2" Type="http://schemas.openxmlformats.org/officeDocument/2006/relationships/image" Target="../media/image26.jpeg"/><Relationship Id="rId1" Type="http://schemas.openxmlformats.org/officeDocument/2006/relationships/slideLayout" Target="../slideLayouts/slideLayout23.xml"/><Relationship Id="rId5" Type="http://schemas.openxmlformats.org/officeDocument/2006/relationships/hyperlink" Target="http://downloadphanmem2015.blogspot.com/2014/12/200-khung-anh-nen-ep-cho-be-yeu-tai.html" TargetMode="Externa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54"/>
        <p:cNvGrpSpPr/>
        <p:nvPr/>
      </p:nvGrpSpPr>
      <p:grpSpPr>
        <a:xfrm>
          <a:off x="0" y="0"/>
          <a:ext cx="0" cy="0"/>
          <a:chOff x="0" y="0"/>
          <a:chExt cx="0" cy="0"/>
        </a:xfrm>
      </p:grpSpPr>
      <p:sp>
        <p:nvSpPr>
          <p:cNvPr id="3155" name="Google Shape;3155;p46"/>
          <p:cNvSpPr/>
          <p:nvPr/>
        </p:nvSpPr>
        <p:spPr>
          <a:xfrm>
            <a:off x="6622000" y="680338"/>
            <a:ext cx="1814400" cy="4500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6"/>
          <p:cNvSpPr txBox="1">
            <a:spLocks noGrp="1"/>
          </p:cNvSpPr>
          <p:nvPr>
            <p:ph type="ctrTitle"/>
          </p:nvPr>
        </p:nvSpPr>
        <p:spPr>
          <a:xfrm flipH="1">
            <a:off x="870224" y="1253650"/>
            <a:ext cx="7054575" cy="1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chemeClr val="bg2">
                    <a:lumMod val="10000"/>
                  </a:schemeClr>
                </a:solidFill>
              </a:rPr>
              <a:t>Dưới đây là đài thờ Trà Kiệu, một kiệt tác điêu khắc Cham-pa (Thế kỉ IX). Hình ảnh này gợi cho em suy nghĩ gì về trình độ kĩ thuật cũng như  đời sống văn hóa của cư dân Chăm-pa xưa?</a:t>
            </a:r>
            <a:endParaRPr sz="3000" dirty="0">
              <a:solidFill>
                <a:schemeClr val="bg2">
                  <a:lumMod val="10000"/>
                </a:schemeClr>
              </a:solidFill>
            </a:endParaRPr>
          </a:p>
        </p:txBody>
      </p:sp>
      <p:sp>
        <p:nvSpPr>
          <p:cNvPr id="3158" name="Google Shape;3158;p46"/>
          <p:cNvSpPr txBox="1">
            <a:spLocks noGrp="1"/>
          </p:cNvSpPr>
          <p:nvPr>
            <p:ph type="subTitle" idx="1"/>
          </p:nvPr>
        </p:nvSpPr>
        <p:spPr>
          <a:xfrm>
            <a:off x="2438400" y="438150"/>
            <a:ext cx="3886200" cy="41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4000" dirty="0"/>
              <a:t>Khởi động</a:t>
            </a:r>
            <a:endParaRPr sz="4000" dirty="0"/>
          </a:p>
        </p:txBody>
      </p:sp>
      <p:grpSp>
        <p:nvGrpSpPr>
          <p:cNvPr id="3159" name="Google Shape;3159;p46"/>
          <p:cNvGrpSpPr/>
          <p:nvPr/>
        </p:nvGrpSpPr>
        <p:grpSpPr>
          <a:xfrm>
            <a:off x="6553200" y="3105150"/>
            <a:ext cx="2143376" cy="1498233"/>
            <a:chOff x="5073975" y="2368450"/>
            <a:chExt cx="3622602" cy="2234933"/>
          </a:xfrm>
        </p:grpSpPr>
        <p:sp>
          <p:nvSpPr>
            <p:cNvPr id="3160" name="Google Shape;3160;p46"/>
            <p:cNvSpPr/>
            <p:nvPr/>
          </p:nvSpPr>
          <p:spPr>
            <a:xfrm flipH="1">
              <a:off x="8693847" y="3742590"/>
              <a:ext cx="2729" cy="74"/>
            </a:xfrm>
            <a:custGeom>
              <a:avLst/>
              <a:gdLst/>
              <a:ahLst/>
              <a:cxnLst/>
              <a:rect l="l" t="t" r="r" b="b"/>
              <a:pathLst>
                <a:path w="37" h="1" extrusionOk="0">
                  <a:moveTo>
                    <a:pt x="0" y="1"/>
                  </a:moveTo>
                  <a:lnTo>
                    <a:pt x="37" y="1"/>
                  </a:lnTo>
                  <a:close/>
                </a:path>
              </a:pathLst>
            </a:custGeom>
            <a:solidFill>
              <a:srgbClr val="535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6"/>
            <p:cNvSpPr/>
            <p:nvPr/>
          </p:nvSpPr>
          <p:spPr>
            <a:xfrm flipH="1">
              <a:off x="8129890" y="3747975"/>
              <a:ext cx="74" cy="74"/>
            </a:xfrm>
            <a:custGeom>
              <a:avLst/>
              <a:gdLst/>
              <a:ahLst/>
              <a:cxnLst/>
              <a:rect l="l" t="t" r="r" b="b"/>
              <a:pathLst>
                <a:path w="1" h="1" extrusionOk="0">
                  <a:moveTo>
                    <a:pt x="0" y="1"/>
                  </a:moveTo>
                  <a:lnTo>
                    <a:pt x="0" y="1"/>
                  </a:lnTo>
                  <a:close/>
                </a:path>
              </a:pathLst>
            </a:custGeom>
            <a:solidFill>
              <a:srgbClr val="535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6"/>
            <p:cNvSpPr/>
            <p:nvPr/>
          </p:nvSpPr>
          <p:spPr>
            <a:xfrm flipH="1">
              <a:off x="8129890" y="3747975"/>
              <a:ext cx="74" cy="74"/>
            </a:xfrm>
            <a:custGeom>
              <a:avLst/>
              <a:gdLst/>
              <a:ahLst/>
              <a:cxnLst/>
              <a:rect l="l" t="t" r="r" b="b"/>
              <a:pathLst>
                <a:path w="1" h="1" extrusionOk="0">
                  <a:moveTo>
                    <a:pt x="0" y="1"/>
                  </a:moveTo>
                  <a:lnTo>
                    <a:pt x="0" y="1"/>
                  </a:lnTo>
                  <a:lnTo>
                    <a:pt x="0" y="1"/>
                  </a:lnTo>
                  <a:close/>
                </a:path>
              </a:pathLst>
            </a:custGeom>
            <a:solidFill>
              <a:srgbClr val="535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6"/>
            <p:cNvSpPr/>
            <p:nvPr/>
          </p:nvSpPr>
          <p:spPr>
            <a:xfrm flipH="1">
              <a:off x="8026246" y="3762139"/>
              <a:ext cx="74" cy="74"/>
            </a:xfrm>
            <a:custGeom>
              <a:avLst/>
              <a:gdLst/>
              <a:ahLst/>
              <a:cxnLst/>
              <a:rect l="l" t="t" r="r" b="b"/>
              <a:pathLst>
                <a:path w="1" h="1" extrusionOk="0">
                  <a:moveTo>
                    <a:pt x="0" y="0"/>
                  </a:moveTo>
                  <a:close/>
                </a:path>
              </a:pathLst>
            </a:custGeom>
            <a:solidFill>
              <a:srgbClr val="535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6"/>
            <p:cNvSpPr/>
            <p:nvPr/>
          </p:nvSpPr>
          <p:spPr>
            <a:xfrm flipH="1">
              <a:off x="8023591" y="3762139"/>
              <a:ext cx="2729" cy="74"/>
            </a:xfrm>
            <a:custGeom>
              <a:avLst/>
              <a:gdLst/>
              <a:ahLst/>
              <a:cxnLst/>
              <a:rect l="l" t="t" r="r" b="b"/>
              <a:pathLst>
                <a:path w="37" h="1" extrusionOk="0">
                  <a:moveTo>
                    <a:pt x="0" y="0"/>
                  </a:moveTo>
                  <a:lnTo>
                    <a:pt x="37" y="0"/>
                  </a:lnTo>
                  <a:close/>
                </a:path>
              </a:pathLst>
            </a:custGeom>
            <a:solidFill>
              <a:srgbClr val="535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6"/>
            <p:cNvSpPr/>
            <p:nvPr/>
          </p:nvSpPr>
          <p:spPr>
            <a:xfrm flipH="1">
              <a:off x="8023591" y="3762139"/>
              <a:ext cx="74" cy="74"/>
            </a:xfrm>
            <a:custGeom>
              <a:avLst/>
              <a:gdLst/>
              <a:ahLst/>
              <a:cxnLst/>
              <a:rect l="l" t="t" r="r" b="b"/>
              <a:pathLst>
                <a:path w="1" h="1" extrusionOk="0">
                  <a:moveTo>
                    <a:pt x="1" y="0"/>
                  </a:moveTo>
                  <a:lnTo>
                    <a:pt x="1" y="0"/>
                  </a:lnTo>
                  <a:close/>
                </a:path>
              </a:pathLst>
            </a:custGeom>
            <a:solidFill>
              <a:srgbClr val="535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6"/>
            <p:cNvSpPr/>
            <p:nvPr/>
          </p:nvSpPr>
          <p:spPr>
            <a:xfrm flipH="1">
              <a:off x="7975789" y="3877216"/>
              <a:ext cx="74" cy="74"/>
            </a:xfrm>
            <a:custGeom>
              <a:avLst/>
              <a:gdLst/>
              <a:ahLst/>
              <a:cxnLst/>
              <a:rect l="l" t="t" r="r" b="b"/>
              <a:pathLst>
                <a:path w="1" h="1" extrusionOk="0">
                  <a:moveTo>
                    <a:pt x="1" y="0"/>
                  </a:moveTo>
                  <a:lnTo>
                    <a:pt x="1" y="0"/>
                  </a:lnTo>
                  <a:close/>
                </a:path>
              </a:pathLst>
            </a:custGeom>
            <a:solidFill>
              <a:srgbClr val="535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6"/>
            <p:cNvSpPr/>
            <p:nvPr/>
          </p:nvSpPr>
          <p:spPr>
            <a:xfrm flipH="1">
              <a:off x="7227495" y="3518485"/>
              <a:ext cx="1208017" cy="1017623"/>
            </a:xfrm>
            <a:custGeom>
              <a:avLst/>
              <a:gdLst/>
              <a:ahLst/>
              <a:cxnLst/>
              <a:rect l="l" t="t" r="r" b="b"/>
              <a:pathLst>
                <a:path w="16376" h="13795" extrusionOk="0">
                  <a:moveTo>
                    <a:pt x="5775" y="1"/>
                  </a:moveTo>
                  <a:cubicBezTo>
                    <a:pt x="5702" y="37"/>
                    <a:pt x="5584" y="37"/>
                    <a:pt x="5474" y="74"/>
                  </a:cubicBezTo>
                  <a:cubicBezTo>
                    <a:pt x="5246" y="110"/>
                    <a:pt x="5018" y="229"/>
                    <a:pt x="4863" y="338"/>
                  </a:cubicBezTo>
                  <a:cubicBezTo>
                    <a:pt x="4516" y="493"/>
                    <a:pt x="4179" y="758"/>
                    <a:pt x="3796" y="1095"/>
                  </a:cubicBezTo>
                  <a:cubicBezTo>
                    <a:pt x="3458" y="1369"/>
                    <a:pt x="3148" y="1670"/>
                    <a:pt x="2774" y="2090"/>
                  </a:cubicBezTo>
                  <a:cubicBezTo>
                    <a:pt x="2318" y="2582"/>
                    <a:pt x="1862" y="3112"/>
                    <a:pt x="1442" y="3604"/>
                  </a:cubicBezTo>
                  <a:cubicBezTo>
                    <a:pt x="1287" y="3796"/>
                    <a:pt x="1141" y="3951"/>
                    <a:pt x="986" y="4142"/>
                  </a:cubicBezTo>
                  <a:lnTo>
                    <a:pt x="913" y="4215"/>
                  </a:lnTo>
                  <a:lnTo>
                    <a:pt x="867" y="4252"/>
                  </a:lnTo>
                  <a:cubicBezTo>
                    <a:pt x="867" y="4288"/>
                    <a:pt x="831" y="4334"/>
                    <a:pt x="794" y="4370"/>
                  </a:cubicBezTo>
                  <a:cubicBezTo>
                    <a:pt x="721" y="4480"/>
                    <a:pt x="639" y="4562"/>
                    <a:pt x="566" y="4671"/>
                  </a:cubicBezTo>
                  <a:cubicBezTo>
                    <a:pt x="457" y="4827"/>
                    <a:pt x="375" y="5018"/>
                    <a:pt x="265" y="5201"/>
                  </a:cubicBezTo>
                  <a:cubicBezTo>
                    <a:pt x="110" y="5547"/>
                    <a:pt x="37" y="5930"/>
                    <a:pt x="1" y="6304"/>
                  </a:cubicBezTo>
                  <a:cubicBezTo>
                    <a:pt x="1" y="6688"/>
                    <a:pt x="37" y="7025"/>
                    <a:pt x="110" y="7445"/>
                  </a:cubicBezTo>
                  <a:cubicBezTo>
                    <a:pt x="229" y="7791"/>
                    <a:pt x="375" y="8129"/>
                    <a:pt x="566" y="8512"/>
                  </a:cubicBezTo>
                  <a:cubicBezTo>
                    <a:pt x="758" y="8850"/>
                    <a:pt x="986" y="9160"/>
                    <a:pt x="1287" y="9497"/>
                  </a:cubicBezTo>
                  <a:cubicBezTo>
                    <a:pt x="1515" y="9808"/>
                    <a:pt x="1825" y="10145"/>
                    <a:pt x="2126" y="10446"/>
                  </a:cubicBezTo>
                  <a:cubicBezTo>
                    <a:pt x="2738" y="10984"/>
                    <a:pt x="3376" y="11477"/>
                    <a:pt x="4106" y="11897"/>
                  </a:cubicBezTo>
                  <a:cubicBezTo>
                    <a:pt x="4635" y="12234"/>
                    <a:pt x="5246" y="12499"/>
                    <a:pt x="5930" y="12772"/>
                  </a:cubicBezTo>
                  <a:cubicBezTo>
                    <a:pt x="6615" y="13073"/>
                    <a:pt x="7335" y="13302"/>
                    <a:pt x="8093" y="13457"/>
                  </a:cubicBezTo>
                  <a:cubicBezTo>
                    <a:pt x="8895" y="13639"/>
                    <a:pt x="9653" y="13758"/>
                    <a:pt x="10410" y="13758"/>
                  </a:cubicBezTo>
                  <a:cubicBezTo>
                    <a:pt x="10528" y="13794"/>
                    <a:pt x="10601" y="13794"/>
                    <a:pt x="10720" y="13794"/>
                  </a:cubicBezTo>
                  <a:cubicBezTo>
                    <a:pt x="11404" y="13794"/>
                    <a:pt x="12043" y="13685"/>
                    <a:pt x="12617" y="13530"/>
                  </a:cubicBezTo>
                  <a:cubicBezTo>
                    <a:pt x="13074" y="13411"/>
                    <a:pt x="13493" y="13265"/>
                    <a:pt x="13867" y="13037"/>
                  </a:cubicBezTo>
                  <a:cubicBezTo>
                    <a:pt x="14250" y="12809"/>
                    <a:pt x="14597" y="12499"/>
                    <a:pt x="14898" y="12161"/>
                  </a:cubicBezTo>
                  <a:cubicBezTo>
                    <a:pt x="14935" y="12125"/>
                    <a:pt x="14935" y="12043"/>
                    <a:pt x="14862" y="12006"/>
                  </a:cubicBezTo>
                  <a:lnTo>
                    <a:pt x="14935" y="11970"/>
                  </a:lnTo>
                  <a:lnTo>
                    <a:pt x="14971" y="11897"/>
                  </a:lnTo>
                  <a:lnTo>
                    <a:pt x="15053" y="11742"/>
                  </a:lnTo>
                  <a:lnTo>
                    <a:pt x="15090" y="11742"/>
                  </a:lnTo>
                  <a:cubicBezTo>
                    <a:pt x="15126" y="11669"/>
                    <a:pt x="15163" y="11632"/>
                    <a:pt x="15199" y="11586"/>
                  </a:cubicBezTo>
                  <a:cubicBezTo>
                    <a:pt x="15236" y="11477"/>
                    <a:pt x="15318" y="11404"/>
                    <a:pt x="15391" y="11285"/>
                  </a:cubicBezTo>
                  <a:cubicBezTo>
                    <a:pt x="15655" y="10866"/>
                    <a:pt x="15847" y="10446"/>
                    <a:pt x="16002" y="9990"/>
                  </a:cubicBezTo>
                  <a:cubicBezTo>
                    <a:pt x="16148" y="9579"/>
                    <a:pt x="16266" y="9078"/>
                    <a:pt x="16303" y="8585"/>
                  </a:cubicBezTo>
                  <a:cubicBezTo>
                    <a:pt x="16339" y="8357"/>
                    <a:pt x="16376" y="8129"/>
                    <a:pt x="16376" y="7901"/>
                  </a:cubicBezTo>
                  <a:lnTo>
                    <a:pt x="16376" y="7299"/>
                  </a:lnTo>
                  <a:cubicBezTo>
                    <a:pt x="16376" y="6916"/>
                    <a:pt x="16339" y="6569"/>
                    <a:pt x="16266" y="6268"/>
                  </a:cubicBezTo>
                  <a:cubicBezTo>
                    <a:pt x="16230" y="5967"/>
                    <a:pt x="16111" y="5702"/>
                    <a:pt x="15965" y="5474"/>
                  </a:cubicBezTo>
                  <a:cubicBezTo>
                    <a:pt x="15810" y="5201"/>
                    <a:pt x="15582" y="5018"/>
                    <a:pt x="15354" y="4827"/>
                  </a:cubicBezTo>
                  <a:cubicBezTo>
                    <a:pt x="15126" y="4635"/>
                    <a:pt x="14825" y="4480"/>
                    <a:pt x="14478" y="4334"/>
                  </a:cubicBezTo>
                  <a:cubicBezTo>
                    <a:pt x="14323" y="4252"/>
                    <a:pt x="14141" y="4215"/>
                    <a:pt x="13949" y="4142"/>
                  </a:cubicBezTo>
                  <a:cubicBezTo>
                    <a:pt x="13913" y="4142"/>
                    <a:pt x="13831" y="4106"/>
                    <a:pt x="13794" y="4106"/>
                  </a:cubicBezTo>
                  <a:lnTo>
                    <a:pt x="13758" y="4106"/>
                  </a:lnTo>
                  <a:lnTo>
                    <a:pt x="13603" y="4024"/>
                  </a:lnTo>
                  <a:cubicBezTo>
                    <a:pt x="13493" y="3987"/>
                    <a:pt x="13375" y="3987"/>
                    <a:pt x="13265" y="3951"/>
                  </a:cubicBezTo>
                  <a:cubicBezTo>
                    <a:pt x="12581" y="3723"/>
                    <a:pt x="11933" y="3458"/>
                    <a:pt x="11322" y="3148"/>
                  </a:cubicBezTo>
                  <a:cubicBezTo>
                    <a:pt x="10674" y="2847"/>
                    <a:pt x="10072" y="2509"/>
                    <a:pt x="9461" y="2126"/>
                  </a:cubicBezTo>
                  <a:cubicBezTo>
                    <a:pt x="9041" y="1862"/>
                    <a:pt x="8667" y="1552"/>
                    <a:pt x="8284" y="1287"/>
                  </a:cubicBezTo>
                  <a:lnTo>
                    <a:pt x="8166" y="1178"/>
                  </a:lnTo>
                  <a:cubicBezTo>
                    <a:pt x="7864" y="913"/>
                    <a:pt x="7563" y="685"/>
                    <a:pt x="7253" y="457"/>
                  </a:cubicBezTo>
                  <a:cubicBezTo>
                    <a:pt x="6843" y="183"/>
                    <a:pt x="6460" y="37"/>
                    <a:pt x="6076"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6"/>
            <p:cNvSpPr/>
            <p:nvPr/>
          </p:nvSpPr>
          <p:spPr>
            <a:xfrm flipH="1">
              <a:off x="7689793" y="3518485"/>
              <a:ext cx="362125" cy="1014893"/>
            </a:xfrm>
            <a:custGeom>
              <a:avLst/>
              <a:gdLst/>
              <a:ahLst/>
              <a:cxnLst/>
              <a:rect l="l" t="t" r="r" b="b"/>
              <a:pathLst>
                <a:path w="4909" h="13758" extrusionOk="0">
                  <a:moveTo>
                    <a:pt x="575" y="1"/>
                  </a:moveTo>
                  <a:cubicBezTo>
                    <a:pt x="502" y="37"/>
                    <a:pt x="384" y="37"/>
                    <a:pt x="274" y="74"/>
                  </a:cubicBezTo>
                  <a:cubicBezTo>
                    <a:pt x="156" y="74"/>
                    <a:pt x="83" y="110"/>
                    <a:pt x="1" y="147"/>
                  </a:cubicBezTo>
                  <a:cubicBezTo>
                    <a:pt x="575" y="1141"/>
                    <a:pt x="1032" y="2199"/>
                    <a:pt x="1369" y="3267"/>
                  </a:cubicBezTo>
                  <a:cubicBezTo>
                    <a:pt x="2017" y="5091"/>
                    <a:pt x="2400" y="6989"/>
                    <a:pt x="2628" y="8932"/>
                  </a:cubicBezTo>
                  <a:cubicBezTo>
                    <a:pt x="2820" y="10410"/>
                    <a:pt x="2856" y="11933"/>
                    <a:pt x="2783" y="13457"/>
                  </a:cubicBezTo>
                  <a:lnTo>
                    <a:pt x="2893" y="13457"/>
                  </a:lnTo>
                  <a:cubicBezTo>
                    <a:pt x="3577" y="13603"/>
                    <a:pt x="4261" y="13721"/>
                    <a:pt x="4909" y="13758"/>
                  </a:cubicBezTo>
                  <a:cubicBezTo>
                    <a:pt x="4790" y="11586"/>
                    <a:pt x="4717" y="9388"/>
                    <a:pt x="4453" y="7217"/>
                  </a:cubicBezTo>
                  <a:cubicBezTo>
                    <a:pt x="4188" y="5319"/>
                    <a:pt x="3768" y="3458"/>
                    <a:pt x="3011" y="1707"/>
                  </a:cubicBezTo>
                  <a:cubicBezTo>
                    <a:pt x="2893" y="1442"/>
                    <a:pt x="2783" y="1178"/>
                    <a:pt x="2664" y="913"/>
                  </a:cubicBezTo>
                  <a:cubicBezTo>
                    <a:pt x="2473" y="758"/>
                    <a:pt x="2245" y="603"/>
                    <a:pt x="2053" y="457"/>
                  </a:cubicBezTo>
                  <a:cubicBezTo>
                    <a:pt x="1643" y="183"/>
                    <a:pt x="1260" y="74"/>
                    <a:pt x="876" y="37"/>
                  </a:cubicBezTo>
                  <a:cubicBezTo>
                    <a:pt x="840" y="1"/>
                    <a:pt x="767" y="1"/>
                    <a:pt x="730" y="1"/>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6"/>
            <p:cNvSpPr/>
            <p:nvPr/>
          </p:nvSpPr>
          <p:spPr>
            <a:xfrm flipH="1">
              <a:off x="7829728" y="3636291"/>
              <a:ext cx="3467" cy="5459"/>
            </a:xfrm>
            <a:custGeom>
              <a:avLst/>
              <a:gdLst/>
              <a:ahLst/>
              <a:cxnLst/>
              <a:rect l="l" t="t" r="r" b="b"/>
              <a:pathLst>
                <a:path w="47" h="74" extrusionOk="0">
                  <a:moveTo>
                    <a:pt x="46" y="73"/>
                  </a:moveTo>
                  <a:cubicBezTo>
                    <a:pt x="46" y="37"/>
                    <a:pt x="1" y="37"/>
                    <a:pt x="1" y="0"/>
                  </a:cubicBezTo>
                  <a:cubicBezTo>
                    <a:pt x="1" y="37"/>
                    <a:pt x="46" y="37"/>
                    <a:pt x="46" y="73"/>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6"/>
            <p:cNvSpPr/>
            <p:nvPr/>
          </p:nvSpPr>
          <p:spPr>
            <a:xfrm flipH="1">
              <a:off x="7425998" y="3655766"/>
              <a:ext cx="342576" cy="877612"/>
            </a:xfrm>
            <a:custGeom>
              <a:avLst/>
              <a:gdLst/>
              <a:ahLst/>
              <a:cxnLst/>
              <a:rect l="l" t="t" r="r" b="b"/>
              <a:pathLst>
                <a:path w="4644" h="11897" extrusionOk="0">
                  <a:moveTo>
                    <a:pt x="0" y="1"/>
                  </a:moveTo>
                  <a:lnTo>
                    <a:pt x="0" y="1"/>
                  </a:lnTo>
                  <a:cubicBezTo>
                    <a:pt x="119" y="229"/>
                    <a:pt x="192" y="493"/>
                    <a:pt x="265" y="721"/>
                  </a:cubicBezTo>
                  <a:cubicBezTo>
                    <a:pt x="1524" y="4334"/>
                    <a:pt x="1633" y="8129"/>
                    <a:pt x="1788" y="11897"/>
                  </a:cubicBezTo>
                  <a:cubicBezTo>
                    <a:pt x="2436" y="11897"/>
                    <a:pt x="3047" y="11824"/>
                    <a:pt x="3576" y="11669"/>
                  </a:cubicBezTo>
                  <a:cubicBezTo>
                    <a:pt x="3914" y="11596"/>
                    <a:pt x="4261" y="11477"/>
                    <a:pt x="4562" y="11322"/>
                  </a:cubicBezTo>
                  <a:cubicBezTo>
                    <a:pt x="4644" y="10036"/>
                    <a:pt x="4525" y="8777"/>
                    <a:pt x="4370" y="7527"/>
                  </a:cubicBezTo>
                  <a:lnTo>
                    <a:pt x="4370" y="7490"/>
                  </a:lnTo>
                  <a:lnTo>
                    <a:pt x="4370" y="7445"/>
                  </a:lnTo>
                  <a:cubicBezTo>
                    <a:pt x="4224" y="6423"/>
                    <a:pt x="4033" y="5392"/>
                    <a:pt x="3768" y="4370"/>
                  </a:cubicBezTo>
                  <a:cubicBezTo>
                    <a:pt x="3503" y="3422"/>
                    <a:pt x="3193" y="2509"/>
                    <a:pt x="2856" y="1597"/>
                  </a:cubicBezTo>
                  <a:cubicBezTo>
                    <a:pt x="2819" y="1597"/>
                    <a:pt x="2819" y="1561"/>
                    <a:pt x="2819" y="1561"/>
                  </a:cubicBezTo>
                  <a:cubicBezTo>
                    <a:pt x="2628" y="1479"/>
                    <a:pt x="2436" y="1369"/>
                    <a:pt x="2281" y="1287"/>
                  </a:cubicBezTo>
                  <a:cubicBezTo>
                    <a:pt x="1633" y="1022"/>
                    <a:pt x="1031" y="685"/>
                    <a:pt x="420" y="265"/>
                  </a:cubicBezTo>
                  <a:cubicBezTo>
                    <a:pt x="265" y="192"/>
                    <a:pt x="155" y="74"/>
                    <a:pt x="0" y="1"/>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6"/>
            <p:cNvSpPr/>
            <p:nvPr/>
          </p:nvSpPr>
          <p:spPr>
            <a:xfrm flipH="1">
              <a:off x="7227488" y="3795777"/>
              <a:ext cx="265858" cy="658891"/>
            </a:xfrm>
            <a:custGeom>
              <a:avLst/>
              <a:gdLst/>
              <a:ahLst/>
              <a:cxnLst/>
              <a:rect l="l" t="t" r="r" b="b"/>
              <a:pathLst>
                <a:path w="3604" h="8932" extrusionOk="0">
                  <a:moveTo>
                    <a:pt x="1" y="0"/>
                  </a:moveTo>
                  <a:cubicBezTo>
                    <a:pt x="146" y="383"/>
                    <a:pt x="265" y="757"/>
                    <a:pt x="411" y="1141"/>
                  </a:cubicBezTo>
                  <a:cubicBezTo>
                    <a:pt x="949" y="2892"/>
                    <a:pt x="1323" y="4717"/>
                    <a:pt x="1478" y="6541"/>
                  </a:cubicBezTo>
                  <a:cubicBezTo>
                    <a:pt x="1551" y="7335"/>
                    <a:pt x="1597" y="8138"/>
                    <a:pt x="1551" y="8931"/>
                  </a:cubicBezTo>
                  <a:cubicBezTo>
                    <a:pt x="1743" y="8785"/>
                    <a:pt x="1935" y="8594"/>
                    <a:pt x="2126" y="8402"/>
                  </a:cubicBezTo>
                  <a:cubicBezTo>
                    <a:pt x="2163" y="8366"/>
                    <a:pt x="2163" y="8284"/>
                    <a:pt x="2090" y="8247"/>
                  </a:cubicBezTo>
                  <a:lnTo>
                    <a:pt x="2163" y="8174"/>
                  </a:lnTo>
                  <a:lnTo>
                    <a:pt x="2199" y="8138"/>
                  </a:lnTo>
                  <a:cubicBezTo>
                    <a:pt x="2236" y="8101"/>
                    <a:pt x="2236" y="8019"/>
                    <a:pt x="2281" y="7983"/>
                  </a:cubicBezTo>
                  <a:cubicBezTo>
                    <a:pt x="2318" y="7946"/>
                    <a:pt x="2354" y="7873"/>
                    <a:pt x="2391" y="7827"/>
                  </a:cubicBezTo>
                  <a:cubicBezTo>
                    <a:pt x="2464" y="7718"/>
                    <a:pt x="2546" y="7645"/>
                    <a:pt x="2619" y="7526"/>
                  </a:cubicBezTo>
                  <a:cubicBezTo>
                    <a:pt x="2883" y="7107"/>
                    <a:pt x="3075" y="6687"/>
                    <a:pt x="3230" y="6231"/>
                  </a:cubicBezTo>
                  <a:cubicBezTo>
                    <a:pt x="3376" y="5820"/>
                    <a:pt x="3458" y="5319"/>
                    <a:pt x="3531" y="4826"/>
                  </a:cubicBezTo>
                  <a:cubicBezTo>
                    <a:pt x="3567" y="4598"/>
                    <a:pt x="3567" y="4370"/>
                    <a:pt x="3604" y="4142"/>
                  </a:cubicBezTo>
                  <a:lnTo>
                    <a:pt x="3604" y="3540"/>
                  </a:lnTo>
                  <a:cubicBezTo>
                    <a:pt x="3604" y="3157"/>
                    <a:pt x="3567" y="2810"/>
                    <a:pt x="3494" y="2509"/>
                  </a:cubicBezTo>
                  <a:cubicBezTo>
                    <a:pt x="3422" y="2208"/>
                    <a:pt x="3303" y="1943"/>
                    <a:pt x="3193" y="1715"/>
                  </a:cubicBezTo>
                  <a:cubicBezTo>
                    <a:pt x="3038" y="1442"/>
                    <a:pt x="2810" y="1259"/>
                    <a:pt x="2582" y="1068"/>
                  </a:cubicBezTo>
                  <a:cubicBezTo>
                    <a:pt x="2354" y="876"/>
                    <a:pt x="2053" y="721"/>
                    <a:pt x="1706" y="575"/>
                  </a:cubicBezTo>
                  <a:cubicBezTo>
                    <a:pt x="1551" y="493"/>
                    <a:pt x="1369" y="456"/>
                    <a:pt x="1177" y="383"/>
                  </a:cubicBezTo>
                  <a:cubicBezTo>
                    <a:pt x="1095" y="383"/>
                    <a:pt x="1059" y="347"/>
                    <a:pt x="986" y="347"/>
                  </a:cubicBezTo>
                  <a:lnTo>
                    <a:pt x="831" y="265"/>
                  </a:lnTo>
                  <a:cubicBezTo>
                    <a:pt x="721" y="265"/>
                    <a:pt x="603" y="228"/>
                    <a:pt x="493" y="192"/>
                  </a:cubicBezTo>
                  <a:cubicBezTo>
                    <a:pt x="338" y="119"/>
                    <a:pt x="183" y="73"/>
                    <a:pt x="1" y="0"/>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6"/>
            <p:cNvSpPr/>
            <p:nvPr/>
          </p:nvSpPr>
          <p:spPr>
            <a:xfrm flipH="1">
              <a:off x="7446134" y="4204891"/>
              <a:ext cx="74" cy="74"/>
            </a:xfrm>
            <a:custGeom>
              <a:avLst/>
              <a:gdLst/>
              <a:ahLst/>
              <a:cxnLst/>
              <a:rect l="l" t="t" r="r" b="b"/>
              <a:pathLst>
                <a:path w="1" h="1" extrusionOk="0">
                  <a:moveTo>
                    <a:pt x="0" y="1"/>
                  </a:moveTo>
                  <a:lnTo>
                    <a:pt x="0" y="1"/>
                  </a:ln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6"/>
            <p:cNvSpPr/>
            <p:nvPr/>
          </p:nvSpPr>
          <p:spPr>
            <a:xfrm flipH="1">
              <a:off x="7446134" y="4204891"/>
              <a:ext cx="74" cy="3467"/>
            </a:xfrm>
            <a:custGeom>
              <a:avLst/>
              <a:gdLst/>
              <a:ahLst/>
              <a:cxnLst/>
              <a:rect l="l" t="t" r="r" b="b"/>
              <a:pathLst>
                <a:path w="1" h="47" extrusionOk="0">
                  <a:moveTo>
                    <a:pt x="0" y="46"/>
                  </a:moveTo>
                  <a:lnTo>
                    <a:pt x="0" y="46"/>
                  </a:lnTo>
                  <a:lnTo>
                    <a:pt x="0" y="1"/>
                  </a:ln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6"/>
            <p:cNvSpPr/>
            <p:nvPr/>
          </p:nvSpPr>
          <p:spPr>
            <a:xfrm flipH="1">
              <a:off x="7723428" y="4053520"/>
              <a:ext cx="74" cy="3393"/>
            </a:xfrm>
            <a:custGeom>
              <a:avLst/>
              <a:gdLst/>
              <a:ahLst/>
              <a:cxnLst/>
              <a:rect l="l" t="t" r="r" b="b"/>
              <a:pathLst>
                <a:path w="1" h="46" extrusionOk="0">
                  <a:moveTo>
                    <a:pt x="1" y="46"/>
                  </a:moveTo>
                  <a:lnTo>
                    <a:pt x="1" y="0"/>
                  </a:ln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6"/>
            <p:cNvSpPr/>
            <p:nvPr/>
          </p:nvSpPr>
          <p:spPr>
            <a:xfrm flipH="1">
              <a:off x="7894351" y="3554852"/>
              <a:ext cx="317053" cy="942232"/>
            </a:xfrm>
            <a:custGeom>
              <a:avLst/>
              <a:gdLst/>
              <a:ahLst/>
              <a:cxnLst/>
              <a:rect l="l" t="t" r="r" b="b"/>
              <a:pathLst>
                <a:path w="4298" h="12773" extrusionOk="0">
                  <a:moveTo>
                    <a:pt x="3841" y="12389"/>
                  </a:moveTo>
                  <a:lnTo>
                    <a:pt x="3841" y="12389"/>
                  </a:lnTo>
                  <a:cubicBezTo>
                    <a:pt x="3842" y="12389"/>
                    <a:pt x="3878" y="12425"/>
                    <a:pt x="3914" y="12425"/>
                  </a:cubicBezTo>
                  <a:cubicBezTo>
                    <a:pt x="3878" y="12425"/>
                    <a:pt x="3878" y="12425"/>
                    <a:pt x="3841" y="12389"/>
                  </a:cubicBezTo>
                  <a:close/>
                  <a:moveTo>
                    <a:pt x="1524" y="0"/>
                  </a:moveTo>
                  <a:cubicBezTo>
                    <a:pt x="1250" y="146"/>
                    <a:pt x="1022" y="338"/>
                    <a:pt x="758" y="602"/>
                  </a:cubicBezTo>
                  <a:cubicBezTo>
                    <a:pt x="493" y="794"/>
                    <a:pt x="265" y="1022"/>
                    <a:pt x="1" y="1332"/>
                  </a:cubicBezTo>
                  <a:cubicBezTo>
                    <a:pt x="156" y="1597"/>
                    <a:pt x="265" y="1898"/>
                    <a:pt x="420" y="2162"/>
                  </a:cubicBezTo>
                  <a:cubicBezTo>
                    <a:pt x="1177" y="3914"/>
                    <a:pt x="1670" y="5738"/>
                    <a:pt x="1935" y="7599"/>
                  </a:cubicBezTo>
                  <a:cubicBezTo>
                    <a:pt x="2163" y="9041"/>
                    <a:pt x="2281" y="10528"/>
                    <a:pt x="2208" y="12006"/>
                  </a:cubicBezTo>
                  <a:cubicBezTo>
                    <a:pt x="2436" y="12124"/>
                    <a:pt x="2664" y="12197"/>
                    <a:pt x="2892" y="12279"/>
                  </a:cubicBezTo>
                  <a:cubicBezTo>
                    <a:pt x="3303" y="12462"/>
                    <a:pt x="3759" y="12617"/>
                    <a:pt x="4261" y="12772"/>
                  </a:cubicBezTo>
                  <a:cubicBezTo>
                    <a:pt x="4297" y="11139"/>
                    <a:pt x="4215" y="9543"/>
                    <a:pt x="3987" y="7946"/>
                  </a:cubicBezTo>
                  <a:cubicBezTo>
                    <a:pt x="3723" y="5848"/>
                    <a:pt x="3230" y="3759"/>
                    <a:pt x="2391" y="1788"/>
                  </a:cubicBezTo>
                  <a:cubicBezTo>
                    <a:pt x="2126" y="1177"/>
                    <a:pt x="1862" y="566"/>
                    <a:pt x="1524" y="0"/>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6"/>
            <p:cNvSpPr/>
            <p:nvPr/>
          </p:nvSpPr>
          <p:spPr>
            <a:xfrm flipH="1">
              <a:off x="8098910" y="3692133"/>
              <a:ext cx="230228" cy="723512"/>
            </a:xfrm>
            <a:custGeom>
              <a:avLst/>
              <a:gdLst/>
              <a:ahLst/>
              <a:cxnLst/>
              <a:rect l="l" t="t" r="r" b="b"/>
              <a:pathLst>
                <a:path w="3121" h="9808" extrusionOk="0">
                  <a:moveTo>
                    <a:pt x="1067" y="0"/>
                  </a:moveTo>
                  <a:cubicBezTo>
                    <a:pt x="684" y="420"/>
                    <a:pt x="338" y="840"/>
                    <a:pt x="0" y="1250"/>
                  </a:cubicBezTo>
                  <a:cubicBezTo>
                    <a:pt x="456" y="2509"/>
                    <a:pt x="794" y="3804"/>
                    <a:pt x="1022" y="5091"/>
                  </a:cubicBezTo>
                  <a:cubicBezTo>
                    <a:pt x="1250" y="6268"/>
                    <a:pt x="1369" y="7490"/>
                    <a:pt x="1442" y="8703"/>
                  </a:cubicBezTo>
                  <a:cubicBezTo>
                    <a:pt x="1825" y="9004"/>
                    <a:pt x="2244" y="9278"/>
                    <a:pt x="2664" y="9543"/>
                  </a:cubicBezTo>
                  <a:cubicBezTo>
                    <a:pt x="2810" y="9616"/>
                    <a:pt x="2929" y="9734"/>
                    <a:pt x="3074" y="9807"/>
                  </a:cubicBezTo>
                  <a:cubicBezTo>
                    <a:pt x="3120" y="8630"/>
                    <a:pt x="3038" y="7408"/>
                    <a:pt x="2892" y="6231"/>
                  </a:cubicBezTo>
                  <a:lnTo>
                    <a:pt x="2892" y="6195"/>
                  </a:lnTo>
                  <a:cubicBezTo>
                    <a:pt x="2618" y="4407"/>
                    <a:pt x="2208" y="2664"/>
                    <a:pt x="1524" y="986"/>
                  </a:cubicBezTo>
                  <a:cubicBezTo>
                    <a:pt x="1369" y="685"/>
                    <a:pt x="1213" y="338"/>
                    <a:pt x="1067" y="0"/>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6"/>
            <p:cNvSpPr/>
            <p:nvPr/>
          </p:nvSpPr>
          <p:spPr>
            <a:xfrm flipH="1">
              <a:off x="8115727" y="4149049"/>
              <a:ext cx="74" cy="74"/>
            </a:xfrm>
            <a:custGeom>
              <a:avLst/>
              <a:gdLst/>
              <a:ahLst/>
              <a:cxnLst/>
              <a:rect l="l" t="t" r="r" b="b"/>
              <a:pathLst>
                <a:path w="1" h="1" extrusionOk="0">
                  <a:moveTo>
                    <a:pt x="0" y="1"/>
                  </a:moveTo>
                  <a:lnTo>
                    <a:pt x="0" y="1"/>
                  </a:ln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6"/>
            <p:cNvSpPr/>
            <p:nvPr/>
          </p:nvSpPr>
          <p:spPr>
            <a:xfrm flipH="1">
              <a:off x="8115727" y="4149049"/>
              <a:ext cx="74" cy="74"/>
            </a:xfrm>
            <a:custGeom>
              <a:avLst/>
              <a:gdLst/>
              <a:ahLst/>
              <a:cxnLst/>
              <a:rect l="l" t="t" r="r" b="b"/>
              <a:pathLst>
                <a:path w="1" h="1" extrusionOk="0">
                  <a:moveTo>
                    <a:pt x="0" y="1"/>
                  </a:moveTo>
                  <a:lnTo>
                    <a:pt x="0" y="1"/>
                  </a:ln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6"/>
            <p:cNvSpPr/>
            <p:nvPr/>
          </p:nvSpPr>
          <p:spPr>
            <a:xfrm flipH="1">
              <a:off x="8115727" y="4149049"/>
              <a:ext cx="74" cy="2803"/>
            </a:xfrm>
            <a:custGeom>
              <a:avLst/>
              <a:gdLst/>
              <a:ahLst/>
              <a:cxnLst/>
              <a:rect l="l" t="t" r="r" b="b"/>
              <a:pathLst>
                <a:path w="1" h="38" extrusionOk="0">
                  <a:moveTo>
                    <a:pt x="0" y="1"/>
                  </a:moveTo>
                  <a:lnTo>
                    <a:pt x="0" y="37"/>
                  </a:ln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46"/>
            <p:cNvSpPr/>
            <p:nvPr/>
          </p:nvSpPr>
          <p:spPr>
            <a:xfrm flipH="1">
              <a:off x="8115727" y="4151779"/>
              <a:ext cx="74" cy="74"/>
            </a:xfrm>
            <a:custGeom>
              <a:avLst/>
              <a:gdLst/>
              <a:ahLst/>
              <a:cxnLst/>
              <a:rect l="l" t="t" r="r" b="b"/>
              <a:pathLst>
                <a:path w="1" h="1" extrusionOk="0">
                  <a:moveTo>
                    <a:pt x="0" y="0"/>
                  </a:moveTo>
                  <a:lnTo>
                    <a:pt x="0" y="0"/>
                  </a:ln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6"/>
            <p:cNvSpPr/>
            <p:nvPr/>
          </p:nvSpPr>
          <p:spPr>
            <a:xfrm flipH="1">
              <a:off x="8278608" y="3832070"/>
              <a:ext cx="156903" cy="454334"/>
            </a:xfrm>
            <a:custGeom>
              <a:avLst/>
              <a:gdLst/>
              <a:ahLst/>
              <a:cxnLst/>
              <a:rect l="l" t="t" r="r" b="b"/>
              <a:pathLst>
                <a:path w="2127" h="6159" extrusionOk="0">
                  <a:moveTo>
                    <a:pt x="913" y="1"/>
                  </a:moveTo>
                  <a:cubicBezTo>
                    <a:pt x="867" y="37"/>
                    <a:pt x="831" y="83"/>
                    <a:pt x="794" y="119"/>
                  </a:cubicBezTo>
                  <a:cubicBezTo>
                    <a:pt x="721" y="229"/>
                    <a:pt x="639" y="311"/>
                    <a:pt x="566" y="420"/>
                  </a:cubicBezTo>
                  <a:cubicBezTo>
                    <a:pt x="457" y="576"/>
                    <a:pt x="375" y="767"/>
                    <a:pt x="265" y="950"/>
                  </a:cubicBezTo>
                  <a:cubicBezTo>
                    <a:pt x="110" y="1296"/>
                    <a:pt x="37" y="1679"/>
                    <a:pt x="1" y="2053"/>
                  </a:cubicBezTo>
                  <a:cubicBezTo>
                    <a:pt x="1" y="2437"/>
                    <a:pt x="37" y="2774"/>
                    <a:pt x="110" y="3194"/>
                  </a:cubicBezTo>
                  <a:cubicBezTo>
                    <a:pt x="229" y="3540"/>
                    <a:pt x="375" y="3878"/>
                    <a:pt x="566" y="4261"/>
                  </a:cubicBezTo>
                  <a:cubicBezTo>
                    <a:pt x="758" y="4562"/>
                    <a:pt x="986" y="4909"/>
                    <a:pt x="1287" y="5246"/>
                  </a:cubicBezTo>
                  <a:cubicBezTo>
                    <a:pt x="1515" y="5557"/>
                    <a:pt x="1825" y="5858"/>
                    <a:pt x="2126" y="6159"/>
                  </a:cubicBezTo>
                  <a:cubicBezTo>
                    <a:pt x="2090" y="5630"/>
                    <a:pt x="2008" y="5055"/>
                    <a:pt x="1971" y="4526"/>
                  </a:cubicBezTo>
                  <a:lnTo>
                    <a:pt x="1935" y="4489"/>
                  </a:lnTo>
                  <a:lnTo>
                    <a:pt x="1935" y="4526"/>
                  </a:lnTo>
                  <a:cubicBezTo>
                    <a:pt x="1743" y="2966"/>
                    <a:pt x="1406" y="1488"/>
                    <a:pt x="913" y="1"/>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6"/>
            <p:cNvSpPr/>
            <p:nvPr/>
          </p:nvSpPr>
          <p:spPr>
            <a:xfrm flipH="1">
              <a:off x="7927987" y="4468684"/>
              <a:ext cx="74" cy="74"/>
            </a:xfrm>
            <a:custGeom>
              <a:avLst/>
              <a:gdLst/>
              <a:ahLst/>
              <a:cxnLst/>
              <a:rect l="l" t="t" r="r" b="b"/>
              <a:pathLst>
                <a:path w="1" h="1" extrusionOk="0">
                  <a:moveTo>
                    <a:pt x="0" y="1"/>
                  </a:moveTo>
                  <a:lnTo>
                    <a:pt x="0" y="1"/>
                  </a:ln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6"/>
            <p:cNvSpPr/>
            <p:nvPr/>
          </p:nvSpPr>
          <p:spPr>
            <a:xfrm flipH="1">
              <a:off x="6565281" y="2368450"/>
              <a:ext cx="1461039" cy="1247703"/>
            </a:xfrm>
            <a:custGeom>
              <a:avLst/>
              <a:gdLst/>
              <a:ahLst/>
              <a:cxnLst/>
              <a:rect l="l" t="t" r="r" b="b"/>
              <a:pathLst>
                <a:path w="19806" h="16914" extrusionOk="0">
                  <a:moveTo>
                    <a:pt x="10145" y="0"/>
                  </a:moveTo>
                  <a:cubicBezTo>
                    <a:pt x="9652" y="0"/>
                    <a:pt x="9160" y="82"/>
                    <a:pt x="8703" y="228"/>
                  </a:cubicBezTo>
                  <a:cubicBezTo>
                    <a:pt x="7791" y="493"/>
                    <a:pt x="6915" y="994"/>
                    <a:pt x="6195" y="1679"/>
                  </a:cubicBezTo>
                  <a:cubicBezTo>
                    <a:pt x="5857" y="1980"/>
                    <a:pt x="5547" y="2317"/>
                    <a:pt x="5282" y="2700"/>
                  </a:cubicBezTo>
                  <a:cubicBezTo>
                    <a:pt x="5173" y="2892"/>
                    <a:pt x="5054" y="3084"/>
                    <a:pt x="4945" y="3312"/>
                  </a:cubicBezTo>
                  <a:cubicBezTo>
                    <a:pt x="4790" y="3540"/>
                    <a:pt x="4671" y="3768"/>
                    <a:pt x="4598" y="3996"/>
                  </a:cubicBezTo>
                  <a:cubicBezTo>
                    <a:pt x="4407" y="4452"/>
                    <a:pt x="4297" y="4981"/>
                    <a:pt x="4215" y="5474"/>
                  </a:cubicBezTo>
                  <a:cubicBezTo>
                    <a:pt x="4215" y="5629"/>
                    <a:pt x="4179" y="5738"/>
                    <a:pt x="4179" y="5893"/>
                  </a:cubicBezTo>
                  <a:cubicBezTo>
                    <a:pt x="4142" y="6240"/>
                    <a:pt x="4069" y="6614"/>
                    <a:pt x="3987" y="6961"/>
                  </a:cubicBezTo>
                  <a:cubicBezTo>
                    <a:pt x="3914" y="7417"/>
                    <a:pt x="3804" y="7791"/>
                    <a:pt x="3613" y="8101"/>
                  </a:cubicBezTo>
                  <a:cubicBezTo>
                    <a:pt x="3494" y="8329"/>
                    <a:pt x="3348" y="8594"/>
                    <a:pt x="3157" y="8785"/>
                  </a:cubicBezTo>
                  <a:lnTo>
                    <a:pt x="3120" y="8822"/>
                  </a:lnTo>
                  <a:cubicBezTo>
                    <a:pt x="2810" y="9159"/>
                    <a:pt x="2436" y="9433"/>
                    <a:pt x="2053" y="9661"/>
                  </a:cubicBezTo>
                  <a:lnTo>
                    <a:pt x="1980" y="9734"/>
                  </a:lnTo>
                  <a:cubicBezTo>
                    <a:pt x="1633" y="9962"/>
                    <a:pt x="1296" y="10227"/>
                    <a:pt x="949" y="10528"/>
                  </a:cubicBezTo>
                  <a:cubicBezTo>
                    <a:pt x="794" y="10683"/>
                    <a:pt x="648" y="10874"/>
                    <a:pt x="493" y="11066"/>
                  </a:cubicBezTo>
                  <a:cubicBezTo>
                    <a:pt x="383" y="11257"/>
                    <a:pt x="265" y="11486"/>
                    <a:pt x="192" y="11714"/>
                  </a:cubicBezTo>
                  <a:cubicBezTo>
                    <a:pt x="110" y="11896"/>
                    <a:pt x="73" y="12088"/>
                    <a:pt x="37" y="12279"/>
                  </a:cubicBezTo>
                  <a:cubicBezTo>
                    <a:pt x="0" y="12471"/>
                    <a:pt x="0" y="12662"/>
                    <a:pt x="0" y="12854"/>
                  </a:cubicBezTo>
                  <a:cubicBezTo>
                    <a:pt x="37" y="13191"/>
                    <a:pt x="155" y="13538"/>
                    <a:pt x="301" y="13839"/>
                  </a:cubicBezTo>
                  <a:cubicBezTo>
                    <a:pt x="456" y="14140"/>
                    <a:pt x="685" y="14450"/>
                    <a:pt x="949" y="14715"/>
                  </a:cubicBezTo>
                  <a:cubicBezTo>
                    <a:pt x="1478" y="15208"/>
                    <a:pt x="2126" y="15627"/>
                    <a:pt x="2965" y="16001"/>
                  </a:cubicBezTo>
                  <a:cubicBezTo>
                    <a:pt x="3649" y="16311"/>
                    <a:pt x="4407" y="16539"/>
                    <a:pt x="5173" y="16685"/>
                  </a:cubicBezTo>
                  <a:cubicBezTo>
                    <a:pt x="5629" y="16804"/>
                    <a:pt x="6085" y="16841"/>
                    <a:pt x="6651" y="16877"/>
                  </a:cubicBezTo>
                  <a:cubicBezTo>
                    <a:pt x="6915" y="16913"/>
                    <a:pt x="7226" y="16913"/>
                    <a:pt x="7527" y="16913"/>
                  </a:cubicBezTo>
                  <a:cubicBezTo>
                    <a:pt x="7828" y="16913"/>
                    <a:pt x="8138" y="16913"/>
                    <a:pt x="8439" y="16877"/>
                  </a:cubicBezTo>
                  <a:cubicBezTo>
                    <a:pt x="9579" y="16841"/>
                    <a:pt x="10792" y="16612"/>
                    <a:pt x="12015" y="16275"/>
                  </a:cubicBezTo>
                  <a:cubicBezTo>
                    <a:pt x="13110" y="15928"/>
                    <a:pt x="14296" y="15509"/>
                    <a:pt x="15390" y="14943"/>
                  </a:cubicBezTo>
                  <a:cubicBezTo>
                    <a:pt x="15929" y="14715"/>
                    <a:pt x="16458" y="14405"/>
                    <a:pt x="16987" y="14104"/>
                  </a:cubicBezTo>
                  <a:cubicBezTo>
                    <a:pt x="17443" y="13876"/>
                    <a:pt x="17899" y="13575"/>
                    <a:pt x="18319" y="13228"/>
                  </a:cubicBezTo>
                  <a:cubicBezTo>
                    <a:pt x="18775" y="12890"/>
                    <a:pt x="19121" y="12544"/>
                    <a:pt x="19350" y="12170"/>
                  </a:cubicBezTo>
                  <a:cubicBezTo>
                    <a:pt x="19496" y="11978"/>
                    <a:pt x="19614" y="11750"/>
                    <a:pt x="19687" y="11522"/>
                  </a:cubicBezTo>
                  <a:cubicBezTo>
                    <a:pt x="19769" y="11294"/>
                    <a:pt x="19806" y="11066"/>
                    <a:pt x="19806" y="10801"/>
                  </a:cubicBezTo>
                  <a:cubicBezTo>
                    <a:pt x="19806" y="10418"/>
                    <a:pt x="19724" y="9962"/>
                    <a:pt x="19541" y="9542"/>
                  </a:cubicBezTo>
                  <a:cubicBezTo>
                    <a:pt x="19386" y="9241"/>
                    <a:pt x="19158" y="8895"/>
                    <a:pt x="18857" y="8521"/>
                  </a:cubicBezTo>
                  <a:cubicBezTo>
                    <a:pt x="18583" y="8247"/>
                    <a:pt x="18319" y="7982"/>
                    <a:pt x="18054" y="7754"/>
                  </a:cubicBezTo>
                  <a:lnTo>
                    <a:pt x="17945" y="7645"/>
                  </a:lnTo>
                  <a:cubicBezTo>
                    <a:pt x="17790" y="7490"/>
                    <a:pt x="17634" y="7335"/>
                    <a:pt x="17489" y="7189"/>
                  </a:cubicBezTo>
                  <a:cubicBezTo>
                    <a:pt x="17297" y="7034"/>
                    <a:pt x="17142" y="6842"/>
                    <a:pt x="17032" y="6651"/>
                  </a:cubicBezTo>
                  <a:cubicBezTo>
                    <a:pt x="16877" y="6422"/>
                    <a:pt x="16759" y="6158"/>
                    <a:pt x="16686" y="5893"/>
                  </a:cubicBezTo>
                  <a:cubicBezTo>
                    <a:pt x="16576" y="5556"/>
                    <a:pt x="16494" y="5173"/>
                    <a:pt x="16458" y="4826"/>
                  </a:cubicBezTo>
                  <a:cubicBezTo>
                    <a:pt x="16421" y="4753"/>
                    <a:pt x="16421" y="4644"/>
                    <a:pt x="16385" y="4561"/>
                  </a:cubicBezTo>
                  <a:cubicBezTo>
                    <a:pt x="16348" y="4333"/>
                    <a:pt x="16303" y="4069"/>
                    <a:pt x="16230" y="3804"/>
                  </a:cubicBezTo>
                  <a:cubicBezTo>
                    <a:pt x="16157" y="3576"/>
                    <a:pt x="16038" y="3348"/>
                    <a:pt x="15929" y="3157"/>
                  </a:cubicBezTo>
                  <a:cubicBezTo>
                    <a:pt x="15810" y="2965"/>
                    <a:pt x="15700" y="2773"/>
                    <a:pt x="15509" y="2627"/>
                  </a:cubicBezTo>
                  <a:cubicBezTo>
                    <a:pt x="15354" y="2472"/>
                    <a:pt x="15162" y="2317"/>
                    <a:pt x="14934" y="2171"/>
                  </a:cubicBezTo>
                  <a:cubicBezTo>
                    <a:pt x="14706" y="1980"/>
                    <a:pt x="14442" y="1861"/>
                    <a:pt x="14213" y="1752"/>
                  </a:cubicBezTo>
                  <a:cubicBezTo>
                    <a:pt x="14141" y="1715"/>
                    <a:pt x="14022" y="1679"/>
                    <a:pt x="13912" y="1597"/>
                  </a:cubicBezTo>
                  <a:cubicBezTo>
                    <a:pt x="13757" y="1524"/>
                    <a:pt x="13566" y="1451"/>
                    <a:pt x="13420" y="1369"/>
                  </a:cubicBezTo>
                  <a:cubicBezTo>
                    <a:pt x="13228" y="1259"/>
                    <a:pt x="13000" y="1140"/>
                    <a:pt x="12772" y="994"/>
                  </a:cubicBezTo>
                  <a:lnTo>
                    <a:pt x="12581" y="839"/>
                  </a:lnTo>
                  <a:cubicBezTo>
                    <a:pt x="12425" y="721"/>
                    <a:pt x="12243" y="611"/>
                    <a:pt x="12051" y="538"/>
                  </a:cubicBezTo>
                  <a:cubicBezTo>
                    <a:pt x="11933" y="456"/>
                    <a:pt x="11823" y="383"/>
                    <a:pt x="11705" y="310"/>
                  </a:cubicBezTo>
                  <a:lnTo>
                    <a:pt x="11705" y="228"/>
                  </a:lnTo>
                  <a:cubicBezTo>
                    <a:pt x="11705" y="192"/>
                    <a:pt x="11668" y="192"/>
                    <a:pt x="11632" y="155"/>
                  </a:cubicBezTo>
                  <a:cubicBezTo>
                    <a:pt x="11404" y="119"/>
                    <a:pt x="11139" y="82"/>
                    <a:pt x="10875" y="37"/>
                  </a:cubicBezTo>
                  <a:cubicBezTo>
                    <a:pt x="10683" y="0"/>
                    <a:pt x="10491" y="0"/>
                    <a:pt x="10263"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6"/>
            <p:cNvSpPr/>
            <p:nvPr/>
          </p:nvSpPr>
          <p:spPr>
            <a:xfrm flipH="1">
              <a:off x="6843154" y="2576400"/>
              <a:ext cx="41826" cy="63956"/>
            </a:xfrm>
            <a:custGeom>
              <a:avLst/>
              <a:gdLst/>
              <a:ahLst/>
              <a:cxnLst/>
              <a:rect l="l" t="t" r="r" b="b"/>
              <a:pathLst>
                <a:path w="567" h="867" extrusionOk="0">
                  <a:moveTo>
                    <a:pt x="37" y="0"/>
                  </a:moveTo>
                  <a:cubicBezTo>
                    <a:pt x="0" y="37"/>
                    <a:pt x="0" y="73"/>
                    <a:pt x="0" y="73"/>
                  </a:cubicBezTo>
                  <a:cubicBezTo>
                    <a:pt x="0" y="109"/>
                    <a:pt x="0" y="146"/>
                    <a:pt x="37" y="146"/>
                  </a:cubicBezTo>
                  <a:lnTo>
                    <a:pt x="37" y="182"/>
                  </a:lnTo>
                  <a:cubicBezTo>
                    <a:pt x="192" y="374"/>
                    <a:pt x="265" y="602"/>
                    <a:pt x="374" y="830"/>
                  </a:cubicBezTo>
                  <a:cubicBezTo>
                    <a:pt x="374" y="867"/>
                    <a:pt x="457" y="867"/>
                    <a:pt x="530" y="867"/>
                  </a:cubicBezTo>
                  <a:cubicBezTo>
                    <a:pt x="530" y="830"/>
                    <a:pt x="566" y="830"/>
                    <a:pt x="566" y="794"/>
                  </a:cubicBezTo>
                  <a:lnTo>
                    <a:pt x="566" y="721"/>
                  </a:lnTo>
                  <a:cubicBezTo>
                    <a:pt x="493" y="602"/>
                    <a:pt x="457" y="493"/>
                    <a:pt x="374" y="374"/>
                  </a:cubicBezTo>
                  <a:cubicBezTo>
                    <a:pt x="338" y="228"/>
                    <a:pt x="265" y="109"/>
                    <a:pt x="192"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6"/>
            <p:cNvSpPr/>
            <p:nvPr/>
          </p:nvSpPr>
          <p:spPr>
            <a:xfrm flipH="1">
              <a:off x="6843154" y="2576400"/>
              <a:ext cx="39171" cy="56949"/>
            </a:xfrm>
            <a:custGeom>
              <a:avLst/>
              <a:gdLst/>
              <a:ahLst/>
              <a:cxnLst/>
              <a:rect l="l" t="t" r="r" b="b"/>
              <a:pathLst>
                <a:path w="531" h="772" extrusionOk="0">
                  <a:moveTo>
                    <a:pt x="74" y="0"/>
                  </a:moveTo>
                  <a:cubicBezTo>
                    <a:pt x="37" y="37"/>
                    <a:pt x="1" y="109"/>
                    <a:pt x="37" y="146"/>
                  </a:cubicBezTo>
                  <a:cubicBezTo>
                    <a:pt x="110" y="265"/>
                    <a:pt x="156" y="338"/>
                    <a:pt x="229" y="456"/>
                  </a:cubicBezTo>
                  <a:cubicBezTo>
                    <a:pt x="265" y="529"/>
                    <a:pt x="265" y="602"/>
                    <a:pt x="302" y="684"/>
                  </a:cubicBezTo>
                  <a:cubicBezTo>
                    <a:pt x="302" y="738"/>
                    <a:pt x="346" y="772"/>
                    <a:pt x="384" y="772"/>
                  </a:cubicBezTo>
                  <a:cubicBezTo>
                    <a:pt x="398" y="772"/>
                    <a:pt x="411" y="767"/>
                    <a:pt x="421" y="757"/>
                  </a:cubicBezTo>
                  <a:cubicBezTo>
                    <a:pt x="494" y="757"/>
                    <a:pt x="530" y="684"/>
                    <a:pt x="494" y="639"/>
                  </a:cubicBezTo>
                  <a:cubicBezTo>
                    <a:pt x="457" y="411"/>
                    <a:pt x="338" y="228"/>
                    <a:pt x="229" y="37"/>
                  </a:cubicBezTo>
                  <a:cubicBezTo>
                    <a:pt x="229" y="0"/>
                    <a:pt x="192" y="0"/>
                    <a:pt x="156"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6"/>
            <p:cNvSpPr/>
            <p:nvPr/>
          </p:nvSpPr>
          <p:spPr>
            <a:xfrm flipH="1">
              <a:off x="6840499" y="2579056"/>
              <a:ext cx="39097" cy="59678"/>
            </a:xfrm>
            <a:custGeom>
              <a:avLst/>
              <a:gdLst/>
              <a:ahLst/>
              <a:cxnLst/>
              <a:rect l="l" t="t" r="r" b="b"/>
              <a:pathLst>
                <a:path w="530" h="809" extrusionOk="0">
                  <a:moveTo>
                    <a:pt x="73" y="1"/>
                  </a:moveTo>
                  <a:cubicBezTo>
                    <a:pt x="37" y="37"/>
                    <a:pt x="0" y="110"/>
                    <a:pt x="37" y="146"/>
                  </a:cubicBezTo>
                  <a:cubicBezTo>
                    <a:pt x="119" y="265"/>
                    <a:pt x="192" y="375"/>
                    <a:pt x="228" y="493"/>
                  </a:cubicBezTo>
                  <a:cubicBezTo>
                    <a:pt x="265" y="566"/>
                    <a:pt x="301" y="648"/>
                    <a:pt x="301" y="721"/>
                  </a:cubicBezTo>
                  <a:cubicBezTo>
                    <a:pt x="335" y="775"/>
                    <a:pt x="363" y="808"/>
                    <a:pt x="405" y="808"/>
                  </a:cubicBezTo>
                  <a:cubicBezTo>
                    <a:pt x="420" y="808"/>
                    <a:pt x="437" y="804"/>
                    <a:pt x="457" y="794"/>
                  </a:cubicBezTo>
                  <a:cubicBezTo>
                    <a:pt x="493" y="794"/>
                    <a:pt x="530" y="721"/>
                    <a:pt x="530" y="685"/>
                  </a:cubicBezTo>
                  <a:cubicBezTo>
                    <a:pt x="457" y="457"/>
                    <a:pt x="384" y="229"/>
                    <a:pt x="228" y="37"/>
                  </a:cubicBezTo>
                  <a:cubicBezTo>
                    <a:pt x="228" y="37"/>
                    <a:pt x="192" y="1"/>
                    <a:pt x="155"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6"/>
            <p:cNvSpPr/>
            <p:nvPr/>
          </p:nvSpPr>
          <p:spPr>
            <a:xfrm flipH="1">
              <a:off x="6837105" y="2579056"/>
              <a:ext cx="39834" cy="59678"/>
            </a:xfrm>
            <a:custGeom>
              <a:avLst/>
              <a:gdLst/>
              <a:ahLst/>
              <a:cxnLst/>
              <a:rect l="l" t="t" r="r" b="b"/>
              <a:pathLst>
                <a:path w="540" h="809" extrusionOk="0">
                  <a:moveTo>
                    <a:pt x="119" y="1"/>
                  </a:moveTo>
                  <a:cubicBezTo>
                    <a:pt x="83" y="1"/>
                    <a:pt x="37" y="1"/>
                    <a:pt x="37" y="37"/>
                  </a:cubicBezTo>
                  <a:cubicBezTo>
                    <a:pt x="1" y="37"/>
                    <a:pt x="1" y="73"/>
                    <a:pt x="1" y="110"/>
                  </a:cubicBezTo>
                  <a:cubicBezTo>
                    <a:pt x="1" y="146"/>
                    <a:pt x="1" y="146"/>
                    <a:pt x="37" y="192"/>
                  </a:cubicBezTo>
                  <a:cubicBezTo>
                    <a:pt x="119" y="265"/>
                    <a:pt x="156" y="375"/>
                    <a:pt x="192" y="457"/>
                  </a:cubicBezTo>
                  <a:cubicBezTo>
                    <a:pt x="229" y="530"/>
                    <a:pt x="265" y="648"/>
                    <a:pt x="311" y="721"/>
                  </a:cubicBezTo>
                  <a:cubicBezTo>
                    <a:pt x="311" y="775"/>
                    <a:pt x="350" y="808"/>
                    <a:pt x="385" y="808"/>
                  </a:cubicBezTo>
                  <a:cubicBezTo>
                    <a:pt x="398" y="808"/>
                    <a:pt x="411" y="804"/>
                    <a:pt x="421" y="794"/>
                  </a:cubicBezTo>
                  <a:cubicBezTo>
                    <a:pt x="494" y="794"/>
                    <a:pt x="539" y="721"/>
                    <a:pt x="494" y="685"/>
                  </a:cubicBezTo>
                  <a:cubicBezTo>
                    <a:pt x="457" y="566"/>
                    <a:pt x="421" y="457"/>
                    <a:pt x="384" y="338"/>
                  </a:cubicBezTo>
                  <a:cubicBezTo>
                    <a:pt x="348" y="229"/>
                    <a:pt x="265" y="110"/>
                    <a:pt x="192" y="37"/>
                  </a:cubicBezTo>
                  <a:cubicBezTo>
                    <a:pt x="156" y="1"/>
                    <a:pt x="156" y="1"/>
                    <a:pt x="119"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6"/>
            <p:cNvSpPr/>
            <p:nvPr/>
          </p:nvSpPr>
          <p:spPr>
            <a:xfrm flipH="1">
              <a:off x="6837105" y="2581712"/>
              <a:ext cx="37105" cy="58645"/>
            </a:xfrm>
            <a:custGeom>
              <a:avLst/>
              <a:gdLst/>
              <a:ahLst/>
              <a:cxnLst/>
              <a:rect l="l" t="t" r="r" b="b"/>
              <a:pathLst>
                <a:path w="503" h="795" extrusionOk="0">
                  <a:moveTo>
                    <a:pt x="46" y="1"/>
                  </a:moveTo>
                  <a:cubicBezTo>
                    <a:pt x="0" y="37"/>
                    <a:pt x="0" y="110"/>
                    <a:pt x="0" y="156"/>
                  </a:cubicBezTo>
                  <a:cubicBezTo>
                    <a:pt x="82" y="266"/>
                    <a:pt x="155" y="339"/>
                    <a:pt x="192" y="457"/>
                  </a:cubicBezTo>
                  <a:cubicBezTo>
                    <a:pt x="228" y="530"/>
                    <a:pt x="274" y="612"/>
                    <a:pt x="274" y="722"/>
                  </a:cubicBezTo>
                  <a:cubicBezTo>
                    <a:pt x="311" y="758"/>
                    <a:pt x="347" y="795"/>
                    <a:pt x="420" y="795"/>
                  </a:cubicBezTo>
                  <a:cubicBezTo>
                    <a:pt x="457" y="758"/>
                    <a:pt x="502" y="722"/>
                    <a:pt x="502" y="649"/>
                  </a:cubicBezTo>
                  <a:cubicBezTo>
                    <a:pt x="420" y="457"/>
                    <a:pt x="347" y="229"/>
                    <a:pt x="192" y="37"/>
                  </a:cubicBezTo>
                  <a:cubicBezTo>
                    <a:pt x="192" y="1"/>
                    <a:pt x="155" y="1"/>
                    <a:pt x="119"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6"/>
            <p:cNvSpPr/>
            <p:nvPr/>
          </p:nvSpPr>
          <p:spPr>
            <a:xfrm flipH="1">
              <a:off x="6837105" y="2579056"/>
              <a:ext cx="39834" cy="68382"/>
            </a:xfrm>
            <a:custGeom>
              <a:avLst/>
              <a:gdLst/>
              <a:ahLst/>
              <a:cxnLst/>
              <a:rect l="l" t="t" r="r" b="b"/>
              <a:pathLst>
                <a:path w="540" h="927" extrusionOk="0">
                  <a:moveTo>
                    <a:pt x="119" y="1"/>
                  </a:moveTo>
                  <a:cubicBezTo>
                    <a:pt x="119" y="1"/>
                    <a:pt x="83" y="1"/>
                    <a:pt x="83" y="37"/>
                  </a:cubicBezTo>
                  <a:cubicBezTo>
                    <a:pt x="37" y="37"/>
                    <a:pt x="1" y="110"/>
                    <a:pt x="37" y="146"/>
                  </a:cubicBezTo>
                  <a:cubicBezTo>
                    <a:pt x="119" y="265"/>
                    <a:pt x="156" y="338"/>
                    <a:pt x="192" y="420"/>
                  </a:cubicBezTo>
                  <a:cubicBezTo>
                    <a:pt x="229" y="566"/>
                    <a:pt x="265" y="685"/>
                    <a:pt x="348" y="831"/>
                  </a:cubicBezTo>
                  <a:cubicBezTo>
                    <a:pt x="348" y="891"/>
                    <a:pt x="387" y="927"/>
                    <a:pt x="423" y="927"/>
                  </a:cubicBezTo>
                  <a:cubicBezTo>
                    <a:pt x="435" y="927"/>
                    <a:pt x="447" y="922"/>
                    <a:pt x="457" y="913"/>
                  </a:cubicBezTo>
                  <a:cubicBezTo>
                    <a:pt x="539" y="913"/>
                    <a:pt x="539" y="831"/>
                    <a:pt x="539" y="794"/>
                  </a:cubicBezTo>
                  <a:cubicBezTo>
                    <a:pt x="457" y="530"/>
                    <a:pt x="384" y="265"/>
                    <a:pt x="229" y="73"/>
                  </a:cubicBezTo>
                  <a:cubicBezTo>
                    <a:pt x="229" y="37"/>
                    <a:pt x="192" y="1"/>
                    <a:pt x="156"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6"/>
            <p:cNvSpPr/>
            <p:nvPr/>
          </p:nvSpPr>
          <p:spPr>
            <a:xfrm flipH="1">
              <a:off x="7193774" y="2374499"/>
              <a:ext cx="72809" cy="19548"/>
            </a:xfrm>
            <a:custGeom>
              <a:avLst/>
              <a:gdLst/>
              <a:ahLst/>
              <a:cxnLst/>
              <a:rect l="l" t="t" r="r" b="b"/>
              <a:pathLst>
                <a:path w="987" h="265" extrusionOk="0">
                  <a:moveTo>
                    <a:pt x="420" y="0"/>
                  </a:moveTo>
                  <a:cubicBezTo>
                    <a:pt x="302" y="0"/>
                    <a:pt x="192" y="0"/>
                    <a:pt x="119" y="37"/>
                  </a:cubicBezTo>
                  <a:cubicBezTo>
                    <a:pt x="37" y="37"/>
                    <a:pt x="1" y="110"/>
                    <a:pt x="1" y="146"/>
                  </a:cubicBezTo>
                  <a:cubicBezTo>
                    <a:pt x="1" y="228"/>
                    <a:pt x="74" y="265"/>
                    <a:pt x="119" y="265"/>
                  </a:cubicBezTo>
                  <a:cubicBezTo>
                    <a:pt x="224" y="230"/>
                    <a:pt x="337" y="228"/>
                    <a:pt x="442" y="228"/>
                  </a:cubicBezTo>
                  <a:lnTo>
                    <a:pt x="442" y="228"/>
                  </a:lnTo>
                  <a:cubicBezTo>
                    <a:pt x="586" y="228"/>
                    <a:pt x="692" y="230"/>
                    <a:pt x="840" y="265"/>
                  </a:cubicBezTo>
                  <a:cubicBezTo>
                    <a:pt x="913" y="265"/>
                    <a:pt x="950" y="228"/>
                    <a:pt x="950" y="146"/>
                  </a:cubicBezTo>
                  <a:cubicBezTo>
                    <a:pt x="986" y="110"/>
                    <a:pt x="913" y="37"/>
                    <a:pt x="877" y="37"/>
                  </a:cubicBezTo>
                  <a:cubicBezTo>
                    <a:pt x="722" y="37"/>
                    <a:pt x="576" y="0"/>
                    <a:pt x="420"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6"/>
            <p:cNvSpPr/>
            <p:nvPr/>
          </p:nvSpPr>
          <p:spPr>
            <a:xfrm flipH="1">
              <a:off x="7190455" y="2371106"/>
              <a:ext cx="76128" cy="20286"/>
            </a:xfrm>
            <a:custGeom>
              <a:avLst/>
              <a:gdLst/>
              <a:ahLst/>
              <a:cxnLst/>
              <a:rect l="l" t="t" r="r" b="b"/>
              <a:pathLst>
                <a:path w="1032" h="275" extrusionOk="0">
                  <a:moveTo>
                    <a:pt x="493" y="1"/>
                  </a:moveTo>
                  <a:cubicBezTo>
                    <a:pt x="384" y="1"/>
                    <a:pt x="229" y="1"/>
                    <a:pt x="74" y="46"/>
                  </a:cubicBezTo>
                  <a:cubicBezTo>
                    <a:pt x="37" y="46"/>
                    <a:pt x="37" y="46"/>
                    <a:pt x="1" y="83"/>
                  </a:cubicBezTo>
                  <a:lnTo>
                    <a:pt x="1" y="156"/>
                  </a:lnTo>
                  <a:cubicBezTo>
                    <a:pt x="1" y="192"/>
                    <a:pt x="37" y="274"/>
                    <a:pt x="119" y="274"/>
                  </a:cubicBezTo>
                  <a:cubicBezTo>
                    <a:pt x="265" y="229"/>
                    <a:pt x="384" y="192"/>
                    <a:pt x="530" y="192"/>
                  </a:cubicBezTo>
                  <a:cubicBezTo>
                    <a:pt x="649" y="229"/>
                    <a:pt x="804" y="229"/>
                    <a:pt x="913" y="229"/>
                  </a:cubicBezTo>
                  <a:cubicBezTo>
                    <a:pt x="950" y="229"/>
                    <a:pt x="1032" y="192"/>
                    <a:pt x="1032" y="156"/>
                  </a:cubicBezTo>
                  <a:cubicBezTo>
                    <a:pt x="1032" y="83"/>
                    <a:pt x="986" y="46"/>
                    <a:pt x="950" y="46"/>
                  </a:cubicBezTo>
                  <a:cubicBezTo>
                    <a:pt x="804" y="1"/>
                    <a:pt x="649" y="1"/>
                    <a:pt x="493"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6"/>
            <p:cNvSpPr/>
            <p:nvPr/>
          </p:nvSpPr>
          <p:spPr>
            <a:xfrm flipH="1">
              <a:off x="7185070" y="2371106"/>
              <a:ext cx="78784" cy="17926"/>
            </a:xfrm>
            <a:custGeom>
              <a:avLst/>
              <a:gdLst/>
              <a:ahLst/>
              <a:cxnLst/>
              <a:rect l="l" t="t" r="r" b="b"/>
              <a:pathLst>
                <a:path w="1068" h="243" extrusionOk="0">
                  <a:moveTo>
                    <a:pt x="119" y="1"/>
                  </a:moveTo>
                  <a:cubicBezTo>
                    <a:pt x="37" y="1"/>
                    <a:pt x="0" y="83"/>
                    <a:pt x="0" y="119"/>
                  </a:cubicBezTo>
                  <a:cubicBezTo>
                    <a:pt x="0" y="192"/>
                    <a:pt x="82" y="229"/>
                    <a:pt x="119" y="229"/>
                  </a:cubicBezTo>
                  <a:cubicBezTo>
                    <a:pt x="265" y="229"/>
                    <a:pt x="420" y="192"/>
                    <a:pt x="575" y="192"/>
                  </a:cubicBezTo>
                  <a:cubicBezTo>
                    <a:pt x="685" y="192"/>
                    <a:pt x="840" y="229"/>
                    <a:pt x="949" y="229"/>
                  </a:cubicBezTo>
                  <a:cubicBezTo>
                    <a:pt x="959" y="238"/>
                    <a:pt x="969" y="242"/>
                    <a:pt x="980" y="242"/>
                  </a:cubicBezTo>
                  <a:cubicBezTo>
                    <a:pt x="1022" y="242"/>
                    <a:pt x="1068" y="185"/>
                    <a:pt x="1068" y="156"/>
                  </a:cubicBezTo>
                  <a:cubicBezTo>
                    <a:pt x="1068" y="83"/>
                    <a:pt x="1031" y="46"/>
                    <a:pt x="995" y="46"/>
                  </a:cubicBezTo>
                  <a:cubicBezTo>
                    <a:pt x="840" y="1"/>
                    <a:pt x="685" y="1"/>
                    <a:pt x="493"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6"/>
            <p:cNvSpPr/>
            <p:nvPr/>
          </p:nvSpPr>
          <p:spPr>
            <a:xfrm flipH="1">
              <a:off x="7193774" y="2371106"/>
              <a:ext cx="75464" cy="18368"/>
            </a:xfrm>
            <a:custGeom>
              <a:avLst/>
              <a:gdLst/>
              <a:ahLst/>
              <a:cxnLst/>
              <a:rect l="l" t="t" r="r" b="b"/>
              <a:pathLst>
                <a:path w="1023" h="249" extrusionOk="0">
                  <a:moveTo>
                    <a:pt x="493" y="1"/>
                  </a:moveTo>
                  <a:cubicBezTo>
                    <a:pt x="338" y="1"/>
                    <a:pt x="228" y="1"/>
                    <a:pt x="73" y="46"/>
                  </a:cubicBezTo>
                  <a:cubicBezTo>
                    <a:pt x="73" y="46"/>
                    <a:pt x="37" y="46"/>
                    <a:pt x="0" y="83"/>
                  </a:cubicBezTo>
                  <a:lnTo>
                    <a:pt x="0" y="156"/>
                  </a:lnTo>
                  <a:cubicBezTo>
                    <a:pt x="0" y="192"/>
                    <a:pt x="0" y="192"/>
                    <a:pt x="37" y="229"/>
                  </a:cubicBezTo>
                  <a:cubicBezTo>
                    <a:pt x="37" y="229"/>
                    <a:pt x="53" y="249"/>
                    <a:pt x="75" y="249"/>
                  </a:cubicBezTo>
                  <a:cubicBezTo>
                    <a:pt x="86" y="249"/>
                    <a:pt x="98" y="244"/>
                    <a:pt x="110" y="229"/>
                  </a:cubicBezTo>
                  <a:cubicBezTo>
                    <a:pt x="228" y="229"/>
                    <a:pt x="384" y="192"/>
                    <a:pt x="493" y="192"/>
                  </a:cubicBezTo>
                  <a:lnTo>
                    <a:pt x="529" y="192"/>
                  </a:lnTo>
                  <a:cubicBezTo>
                    <a:pt x="648" y="192"/>
                    <a:pt x="758" y="229"/>
                    <a:pt x="876" y="229"/>
                  </a:cubicBezTo>
                  <a:cubicBezTo>
                    <a:pt x="891" y="238"/>
                    <a:pt x="905" y="242"/>
                    <a:pt x="917" y="242"/>
                  </a:cubicBezTo>
                  <a:cubicBezTo>
                    <a:pt x="964" y="242"/>
                    <a:pt x="993" y="185"/>
                    <a:pt x="1022" y="156"/>
                  </a:cubicBezTo>
                  <a:cubicBezTo>
                    <a:pt x="1022" y="83"/>
                    <a:pt x="986" y="46"/>
                    <a:pt x="913" y="46"/>
                  </a:cubicBezTo>
                  <a:cubicBezTo>
                    <a:pt x="758" y="1"/>
                    <a:pt x="612" y="1"/>
                    <a:pt x="493"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6"/>
            <p:cNvSpPr/>
            <p:nvPr/>
          </p:nvSpPr>
          <p:spPr>
            <a:xfrm flipH="1">
              <a:off x="7187725" y="2371106"/>
              <a:ext cx="81513" cy="20286"/>
            </a:xfrm>
            <a:custGeom>
              <a:avLst/>
              <a:gdLst/>
              <a:ahLst/>
              <a:cxnLst/>
              <a:rect l="l" t="t" r="r" b="b"/>
              <a:pathLst>
                <a:path w="1105" h="275" extrusionOk="0">
                  <a:moveTo>
                    <a:pt x="456" y="1"/>
                  </a:moveTo>
                  <a:cubicBezTo>
                    <a:pt x="338" y="1"/>
                    <a:pt x="192" y="1"/>
                    <a:pt x="73" y="46"/>
                  </a:cubicBezTo>
                  <a:cubicBezTo>
                    <a:pt x="37" y="46"/>
                    <a:pt x="37" y="46"/>
                    <a:pt x="0" y="83"/>
                  </a:cubicBezTo>
                  <a:lnTo>
                    <a:pt x="0" y="156"/>
                  </a:lnTo>
                  <a:cubicBezTo>
                    <a:pt x="0" y="185"/>
                    <a:pt x="23" y="242"/>
                    <a:pt x="69" y="242"/>
                  </a:cubicBezTo>
                  <a:cubicBezTo>
                    <a:pt x="81" y="242"/>
                    <a:pt x="95" y="238"/>
                    <a:pt x="110" y="229"/>
                  </a:cubicBezTo>
                  <a:cubicBezTo>
                    <a:pt x="228" y="229"/>
                    <a:pt x="384" y="192"/>
                    <a:pt x="493" y="192"/>
                  </a:cubicBezTo>
                  <a:cubicBezTo>
                    <a:pt x="648" y="229"/>
                    <a:pt x="794" y="229"/>
                    <a:pt x="949" y="274"/>
                  </a:cubicBezTo>
                  <a:cubicBezTo>
                    <a:pt x="1022" y="274"/>
                    <a:pt x="1068" y="229"/>
                    <a:pt x="1104" y="192"/>
                  </a:cubicBezTo>
                  <a:cubicBezTo>
                    <a:pt x="1104" y="119"/>
                    <a:pt x="1068" y="83"/>
                    <a:pt x="986" y="46"/>
                  </a:cubicBezTo>
                  <a:cubicBezTo>
                    <a:pt x="840" y="1"/>
                    <a:pt x="648" y="1"/>
                    <a:pt x="456"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6"/>
            <p:cNvSpPr/>
            <p:nvPr/>
          </p:nvSpPr>
          <p:spPr>
            <a:xfrm flipH="1">
              <a:off x="6790042" y="2713682"/>
              <a:ext cx="94939" cy="142740"/>
            </a:xfrm>
            <a:custGeom>
              <a:avLst/>
              <a:gdLst/>
              <a:ahLst/>
              <a:cxnLst/>
              <a:rect l="l" t="t" r="r" b="b"/>
              <a:pathLst>
                <a:path w="1287" h="1935" extrusionOk="0">
                  <a:moveTo>
                    <a:pt x="420" y="0"/>
                  </a:moveTo>
                  <a:cubicBezTo>
                    <a:pt x="301" y="0"/>
                    <a:pt x="192" y="37"/>
                    <a:pt x="73" y="110"/>
                  </a:cubicBezTo>
                  <a:cubicBezTo>
                    <a:pt x="0" y="146"/>
                    <a:pt x="0" y="228"/>
                    <a:pt x="37" y="265"/>
                  </a:cubicBezTo>
                  <a:cubicBezTo>
                    <a:pt x="37" y="301"/>
                    <a:pt x="73" y="338"/>
                    <a:pt x="110" y="338"/>
                  </a:cubicBezTo>
                  <a:cubicBezTo>
                    <a:pt x="146" y="338"/>
                    <a:pt x="146" y="338"/>
                    <a:pt x="192" y="301"/>
                  </a:cubicBezTo>
                  <a:cubicBezTo>
                    <a:pt x="192" y="420"/>
                    <a:pt x="228" y="493"/>
                    <a:pt x="228" y="566"/>
                  </a:cubicBezTo>
                  <a:cubicBezTo>
                    <a:pt x="265" y="721"/>
                    <a:pt x="301" y="830"/>
                    <a:pt x="374" y="985"/>
                  </a:cubicBezTo>
                  <a:cubicBezTo>
                    <a:pt x="457" y="1213"/>
                    <a:pt x="566" y="1405"/>
                    <a:pt x="685" y="1633"/>
                  </a:cubicBezTo>
                  <a:lnTo>
                    <a:pt x="721" y="1706"/>
                  </a:lnTo>
                  <a:cubicBezTo>
                    <a:pt x="685" y="1706"/>
                    <a:pt x="685" y="1742"/>
                    <a:pt x="648" y="1788"/>
                  </a:cubicBezTo>
                  <a:lnTo>
                    <a:pt x="648" y="1861"/>
                  </a:lnTo>
                  <a:lnTo>
                    <a:pt x="685" y="1898"/>
                  </a:lnTo>
                  <a:cubicBezTo>
                    <a:pt x="721" y="1934"/>
                    <a:pt x="721" y="1934"/>
                    <a:pt x="758" y="1934"/>
                  </a:cubicBezTo>
                  <a:lnTo>
                    <a:pt x="794" y="1934"/>
                  </a:lnTo>
                  <a:cubicBezTo>
                    <a:pt x="876" y="1898"/>
                    <a:pt x="986" y="1861"/>
                    <a:pt x="1059" y="1825"/>
                  </a:cubicBezTo>
                  <a:cubicBezTo>
                    <a:pt x="1104" y="1742"/>
                    <a:pt x="1177" y="1669"/>
                    <a:pt x="1214" y="1596"/>
                  </a:cubicBezTo>
                  <a:cubicBezTo>
                    <a:pt x="1287" y="1441"/>
                    <a:pt x="1287" y="1213"/>
                    <a:pt x="1250" y="985"/>
                  </a:cubicBezTo>
                  <a:cubicBezTo>
                    <a:pt x="1250" y="876"/>
                    <a:pt x="1214" y="794"/>
                    <a:pt x="1177" y="684"/>
                  </a:cubicBezTo>
                  <a:cubicBezTo>
                    <a:pt x="1141" y="566"/>
                    <a:pt x="1104" y="493"/>
                    <a:pt x="1022" y="374"/>
                  </a:cubicBezTo>
                  <a:cubicBezTo>
                    <a:pt x="949" y="265"/>
                    <a:pt x="794" y="73"/>
                    <a:pt x="566" y="37"/>
                  </a:cubicBezTo>
                  <a:cubicBezTo>
                    <a:pt x="530" y="37"/>
                    <a:pt x="493" y="0"/>
                    <a:pt x="420" y="0"/>
                  </a:cubicBezTo>
                  <a:close/>
                </a:path>
              </a:pathLst>
            </a:custGeom>
            <a:solidFill>
              <a:srgbClr val="8D3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6"/>
            <p:cNvSpPr/>
            <p:nvPr/>
          </p:nvSpPr>
          <p:spPr>
            <a:xfrm flipH="1">
              <a:off x="6901728" y="3086429"/>
              <a:ext cx="271981" cy="358805"/>
            </a:xfrm>
            <a:custGeom>
              <a:avLst/>
              <a:gdLst/>
              <a:ahLst/>
              <a:cxnLst/>
              <a:rect l="l" t="t" r="r" b="b"/>
              <a:pathLst>
                <a:path w="3687" h="4864" extrusionOk="0">
                  <a:moveTo>
                    <a:pt x="2090" y="1"/>
                  </a:moveTo>
                  <a:cubicBezTo>
                    <a:pt x="1862" y="37"/>
                    <a:pt x="1634" y="74"/>
                    <a:pt x="1369" y="74"/>
                  </a:cubicBezTo>
                  <a:lnTo>
                    <a:pt x="721" y="74"/>
                  </a:lnTo>
                  <a:cubicBezTo>
                    <a:pt x="685" y="74"/>
                    <a:pt x="639" y="74"/>
                    <a:pt x="639" y="110"/>
                  </a:cubicBezTo>
                  <a:cubicBezTo>
                    <a:pt x="603" y="110"/>
                    <a:pt x="566" y="193"/>
                    <a:pt x="566" y="229"/>
                  </a:cubicBezTo>
                  <a:cubicBezTo>
                    <a:pt x="603" y="339"/>
                    <a:pt x="603" y="421"/>
                    <a:pt x="639" y="494"/>
                  </a:cubicBezTo>
                  <a:cubicBezTo>
                    <a:pt x="685" y="795"/>
                    <a:pt x="685" y="1068"/>
                    <a:pt x="639" y="1333"/>
                  </a:cubicBezTo>
                  <a:cubicBezTo>
                    <a:pt x="603" y="1524"/>
                    <a:pt x="566" y="1753"/>
                    <a:pt x="493" y="1898"/>
                  </a:cubicBezTo>
                  <a:cubicBezTo>
                    <a:pt x="411" y="2054"/>
                    <a:pt x="338" y="2209"/>
                    <a:pt x="229" y="2318"/>
                  </a:cubicBezTo>
                  <a:cubicBezTo>
                    <a:pt x="183" y="2391"/>
                    <a:pt x="110" y="2473"/>
                    <a:pt x="37" y="2546"/>
                  </a:cubicBezTo>
                  <a:lnTo>
                    <a:pt x="1" y="2583"/>
                  </a:lnTo>
                  <a:cubicBezTo>
                    <a:pt x="37" y="2619"/>
                    <a:pt x="37" y="2665"/>
                    <a:pt x="74" y="2738"/>
                  </a:cubicBezTo>
                  <a:cubicBezTo>
                    <a:pt x="74" y="2811"/>
                    <a:pt x="110" y="2893"/>
                    <a:pt x="147" y="2966"/>
                  </a:cubicBezTo>
                  <a:cubicBezTo>
                    <a:pt x="229" y="3121"/>
                    <a:pt x="265" y="3267"/>
                    <a:pt x="338" y="3422"/>
                  </a:cubicBezTo>
                  <a:cubicBezTo>
                    <a:pt x="493" y="3759"/>
                    <a:pt x="603" y="3988"/>
                    <a:pt x="758" y="4179"/>
                  </a:cubicBezTo>
                  <a:cubicBezTo>
                    <a:pt x="950" y="4407"/>
                    <a:pt x="1141" y="4599"/>
                    <a:pt x="1369" y="4717"/>
                  </a:cubicBezTo>
                  <a:cubicBezTo>
                    <a:pt x="1479" y="4790"/>
                    <a:pt x="1634" y="4827"/>
                    <a:pt x="1780" y="4827"/>
                  </a:cubicBezTo>
                  <a:cubicBezTo>
                    <a:pt x="1862" y="4827"/>
                    <a:pt x="1935" y="4863"/>
                    <a:pt x="2008" y="4863"/>
                  </a:cubicBezTo>
                  <a:cubicBezTo>
                    <a:pt x="2090" y="4863"/>
                    <a:pt x="2163" y="4827"/>
                    <a:pt x="2281" y="4827"/>
                  </a:cubicBezTo>
                  <a:cubicBezTo>
                    <a:pt x="2427" y="4790"/>
                    <a:pt x="2583" y="4754"/>
                    <a:pt x="2738" y="4717"/>
                  </a:cubicBezTo>
                  <a:cubicBezTo>
                    <a:pt x="2811" y="4672"/>
                    <a:pt x="2847" y="4635"/>
                    <a:pt x="2920" y="4635"/>
                  </a:cubicBezTo>
                  <a:cubicBezTo>
                    <a:pt x="2966" y="4599"/>
                    <a:pt x="3039" y="4562"/>
                    <a:pt x="3075" y="4489"/>
                  </a:cubicBezTo>
                  <a:cubicBezTo>
                    <a:pt x="3267" y="4334"/>
                    <a:pt x="3422" y="4143"/>
                    <a:pt x="3531" y="3878"/>
                  </a:cubicBezTo>
                  <a:cubicBezTo>
                    <a:pt x="3604" y="3650"/>
                    <a:pt x="3650" y="3385"/>
                    <a:pt x="3650" y="3075"/>
                  </a:cubicBezTo>
                  <a:cubicBezTo>
                    <a:pt x="3686" y="2847"/>
                    <a:pt x="3686" y="2583"/>
                    <a:pt x="3650" y="2245"/>
                  </a:cubicBezTo>
                  <a:cubicBezTo>
                    <a:pt x="3650" y="2209"/>
                    <a:pt x="3650" y="2163"/>
                    <a:pt x="3604" y="2090"/>
                  </a:cubicBezTo>
                  <a:lnTo>
                    <a:pt x="3604" y="2054"/>
                  </a:lnTo>
                  <a:lnTo>
                    <a:pt x="3604" y="2017"/>
                  </a:lnTo>
                  <a:lnTo>
                    <a:pt x="3568" y="1981"/>
                  </a:lnTo>
                  <a:cubicBezTo>
                    <a:pt x="3376" y="1862"/>
                    <a:pt x="3194" y="1789"/>
                    <a:pt x="3039" y="1634"/>
                  </a:cubicBezTo>
                  <a:cubicBezTo>
                    <a:pt x="2847" y="1524"/>
                    <a:pt x="2692" y="1369"/>
                    <a:pt x="2583" y="1214"/>
                  </a:cubicBezTo>
                  <a:cubicBezTo>
                    <a:pt x="2510" y="1105"/>
                    <a:pt x="2427" y="950"/>
                    <a:pt x="2354" y="795"/>
                  </a:cubicBezTo>
                  <a:cubicBezTo>
                    <a:pt x="2318" y="685"/>
                    <a:pt x="2281" y="567"/>
                    <a:pt x="2236" y="457"/>
                  </a:cubicBezTo>
                  <a:lnTo>
                    <a:pt x="2236" y="156"/>
                  </a:lnTo>
                  <a:cubicBezTo>
                    <a:pt x="2236" y="74"/>
                    <a:pt x="2199" y="37"/>
                    <a:pt x="2163" y="37"/>
                  </a:cubicBezTo>
                  <a:cubicBezTo>
                    <a:pt x="2126" y="1"/>
                    <a:pt x="2126" y="1"/>
                    <a:pt x="2090" y="1"/>
                  </a:cubicBezTo>
                  <a:close/>
                </a:path>
              </a:pathLst>
            </a:custGeom>
            <a:solidFill>
              <a:srgbClr val="A14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6"/>
            <p:cNvSpPr/>
            <p:nvPr/>
          </p:nvSpPr>
          <p:spPr>
            <a:xfrm flipH="1">
              <a:off x="6991945" y="3086429"/>
              <a:ext cx="140011" cy="89628"/>
            </a:xfrm>
            <a:custGeom>
              <a:avLst/>
              <a:gdLst/>
              <a:ahLst/>
              <a:cxnLst/>
              <a:rect l="l" t="t" r="r" b="b"/>
              <a:pathLst>
                <a:path w="1898" h="1215" extrusionOk="0">
                  <a:moveTo>
                    <a:pt x="1524" y="1"/>
                  </a:moveTo>
                  <a:cubicBezTo>
                    <a:pt x="1296" y="37"/>
                    <a:pt x="1068" y="74"/>
                    <a:pt x="803" y="74"/>
                  </a:cubicBezTo>
                  <a:lnTo>
                    <a:pt x="73" y="74"/>
                  </a:lnTo>
                  <a:cubicBezTo>
                    <a:pt x="37" y="110"/>
                    <a:pt x="0" y="193"/>
                    <a:pt x="0" y="229"/>
                  </a:cubicBezTo>
                  <a:cubicBezTo>
                    <a:pt x="37" y="339"/>
                    <a:pt x="37" y="421"/>
                    <a:pt x="73" y="494"/>
                  </a:cubicBezTo>
                  <a:cubicBezTo>
                    <a:pt x="73" y="722"/>
                    <a:pt x="119" y="950"/>
                    <a:pt x="73" y="1141"/>
                  </a:cubicBezTo>
                  <a:cubicBezTo>
                    <a:pt x="384" y="1214"/>
                    <a:pt x="721" y="1214"/>
                    <a:pt x="1031" y="1214"/>
                  </a:cubicBezTo>
                  <a:cubicBezTo>
                    <a:pt x="1141" y="1214"/>
                    <a:pt x="1259" y="1214"/>
                    <a:pt x="1405" y="1178"/>
                  </a:cubicBezTo>
                  <a:cubicBezTo>
                    <a:pt x="1487" y="1178"/>
                    <a:pt x="1597" y="1141"/>
                    <a:pt x="1715" y="1105"/>
                  </a:cubicBezTo>
                  <a:cubicBezTo>
                    <a:pt x="1788" y="1105"/>
                    <a:pt x="1861" y="1068"/>
                    <a:pt x="1898" y="1023"/>
                  </a:cubicBezTo>
                  <a:cubicBezTo>
                    <a:pt x="1861" y="950"/>
                    <a:pt x="1825" y="877"/>
                    <a:pt x="1788" y="795"/>
                  </a:cubicBezTo>
                  <a:cubicBezTo>
                    <a:pt x="1752" y="685"/>
                    <a:pt x="1715" y="567"/>
                    <a:pt x="1670" y="457"/>
                  </a:cubicBezTo>
                  <a:lnTo>
                    <a:pt x="1670" y="156"/>
                  </a:lnTo>
                  <a:cubicBezTo>
                    <a:pt x="1670" y="74"/>
                    <a:pt x="1633" y="37"/>
                    <a:pt x="1597" y="37"/>
                  </a:cubicBezTo>
                  <a:cubicBezTo>
                    <a:pt x="1560" y="1"/>
                    <a:pt x="1560" y="1"/>
                    <a:pt x="1524" y="1"/>
                  </a:cubicBezTo>
                  <a:close/>
                </a:path>
              </a:pathLst>
            </a:custGeom>
            <a:solidFill>
              <a:srgbClr val="8D3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6"/>
            <p:cNvSpPr/>
            <p:nvPr/>
          </p:nvSpPr>
          <p:spPr>
            <a:xfrm flipH="1">
              <a:off x="7005370" y="3167868"/>
              <a:ext cx="74" cy="74"/>
            </a:xfrm>
            <a:custGeom>
              <a:avLst/>
              <a:gdLst/>
              <a:ahLst/>
              <a:cxnLst/>
              <a:rect l="l" t="t" r="r" b="b"/>
              <a:pathLst>
                <a:path w="1" h="1" extrusionOk="0">
                  <a:moveTo>
                    <a:pt x="0" y="1"/>
                  </a:moveTo>
                  <a:close/>
                </a:path>
              </a:pathLst>
            </a:custGeom>
            <a:solidFill>
              <a:srgbClr val="8D3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6"/>
            <p:cNvSpPr/>
            <p:nvPr/>
          </p:nvSpPr>
          <p:spPr>
            <a:xfrm flipH="1">
              <a:off x="6800816" y="2469364"/>
              <a:ext cx="605705" cy="684489"/>
            </a:xfrm>
            <a:custGeom>
              <a:avLst/>
              <a:gdLst/>
              <a:ahLst/>
              <a:cxnLst/>
              <a:rect l="l" t="t" r="r" b="b"/>
              <a:pathLst>
                <a:path w="8211" h="9279" extrusionOk="0">
                  <a:moveTo>
                    <a:pt x="3795" y="1"/>
                  </a:moveTo>
                  <a:cubicBezTo>
                    <a:pt x="3613" y="1"/>
                    <a:pt x="3421" y="1"/>
                    <a:pt x="3230" y="37"/>
                  </a:cubicBezTo>
                  <a:cubicBezTo>
                    <a:pt x="2774" y="156"/>
                    <a:pt x="2317" y="384"/>
                    <a:pt x="1898" y="685"/>
                  </a:cubicBezTo>
                  <a:cubicBezTo>
                    <a:pt x="1515" y="995"/>
                    <a:pt x="1177" y="1369"/>
                    <a:pt x="876" y="1825"/>
                  </a:cubicBezTo>
                  <a:cubicBezTo>
                    <a:pt x="602" y="2281"/>
                    <a:pt x="420" y="2774"/>
                    <a:pt x="301" y="3276"/>
                  </a:cubicBezTo>
                  <a:cubicBezTo>
                    <a:pt x="228" y="3768"/>
                    <a:pt x="228" y="4297"/>
                    <a:pt x="338" y="4790"/>
                  </a:cubicBezTo>
                  <a:cubicBezTo>
                    <a:pt x="374" y="5018"/>
                    <a:pt x="493" y="5283"/>
                    <a:pt x="648" y="5511"/>
                  </a:cubicBezTo>
                  <a:cubicBezTo>
                    <a:pt x="721" y="5702"/>
                    <a:pt x="830" y="5857"/>
                    <a:pt x="949" y="6012"/>
                  </a:cubicBezTo>
                  <a:lnTo>
                    <a:pt x="685" y="6012"/>
                  </a:lnTo>
                  <a:cubicBezTo>
                    <a:pt x="529" y="6049"/>
                    <a:pt x="374" y="6122"/>
                    <a:pt x="265" y="6240"/>
                  </a:cubicBezTo>
                  <a:cubicBezTo>
                    <a:pt x="73" y="6468"/>
                    <a:pt x="0" y="6806"/>
                    <a:pt x="37" y="7189"/>
                  </a:cubicBezTo>
                  <a:cubicBezTo>
                    <a:pt x="110" y="7563"/>
                    <a:pt x="265" y="7910"/>
                    <a:pt x="493" y="8138"/>
                  </a:cubicBezTo>
                  <a:cubicBezTo>
                    <a:pt x="602" y="8247"/>
                    <a:pt x="794" y="8329"/>
                    <a:pt x="949" y="8366"/>
                  </a:cubicBezTo>
                  <a:cubicBezTo>
                    <a:pt x="1022" y="8402"/>
                    <a:pt x="1104" y="8402"/>
                    <a:pt x="1177" y="8402"/>
                  </a:cubicBezTo>
                  <a:cubicBezTo>
                    <a:pt x="1287" y="8402"/>
                    <a:pt x="1405" y="8402"/>
                    <a:pt x="1515" y="8366"/>
                  </a:cubicBezTo>
                  <a:cubicBezTo>
                    <a:pt x="1597" y="8329"/>
                    <a:pt x="1706" y="8293"/>
                    <a:pt x="1825" y="8247"/>
                  </a:cubicBezTo>
                  <a:cubicBezTo>
                    <a:pt x="2016" y="8475"/>
                    <a:pt x="2317" y="8667"/>
                    <a:pt x="2701" y="8859"/>
                  </a:cubicBezTo>
                  <a:cubicBezTo>
                    <a:pt x="3038" y="9050"/>
                    <a:pt x="3385" y="9160"/>
                    <a:pt x="3722" y="9205"/>
                  </a:cubicBezTo>
                  <a:cubicBezTo>
                    <a:pt x="3987" y="9242"/>
                    <a:pt x="4215" y="9278"/>
                    <a:pt x="4480" y="9278"/>
                  </a:cubicBezTo>
                  <a:cubicBezTo>
                    <a:pt x="4863" y="9278"/>
                    <a:pt x="5209" y="9242"/>
                    <a:pt x="5547" y="9123"/>
                  </a:cubicBezTo>
                  <a:cubicBezTo>
                    <a:pt x="6158" y="9014"/>
                    <a:pt x="6724" y="8749"/>
                    <a:pt x="7143" y="8366"/>
                  </a:cubicBezTo>
                  <a:cubicBezTo>
                    <a:pt x="7371" y="8174"/>
                    <a:pt x="7563" y="7946"/>
                    <a:pt x="7718" y="7718"/>
                  </a:cubicBezTo>
                  <a:cubicBezTo>
                    <a:pt x="7864" y="7454"/>
                    <a:pt x="7983" y="7189"/>
                    <a:pt x="8056" y="6879"/>
                  </a:cubicBezTo>
                  <a:cubicBezTo>
                    <a:pt x="8211" y="6240"/>
                    <a:pt x="8174" y="5511"/>
                    <a:pt x="7901" y="4680"/>
                  </a:cubicBezTo>
                  <a:cubicBezTo>
                    <a:pt x="7828" y="4334"/>
                    <a:pt x="7673" y="3960"/>
                    <a:pt x="7444" y="3540"/>
                  </a:cubicBezTo>
                  <a:cubicBezTo>
                    <a:pt x="7298" y="3230"/>
                    <a:pt x="7143" y="2892"/>
                    <a:pt x="6879" y="2473"/>
                  </a:cubicBezTo>
                  <a:cubicBezTo>
                    <a:pt x="6724" y="2208"/>
                    <a:pt x="6578" y="1980"/>
                    <a:pt x="6423" y="1716"/>
                  </a:cubicBezTo>
                  <a:lnTo>
                    <a:pt x="6350" y="1560"/>
                  </a:lnTo>
                  <a:lnTo>
                    <a:pt x="6350" y="1451"/>
                  </a:lnTo>
                  <a:cubicBezTo>
                    <a:pt x="6122" y="1104"/>
                    <a:pt x="5848" y="803"/>
                    <a:pt x="5474" y="539"/>
                  </a:cubicBezTo>
                  <a:cubicBezTo>
                    <a:pt x="5246" y="384"/>
                    <a:pt x="4981" y="229"/>
                    <a:pt x="4708" y="156"/>
                  </a:cubicBezTo>
                  <a:cubicBezTo>
                    <a:pt x="4480" y="83"/>
                    <a:pt x="4215" y="1"/>
                    <a:pt x="3950" y="1"/>
                  </a:cubicBezTo>
                  <a:close/>
                </a:path>
              </a:pathLst>
            </a:custGeom>
            <a:solidFill>
              <a:srgbClr val="A14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6"/>
            <p:cNvSpPr/>
            <p:nvPr/>
          </p:nvSpPr>
          <p:spPr>
            <a:xfrm flipH="1">
              <a:off x="6893689" y="2469364"/>
              <a:ext cx="496013" cy="454334"/>
            </a:xfrm>
            <a:custGeom>
              <a:avLst/>
              <a:gdLst/>
              <a:ahLst/>
              <a:cxnLst/>
              <a:rect l="l" t="t" r="r" b="b"/>
              <a:pathLst>
                <a:path w="6724" h="6159" extrusionOk="0">
                  <a:moveTo>
                    <a:pt x="3567" y="1"/>
                  </a:moveTo>
                  <a:cubicBezTo>
                    <a:pt x="3385" y="1"/>
                    <a:pt x="3193" y="1"/>
                    <a:pt x="3002" y="37"/>
                  </a:cubicBezTo>
                  <a:cubicBezTo>
                    <a:pt x="2546" y="156"/>
                    <a:pt x="2089" y="384"/>
                    <a:pt x="1670" y="685"/>
                  </a:cubicBezTo>
                  <a:cubicBezTo>
                    <a:pt x="1287" y="995"/>
                    <a:pt x="949" y="1369"/>
                    <a:pt x="648" y="1825"/>
                  </a:cubicBezTo>
                  <a:cubicBezTo>
                    <a:pt x="374" y="2281"/>
                    <a:pt x="192" y="2774"/>
                    <a:pt x="73" y="3276"/>
                  </a:cubicBezTo>
                  <a:cubicBezTo>
                    <a:pt x="0" y="3768"/>
                    <a:pt x="0" y="4297"/>
                    <a:pt x="110" y="4790"/>
                  </a:cubicBezTo>
                  <a:cubicBezTo>
                    <a:pt x="146" y="5018"/>
                    <a:pt x="265" y="5283"/>
                    <a:pt x="374" y="5511"/>
                  </a:cubicBezTo>
                  <a:lnTo>
                    <a:pt x="420" y="5511"/>
                  </a:lnTo>
                  <a:cubicBezTo>
                    <a:pt x="493" y="5593"/>
                    <a:pt x="566" y="5702"/>
                    <a:pt x="648" y="5784"/>
                  </a:cubicBezTo>
                  <a:cubicBezTo>
                    <a:pt x="721" y="5821"/>
                    <a:pt x="758" y="5894"/>
                    <a:pt x="831" y="5930"/>
                  </a:cubicBezTo>
                  <a:cubicBezTo>
                    <a:pt x="876" y="5967"/>
                    <a:pt x="913" y="6012"/>
                    <a:pt x="986" y="6049"/>
                  </a:cubicBezTo>
                  <a:cubicBezTo>
                    <a:pt x="1022" y="6085"/>
                    <a:pt x="1059" y="6085"/>
                    <a:pt x="1104" y="6085"/>
                  </a:cubicBezTo>
                  <a:cubicBezTo>
                    <a:pt x="1104" y="6122"/>
                    <a:pt x="1141" y="6122"/>
                    <a:pt x="1177" y="6122"/>
                  </a:cubicBezTo>
                  <a:cubicBezTo>
                    <a:pt x="1214" y="6122"/>
                    <a:pt x="1214" y="6122"/>
                    <a:pt x="1250" y="6158"/>
                  </a:cubicBezTo>
                  <a:lnTo>
                    <a:pt x="1405" y="6158"/>
                  </a:lnTo>
                  <a:cubicBezTo>
                    <a:pt x="1442" y="6158"/>
                    <a:pt x="1442" y="6122"/>
                    <a:pt x="1478" y="6122"/>
                  </a:cubicBezTo>
                  <a:cubicBezTo>
                    <a:pt x="1515" y="6122"/>
                    <a:pt x="1560" y="6122"/>
                    <a:pt x="1597" y="6085"/>
                  </a:cubicBezTo>
                  <a:cubicBezTo>
                    <a:pt x="1597" y="6085"/>
                    <a:pt x="1633" y="6085"/>
                    <a:pt x="1670" y="6049"/>
                  </a:cubicBezTo>
                  <a:cubicBezTo>
                    <a:pt x="1670" y="6049"/>
                    <a:pt x="1706" y="6012"/>
                    <a:pt x="1743" y="6012"/>
                  </a:cubicBezTo>
                  <a:cubicBezTo>
                    <a:pt x="1743" y="5967"/>
                    <a:pt x="1788" y="5967"/>
                    <a:pt x="1825" y="5930"/>
                  </a:cubicBezTo>
                  <a:lnTo>
                    <a:pt x="1861" y="5894"/>
                  </a:lnTo>
                  <a:cubicBezTo>
                    <a:pt x="1898" y="5857"/>
                    <a:pt x="1898" y="5821"/>
                    <a:pt x="1898" y="5821"/>
                  </a:cubicBezTo>
                  <a:cubicBezTo>
                    <a:pt x="1934" y="5784"/>
                    <a:pt x="1934" y="5739"/>
                    <a:pt x="1971" y="5702"/>
                  </a:cubicBezTo>
                  <a:cubicBezTo>
                    <a:pt x="1971" y="5666"/>
                    <a:pt x="1971" y="5629"/>
                    <a:pt x="2017" y="5593"/>
                  </a:cubicBezTo>
                  <a:cubicBezTo>
                    <a:pt x="2017" y="5556"/>
                    <a:pt x="2017" y="5474"/>
                    <a:pt x="2053" y="5401"/>
                  </a:cubicBezTo>
                  <a:lnTo>
                    <a:pt x="2053" y="5210"/>
                  </a:lnTo>
                  <a:lnTo>
                    <a:pt x="2053" y="4717"/>
                  </a:lnTo>
                  <a:cubicBezTo>
                    <a:pt x="2017" y="4562"/>
                    <a:pt x="2017" y="4416"/>
                    <a:pt x="2017" y="4261"/>
                  </a:cubicBezTo>
                  <a:cubicBezTo>
                    <a:pt x="2017" y="4106"/>
                    <a:pt x="2053" y="3960"/>
                    <a:pt x="2089" y="3805"/>
                  </a:cubicBezTo>
                  <a:cubicBezTo>
                    <a:pt x="2089" y="3768"/>
                    <a:pt x="2126" y="3686"/>
                    <a:pt x="2126" y="3613"/>
                  </a:cubicBezTo>
                  <a:cubicBezTo>
                    <a:pt x="2162" y="3540"/>
                    <a:pt x="2199" y="3504"/>
                    <a:pt x="2245" y="3422"/>
                  </a:cubicBezTo>
                  <a:cubicBezTo>
                    <a:pt x="2318" y="3312"/>
                    <a:pt x="2391" y="3193"/>
                    <a:pt x="2509" y="3084"/>
                  </a:cubicBezTo>
                  <a:cubicBezTo>
                    <a:pt x="2582" y="3002"/>
                    <a:pt x="2655" y="2965"/>
                    <a:pt x="2737" y="2892"/>
                  </a:cubicBezTo>
                  <a:cubicBezTo>
                    <a:pt x="2810" y="2856"/>
                    <a:pt x="2883" y="2819"/>
                    <a:pt x="3002" y="2774"/>
                  </a:cubicBezTo>
                  <a:cubicBezTo>
                    <a:pt x="3303" y="2591"/>
                    <a:pt x="3686" y="2436"/>
                    <a:pt x="3987" y="2245"/>
                  </a:cubicBezTo>
                  <a:cubicBezTo>
                    <a:pt x="4142" y="2172"/>
                    <a:pt x="4252" y="2053"/>
                    <a:pt x="4407" y="1980"/>
                  </a:cubicBezTo>
                  <a:cubicBezTo>
                    <a:pt x="4525" y="1907"/>
                    <a:pt x="4671" y="1789"/>
                    <a:pt x="4790" y="1679"/>
                  </a:cubicBezTo>
                  <a:cubicBezTo>
                    <a:pt x="4790" y="1633"/>
                    <a:pt x="4826" y="1633"/>
                    <a:pt x="4826" y="1597"/>
                  </a:cubicBezTo>
                  <a:lnTo>
                    <a:pt x="4899" y="1597"/>
                  </a:lnTo>
                  <a:cubicBezTo>
                    <a:pt x="4899" y="1633"/>
                    <a:pt x="4936" y="1633"/>
                    <a:pt x="4936" y="1633"/>
                  </a:cubicBezTo>
                  <a:cubicBezTo>
                    <a:pt x="5018" y="1716"/>
                    <a:pt x="5054" y="1789"/>
                    <a:pt x="5127" y="1862"/>
                  </a:cubicBezTo>
                  <a:cubicBezTo>
                    <a:pt x="5209" y="1907"/>
                    <a:pt x="5282" y="1980"/>
                    <a:pt x="5319" y="2017"/>
                  </a:cubicBezTo>
                  <a:lnTo>
                    <a:pt x="5355" y="2017"/>
                  </a:lnTo>
                  <a:cubicBezTo>
                    <a:pt x="5438" y="2090"/>
                    <a:pt x="5547" y="2172"/>
                    <a:pt x="5666" y="2245"/>
                  </a:cubicBezTo>
                  <a:cubicBezTo>
                    <a:pt x="5775" y="2281"/>
                    <a:pt x="5894" y="2363"/>
                    <a:pt x="6040" y="2400"/>
                  </a:cubicBezTo>
                  <a:cubicBezTo>
                    <a:pt x="6268" y="2473"/>
                    <a:pt x="6496" y="2546"/>
                    <a:pt x="6724" y="2591"/>
                  </a:cubicBezTo>
                  <a:cubicBezTo>
                    <a:pt x="6687" y="2546"/>
                    <a:pt x="6687" y="2509"/>
                    <a:pt x="6651" y="2473"/>
                  </a:cubicBezTo>
                  <a:cubicBezTo>
                    <a:pt x="6496" y="2208"/>
                    <a:pt x="6350" y="1980"/>
                    <a:pt x="6195" y="1716"/>
                  </a:cubicBezTo>
                  <a:lnTo>
                    <a:pt x="6122" y="1560"/>
                  </a:lnTo>
                  <a:lnTo>
                    <a:pt x="6122" y="1451"/>
                  </a:lnTo>
                  <a:cubicBezTo>
                    <a:pt x="5894" y="1104"/>
                    <a:pt x="5620" y="803"/>
                    <a:pt x="5246" y="539"/>
                  </a:cubicBezTo>
                  <a:cubicBezTo>
                    <a:pt x="5018" y="384"/>
                    <a:pt x="4753" y="229"/>
                    <a:pt x="4480" y="156"/>
                  </a:cubicBezTo>
                  <a:cubicBezTo>
                    <a:pt x="4252" y="37"/>
                    <a:pt x="3987" y="1"/>
                    <a:pt x="3722" y="1"/>
                  </a:cubicBezTo>
                  <a:close/>
                </a:path>
              </a:pathLst>
            </a:custGeom>
            <a:solidFill>
              <a:srgbClr val="953E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6"/>
            <p:cNvSpPr/>
            <p:nvPr/>
          </p:nvSpPr>
          <p:spPr>
            <a:xfrm flipH="1">
              <a:off x="7025582" y="2589826"/>
              <a:ext cx="74" cy="74"/>
            </a:xfrm>
            <a:custGeom>
              <a:avLst/>
              <a:gdLst/>
              <a:ahLst/>
              <a:cxnLst/>
              <a:rect l="l" t="t" r="r" b="b"/>
              <a:pathLst>
                <a:path w="1" h="1" extrusionOk="0">
                  <a:moveTo>
                    <a:pt x="1" y="0"/>
                  </a:moveTo>
                  <a:close/>
                </a:path>
              </a:pathLst>
            </a:custGeom>
            <a:solidFill>
              <a:srgbClr val="953E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6"/>
            <p:cNvSpPr/>
            <p:nvPr/>
          </p:nvSpPr>
          <p:spPr>
            <a:xfrm flipH="1">
              <a:off x="6988554" y="3013768"/>
              <a:ext cx="412582" cy="140084"/>
            </a:xfrm>
            <a:custGeom>
              <a:avLst/>
              <a:gdLst/>
              <a:ahLst/>
              <a:cxnLst/>
              <a:rect l="l" t="t" r="r" b="b"/>
              <a:pathLst>
                <a:path w="5593" h="1899" extrusionOk="0">
                  <a:moveTo>
                    <a:pt x="0" y="1"/>
                  </a:moveTo>
                  <a:cubicBezTo>
                    <a:pt x="73" y="302"/>
                    <a:pt x="228" y="566"/>
                    <a:pt x="420" y="758"/>
                  </a:cubicBezTo>
                  <a:cubicBezTo>
                    <a:pt x="529" y="867"/>
                    <a:pt x="685" y="949"/>
                    <a:pt x="876" y="986"/>
                  </a:cubicBezTo>
                  <a:cubicBezTo>
                    <a:pt x="949" y="1022"/>
                    <a:pt x="1031" y="1022"/>
                    <a:pt x="1104" y="1022"/>
                  </a:cubicBezTo>
                  <a:cubicBezTo>
                    <a:pt x="1214" y="1022"/>
                    <a:pt x="1332" y="1022"/>
                    <a:pt x="1442" y="986"/>
                  </a:cubicBezTo>
                  <a:cubicBezTo>
                    <a:pt x="1524" y="949"/>
                    <a:pt x="1633" y="913"/>
                    <a:pt x="1752" y="867"/>
                  </a:cubicBezTo>
                  <a:cubicBezTo>
                    <a:pt x="1943" y="1095"/>
                    <a:pt x="2244" y="1324"/>
                    <a:pt x="2628" y="1479"/>
                  </a:cubicBezTo>
                  <a:cubicBezTo>
                    <a:pt x="2929" y="1670"/>
                    <a:pt x="3312" y="1780"/>
                    <a:pt x="3649" y="1825"/>
                  </a:cubicBezTo>
                  <a:cubicBezTo>
                    <a:pt x="3914" y="1862"/>
                    <a:pt x="4142" y="1898"/>
                    <a:pt x="4407" y="1898"/>
                  </a:cubicBezTo>
                  <a:cubicBezTo>
                    <a:pt x="4790" y="1898"/>
                    <a:pt x="5136" y="1862"/>
                    <a:pt x="5474" y="1780"/>
                  </a:cubicBezTo>
                  <a:cubicBezTo>
                    <a:pt x="5510" y="1743"/>
                    <a:pt x="5547" y="1743"/>
                    <a:pt x="5593" y="1743"/>
                  </a:cubicBezTo>
                  <a:lnTo>
                    <a:pt x="5510" y="1743"/>
                  </a:lnTo>
                  <a:cubicBezTo>
                    <a:pt x="5342" y="1761"/>
                    <a:pt x="5171" y="1771"/>
                    <a:pt x="5000" y="1771"/>
                  </a:cubicBezTo>
                  <a:cubicBezTo>
                    <a:pt x="4828" y="1771"/>
                    <a:pt x="4657" y="1761"/>
                    <a:pt x="4489" y="1743"/>
                  </a:cubicBezTo>
                  <a:cubicBezTo>
                    <a:pt x="4142" y="1707"/>
                    <a:pt x="3804" y="1634"/>
                    <a:pt x="3494" y="1515"/>
                  </a:cubicBezTo>
                  <a:cubicBezTo>
                    <a:pt x="3120" y="1406"/>
                    <a:pt x="2774" y="1251"/>
                    <a:pt x="2436" y="1022"/>
                  </a:cubicBezTo>
                  <a:cubicBezTo>
                    <a:pt x="2281" y="913"/>
                    <a:pt x="2126" y="794"/>
                    <a:pt x="1980" y="639"/>
                  </a:cubicBezTo>
                  <a:cubicBezTo>
                    <a:pt x="1898" y="566"/>
                    <a:pt x="1825" y="493"/>
                    <a:pt x="1752" y="411"/>
                  </a:cubicBezTo>
                  <a:cubicBezTo>
                    <a:pt x="1752" y="375"/>
                    <a:pt x="1715" y="375"/>
                    <a:pt x="1670" y="338"/>
                  </a:cubicBezTo>
                  <a:cubicBezTo>
                    <a:pt x="1670" y="302"/>
                    <a:pt x="1633" y="302"/>
                    <a:pt x="1633" y="265"/>
                  </a:cubicBezTo>
                  <a:lnTo>
                    <a:pt x="1560" y="265"/>
                  </a:lnTo>
                  <a:cubicBezTo>
                    <a:pt x="1487" y="302"/>
                    <a:pt x="1442" y="338"/>
                    <a:pt x="1405" y="375"/>
                  </a:cubicBezTo>
                  <a:cubicBezTo>
                    <a:pt x="1369" y="411"/>
                    <a:pt x="1296" y="457"/>
                    <a:pt x="1259" y="457"/>
                  </a:cubicBezTo>
                  <a:cubicBezTo>
                    <a:pt x="1177" y="493"/>
                    <a:pt x="1068" y="530"/>
                    <a:pt x="986" y="566"/>
                  </a:cubicBezTo>
                  <a:lnTo>
                    <a:pt x="840" y="566"/>
                  </a:lnTo>
                  <a:cubicBezTo>
                    <a:pt x="757" y="566"/>
                    <a:pt x="721" y="566"/>
                    <a:pt x="685" y="530"/>
                  </a:cubicBezTo>
                  <a:cubicBezTo>
                    <a:pt x="612" y="530"/>
                    <a:pt x="529" y="493"/>
                    <a:pt x="456" y="457"/>
                  </a:cubicBezTo>
                  <a:cubicBezTo>
                    <a:pt x="265" y="338"/>
                    <a:pt x="155" y="183"/>
                    <a:pt x="37" y="37"/>
                  </a:cubicBezTo>
                  <a:lnTo>
                    <a:pt x="0" y="1"/>
                  </a:lnTo>
                  <a:close/>
                </a:path>
              </a:pathLst>
            </a:custGeom>
            <a:solidFill>
              <a:srgbClr val="953E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6"/>
            <p:cNvSpPr/>
            <p:nvPr/>
          </p:nvSpPr>
          <p:spPr>
            <a:xfrm flipH="1">
              <a:off x="6994600" y="2618079"/>
              <a:ext cx="2803" cy="74"/>
            </a:xfrm>
            <a:custGeom>
              <a:avLst/>
              <a:gdLst/>
              <a:ahLst/>
              <a:cxnLst/>
              <a:rect l="l" t="t" r="r" b="b"/>
              <a:pathLst>
                <a:path w="38" h="1" extrusionOk="0">
                  <a:moveTo>
                    <a:pt x="37" y="1"/>
                  </a:moveTo>
                  <a:lnTo>
                    <a:pt x="1" y="1"/>
                  </a:lnTo>
                  <a:close/>
                </a:path>
              </a:pathLst>
            </a:custGeom>
            <a:solidFill>
              <a:srgbClr val="953E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6"/>
            <p:cNvSpPr/>
            <p:nvPr/>
          </p:nvSpPr>
          <p:spPr>
            <a:xfrm flipH="1">
              <a:off x="6994600" y="2618079"/>
              <a:ext cx="74" cy="74"/>
            </a:xfrm>
            <a:custGeom>
              <a:avLst/>
              <a:gdLst/>
              <a:ahLst/>
              <a:cxnLst/>
              <a:rect l="l" t="t" r="r" b="b"/>
              <a:pathLst>
                <a:path w="1" h="1" extrusionOk="0">
                  <a:moveTo>
                    <a:pt x="0" y="1"/>
                  </a:moveTo>
                  <a:lnTo>
                    <a:pt x="0" y="1"/>
                  </a:lnTo>
                  <a:close/>
                </a:path>
              </a:pathLst>
            </a:custGeom>
            <a:solidFill>
              <a:srgbClr val="953E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6"/>
            <p:cNvSpPr/>
            <p:nvPr/>
          </p:nvSpPr>
          <p:spPr>
            <a:xfrm flipH="1">
              <a:off x="7308188" y="2949147"/>
              <a:ext cx="45146" cy="89628"/>
            </a:xfrm>
            <a:custGeom>
              <a:avLst/>
              <a:gdLst/>
              <a:ahLst/>
              <a:cxnLst/>
              <a:rect l="l" t="t" r="r" b="b"/>
              <a:pathLst>
                <a:path w="612" h="1215" extrusionOk="0">
                  <a:moveTo>
                    <a:pt x="192" y="1"/>
                  </a:moveTo>
                  <a:cubicBezTo>
                    <a:pt x="155" y="1"/>
                    <a:pt x="109" y="1"/>
                    <a:pt x="109" y="37"/>
                  </a:cubicBezTo>
                  <a:cubicBezTo>
                    <a:pt x="37" y="147"/>
                    <a:pt x="0" y="266"/>
                    <a:pt x="0" y="375"/>
                  </a:cubicBezTo>
                  <a:cubicBezTo>
                    <a:pt x="0" y="494"/>
                    <a:pt x="0" y="603"/>
                    <a:pt x="37" y="722"/>
                  </a:cubicBezTo>
                  <a:cubicBezTo>
                    <a:pt x="73" y="795"/>
                    <a:pt x="155" y="913"/>
                    <a:pt x="192" y="986"/>
                  </a:cubicBezTo>
                  <a:cubicBezTo>
                    <a:pt x="265" y="1105"/>
                    <a:pt x="383" y="1141"/>
                    <a:pt x="493" y="1214"/>
                  </a:cubicBezTo>
                  <a:cubicBezTo>
                    <a:pt x="529" y="1214"/>
                    <a:pt x="566" y="1214"/>
                    <a:pt x="566" y="1178"/>
                  </a:cubicBezTo>
                  <a:cubicBezTo>
                    <a:pt x="611" y="1141"/>
                    <a:pt x="566" y="1105"/>
                    <a:pt x="529" y="1059"/>
                  </a:cubicBezTo>
                  <a:cubicBezTo>
                    <a:pt x="529" y="1059"/>
                    <a:pt x="493" y="1059"/>
                    <a:pt x="493" y="1023"/>
                  </a:cubicBezTo>
                  <a:cubicBezTo>
                    <a:pt x="456" y="1023"/>
                    <a:pt x="420" y="986"/>
                    <a:pt x="383" y="950"/>
                  </a:cubicBezTo>
                  <a:cubicBezTo>
                    <a:pt x="338" y="913"/>
                    <a:pt x="338" y="877"/>
                    <a:pt x="301" y="831"/>
                  </a:cubicBezTo>
                  <a:cubicBezTo>
                    <a:pt x="265" y="795"/>
                    <a:pt x="228" y="722"/>
                    <a:pt x="228" y="649"/>
                  </a:cubicBezTo>
                  <a:cubicBezTo>
                    <a:pt x="192" y="567"/>
                    <a:pt x="192" y="494"/>
                    <a:pt x="192" y="421"/>
                  </a:cubicBezTo>
                  <a:cubicBezTo>
                    <a:pt x="192" y="338"/>
                    <a:pt x="192" y="266"/>
                    <a:pt x="228" y="193"/>
                  </a:cubicBezTo>
                  <a:cubicBezTo>
                    <a:pt x="228" y="147"/>
                    <a:pt x="228" y="147"/>
                    <a:pt x="265" y="110"/>
                  </a:cubicBezTo>
                  <a:lnTo>
                    <a:pt x="265" y="74"/>
                  </a:lnTo>
                  <a:cubicBezTo>
                    <a:pt x="265" y="37"/>
                    <a:pt x="228" y="37"/>
                    <a:pt x="228" y="37"/>
                  </a:cubicBezTo>
                  <a:cubicBezTo>
                    <a:pt x="228" y="1"/>
                    <a:pt x="192" y="1"/>
                    <a:pt x="192" y="1"/>
                  </a:cubicBezTo>
                  <a:close/>
                </a:path>
              </a:pathLst>
            </a:custGeom>
            <a:solidFill>
              <a:srgbClr val="8D3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6"/>
            <p:cNvSpPr/>
            <p:nvPr/>
          </p:nvSpPr>
          <p:spPr>
            <a:xfrm flipH="1">
              <a:off x="7339171" y="2954532"/>
              <a:ext cx="45146" cy="20802"/>
            </a:xfrm>
            <a:custGeom>
              <a:avLst/>
              <a:gdLst/>
              <a:ahLst/>
              <a:cxnLst/>
              <a:rect l="l" t="t" r="r" b="b"/>
              <a:pathLst>
                <a:path w="612" h="282" extrusionOk="0">
                  <a:moveTo>
                    <a:pt x="265" y="1"/>
                  </a:moveTo>
                  <a:cubicBezTo>
                    <a:pt x="265" y="1"/>
                    <a:pt x="228" y="37"/>
                    <a:pt x="192" y="37"/>
                  </a:cubicBezTo>
                  <a:cubicBezTo>
                    <a:pt x="192" y="37"/>
                    <a:pt x="155" y="37"/>
                    <a:pt x="155" y="74"/>
                  </a:cubicBezTo>
                  <a:cubicBezTo>
                    <a:pt x="73" y="120"/>
                    <a:pt x="37" y="156"/>
                    <a:pt x="37" y="193"/>
                  </a:cubicBezTo>
                  <a:cubicBezTo>
                    <a:pt x="0" y="193"/>
                    <a:pt x="0" y="229"/>
                    <a:pt x="37" y="265"/>
                  </a:cubicBezTo>
                  <a:cubicBezTo>
                    <a:pt x="49" y="278"/>
                    <a:pt x="62" y="282"/>
                    <a:pt x="74" y="282"/>
                  </a:cubicBezTo>
                  <a:cubicBezTo>
                    <a:pt x="99" y="282"/>
                    <a:pt x="119" y="265"/>
                    <a:pt x="119" y="265"/>
                  </a:cubicBezTo>
                  <a:lnTo>
                    <a:pt x="155" y="229"/>
                  </a:lnTo>
                  <a:cubicBezTo>
                    <a:pt x="155" y="193"/>
                    <a:pt x="192" y="193"/>
                    <a:pt x="192" y="193"/>
                  </a:cubicBezTo>
                  <a:cubicBezTo>
                    <a:pt x="228" y="193"/>
                    <a:pt x="228" y="156"/>
                    <a:pt x="265" y="156"/>
                  </a:cubicBezTo>
                  <a:lnTo>
                    <a:pt x="384" y="156"/>
                  </a:lnTo>
                  <a:cubicBezTo>
                    <a:pt x="420" y="193"/>
                    <a:pt x="457" y="193"/>
                    <a:pt x="493" y="229"/>
                  </a:cubicBezTo>
                  <a:cubicBezTo>
                    <a:pt x="529" y="229"/>
                    <a:pt x="575" y="229"/>
                    <a:pt x="575" y="193"/>
                  </a:cubicBezTo>
                  <a:cubicBezTo>
                    <a:pt x="612" y="156"/>
                    <a:pt x="612" y="120"/>
                    <a:pt x="575" y="74"/>
                  </a:cubicBezTo>
                  <a:cubicBezTo>
                    <a:pt x="529" y="37"/>
                    <a:pt x="493" y="37"/>
                    <a:pt x="457" y="37"/>
                  </a:cubicBezTo>
                  <a:cubicBezTo>
                    <a:pt x="420" y="1"/>
                    <a:pt x="384" y="1"/>
                    <a:pt x="347" y="1"/>
                  </a:cubicBezTo>
                  <a:close/>
                </a:path>
              </a:pathLst>
            </a:custGeom>
            <a:solidFill>
              <a:srgbClr val="8D3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6"/>
            <p:cNvSpPr/>
            <p:nvPr/>
          </p:nvSpPr>
          <p:spPr>
            <a:xfrm flipH="1">
              <a:off x="6952184" y="2935058"/>
              <a:ext cx="81513" cy="58645"/>
            </a:xfrm>
            <a:custGeom>
              <a:avLst/>
              <a:gdLst/>
              <a:ahLst/>
              <a:cxnLst/>
              <a:rect l="l" t="t" r="r" b="b"/>
              <a:pathLst>
                <a:path w="1105" h="795" extrusionOk="0">
                  <a:moveTo>
                    <a:pt x="37" y="0"/>
                  </a:moveTo>
                  <a:cubicBezTo>
                    <a:pt x="37" y="37"/>
                    <a:pt x="0" y="37"/>
                    <a:pt x="0" y="73"/>
                  </a:cubicBezTo>
                  <a:cubicBezTo>
                    <a:pt x="0" y="155"/>
                    <a:pt x="0" y="265"/>
                    <a:pt x="37" y="384"/>
                  </a:cubicBezTo>
                  <a:cubicBezTo>
                    <a:pt x="37" y="457"/>
                    <a:pt x="73" y="529"/>
                    <a:pt x="155" y="612"/>
                  </a:cubicBezTo>
                  <a:lnTo>
                    <a:pt x="301" y="758"/>
                  </a:lnTo>
                  <a:cubicBezTo>
                    <a:pt x="383" y="758"/>
                    <a:pt x="456" y="794"/>
                    <a:pt x="529" y="794"/>
                  </a:cubicBezTo>
                  <a:cubicBezTo>
                    <a:pt x="612" y="794"/>
                    <a:pt x="685" y="794"/>
                    <a:pt x="757" y="758"/>
                  </a:cubicBezTo>
                  <a:cubicBezTo>
                    <a:pt x="840" y="721"/>
                    <a:pt x="876" y="685"/>
                    <a:pt x="949" y="612"/>
                  </a:cubicBezTo>
                  <a:cubicBezTo>
                    <a:pt x="1068" y="493"/>
                    <a:pt x="1104" y="265"/>
                    <a:pt x="1104" y="73"/>
                  </a:cubicBezTo>
                  <a:cubicBezTo>
                    <a:pt x="1104" y="37"/>
                    <a:pt x="1068" y="0"/>
                    <a:pt x="1022" y="0"/>
                  </a:cubicBezTo>
                  <a:cubicBezTo>
                    <a:pt x="986" y="0"/>
                    <a:pt x="949" y="37"/>
                    <a:pt x="949" y="73"/>
                  </a:cubicBezTo>
                  <a:lnTo>
                    <a:pt x="949" y="265"/>
                  </a:lnTo>
                  <a:cubicBezTo>
                    <a:pt x="949" y="301"/>
                    <a:pt x="949" y="338"/>
                    <a:pt x="913" y="420"/>
                  </a:cubicBezTo>
                  <a:cubicBezTo>
                    <a:pt x="913" y="457"/>
                    <a:pt x="876" y="457"/>
                    <a:pt x="876" y="493"/>
                  </a:cubicBezTo>
                  <a:cubicBezTo>
                    <a:pt x="840" y="529"/>
                    <a:pt x="794" y="566"/>
                    <a:pt x="794" y="566"/>
                  </a:cubicBezTo>
                  <a:cubicBezTo>
                    <a:pt x="757" y="612"/>
                    <a:pt x="721" y="612"/>
                    <a:pt x="685" y="612"/>
                  </a:cubicBezTo>
                  <a:cubicBezTo>
                    <a:pt x="685" y="648"/>
                    <a:pt x="648" y="648"/>
                    <a:pt x="612" y="648"/>
                  </a:cubicBezTo>
                  <a:lnTo>
                    <a:pt x="493" y="648"/>
                  </a:lnTo>
                  <a:cubicBezTo>
                    <a:pt x="456" y="648"/>
                    <a:pt x="420" y="648"/>
                    <a:pt x="383" y="612"/>
                  </a:cubicBezTo>
                  <a:lnTo>
                    <a:pt x="420" y="612"/>
                  </a:lnTo>
                  <a:cubicBezTo>
                    <a:pt x="383" y="612"/>
                    <a:pt x="338" y="612"/>
                    <a:pt x="301" y="566"/>
                  </a:cubicBezTo>
                  <a:cubicBezTo>
                    <a:pt x="301" y="566"/>
                    <a:pt x="265" y="529"/>
                    <a:pt x="265" y="493"/>
                  </a:cubicBezTo>
                  <a:cubicBezTo>
                    <a:pt x="228" y="457"/>
                    <a:pt x="192" y="457"/>
                    <a:pt x="192" y="420"/>
                  </a:cubicBezTo>
                  <a:cubicBezTo>
                    <a:pt x="192" y="384"/>
                    <a:pt x="155" y="301"/>
                    <a:pt x="155" y="265"/>
                  </a:cubicBezTo>
                  <a:lnTo>
                    <a:pt x="155" y="73"/>
                  </a:lnTo>
                  <a:lnTo>
                    <a:pt x="155" y="0"/>
                  </a:ln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6"/>
            <p:cNvSpPr/>
            <p:nvPr/>
          </p:nvSpPr>
          <p:spPr>
            <a:xfrm flipH="1">
              <a:off x="7103629" y="2840857"/>
              <a:ext cx="59309" cy="70300"/>
            </a:xfrm>
            <a:custGeom>
              <a:avLst/>
              <a:gdLst/>
              <a:ahLst/>
              <a:cxnLst/>
              <a:rect l="l" t="t" r="r" b="b"/>
              <a:pathLst>
                <a:path w="804" h="953" extrusionOk="0">
                  <a:moveTo>
                    <a:pt x="325" y="0"/>
                  </a:moveTo>
                  <a:cubicBezTo>
                    <a:pt x="293" y="0"/>
                    <a:pt x="261" y="6"/>
                    <a:pt x="229" y="18"/>
                  </a:cubicBezTo>
                  <a:cubicBezTo>
                    <a:pt x="83" y="101"/>
                    <a:pt x="1" y="329"/>
                    <a:pt x="119" y="593"/>
                  </a:cubicBezTo>
                  <a:cubicBezTo>
                    <a:pt x="179" y="810"/>
                    <a:pt x="343" y="953"/>
                    <a:pt x="485" y="953"/>
                  </a:cubicBezTo>
                  <a:cubicBezTo>
                    <a:pt x="517" y="953"/>
                    <a:pt x="547" y="946"/>
                    <a:pt x="575" y="931"/>
                  </a:cubicBezTo>
                  <a:cubicBezTo>
                    <a:pt x="767" y="894"/>
                    <a:pt x="804" y="630"/>
                    <a:pt x="721" y="365"/>
                  </a:cubicBezTo>
                  <a:cubicBezTo>
                    <a:pt x="630" y="145"/>
                    <a:pt x="482" y="0"/>
                    <a:pt x="325"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6"/>
            <p:cNvSpPr/>
            <p:nvPr/>
          </p:nvSpPr>
          <p:spPr>
            <a:xfrm flipH="1">
              <a:off x="6899071" y="2759786"/>
              <a:ext cx="59235" cy="70153"/>
            </a:xfrm>
            <a:custGeom>
              <a:avLst/>
              <a:gdLst/>
              <a:ahLst/>
              <a:cxnLst/>
              <a:rect l="l" t="t" r="r" b="b"/>
              <a:pathLst>
                <a:path w="803" h="951" extrusionOk="0">
                  <a:moveTo>
                    <a:pt x="332" y="1"/>
                  </a:moveTo>
                  <a:cubicBezTo>
                    <a:pt x="298" y="1"/>
                    <a:pt x="263" y="8"/>
                    <a:pt x="228" y="23"/>
                  </a:cubicBezTo>
                  <a:cubicBezTo>
                    <a:pt x="82" y="59"/>
                    <a:pt x="0" y="324"/>
                    <a:pt x="82" y="588"/>
                  </a:cubicBezTo>
                  <a:cubicBezTo>
                    <a:pt x="175" y="783"/>
                    <a:pt x="355" y="951"/>
                    <a:pt x="502" y="951"/>
                  </a:cubicBezTo>
                  <a:cubicBezTo>
                    <a:pt x="528" y="951"/>
                    <a:pt x="552" y="946"/>
                    <a:pt x="575" y="935"/>
                  </a:cubicBezTo>
                  <a:cubicBezTo>
                    <a:pt x="730" y="853"/>
                    <a:pt x="803" y="625"/>
                    <a:pt x="730" y="360"/>
                  </a:cubicBezTo>
                  <a:cubicBezTo>
                    <a:pt x="633" y="144"/>
                    <a:pt x="487" y="1"/>
                    <a:pt x="332"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6"/>
            <p:cNvSpPr/>
            <p:nvPr/>
          </p:nvSpPr>
          <p:spPr>
            <a:xfrm flipH="1">
              <a:off x="6954913" y="2764139"/>
              <a:ext cx="100988" cy="148789"/>
            </a:xfrm>
            <a:custGeom>
              <a:avLst/>
              <a:gdLst/>
              <a:ahLst/>
              <a:cxnLst/>
              <a:rect l="l" t="t" r="r" b="b"/>
              <a:pathLst>
                <a:path w="1369" h="2017" extrusionOk="0">
                  <a:moveTo>
                    <a:pt x="110" y="0"/>
                  </a:moveTo>
                  <a:cubicBezTo>
                    <a:pt x="73" y="0"/>
                    <a:pt x="73" y="0"/>
                    <a:pt x="37" y="37"/>
                  </a:cubicBezTo>
                  <a:lnTo>
                    <a:pt x="0" y="73"/>
                  </a:lnTo>
                  <a:lnTo>
                    <a:pt x="0" y="192"/>
                  </a:lnTo>
                  <a:cubicBezTo>
                    <a:pt x="37" y="228"/>
                    <a:pt x="37" y="265"/>
                    <a:pt x="73" y="301"/>
                  </a:cubicBezTo>
                  <a:lnTo>
                    <a:pt x="73" y="265"/>
                  </a:lnTo>
                  <a:cubicBezTo>
                    <a:pt x="183" y="602"/>
                    <a:pt x="301" y="985"/>
                    <a:pt x="493" y="1332"/>
                  </a:cubicBezTo>
                  <a:cubicBezTo>
                    <a:pt x="514" y="1353"/>
                    <a:pt x="547" y="1374"/>
                    <a:pt x="579" y="1374"/>
                  </a:cubicBezTo>
                  <a:cubicBezTo>
                    <a:pt x="601" y="1374"/>
                    <a:pt x="623" y="1363"/>
                    <a:pt x="639" y="1332"/>
                  </a:cubicBezTo>
                  <a:cubicBezTo>
                    <a:pt x="684" y="1287"/>
                    <a:pt x="721" y="1250"/>
                    <a:pt x="757" y="1214"/>
                  </a:cubicBezTo>
                  <a:cubicBezTo>
                    <a:pt x="794" y="1214"/>
                    <a:pt x="830" y="1177"/>
                    <a:pt x="867" y="1177"/>
                  </a:cubicBezTo>
                  <a:lnTo>
                    <a:pt x="913" y="1141"/>
                  </a:lnTo>
                  <a:lnTo>
                    <a:pt x="949" y="1141"/>
                  </a:lnTo>
                  <a:lnTo>
                    <a:pt x="986" y="1177"/>
                  </a:lnTo>
                  <a:lnTo>
                    <a:pt x="1022" y="1177"/>
                  </a:lnTo>
                  <a:cubicBezTo>
                    <a:pt x="1022" y="1214"/>
                    <a:pt x="1058" y="1214"/>
                    <a:pt x="1058" y="1214"/>
                  </a:cubicBezTo>
                  <a:cubicBezTo>
                    <a:pt x="1058" y="1250"/>
                    <a:pt x="1095" y="1287"/>
                    <a:pt x="1095" y="1287"/>
                  </a:cubicBezTo>
                  <a:cubicBezTo>
                    <a:pt x="1095" y="1332"/>
                    <a:pt x="1141" y="1369"/>
                    <a:pt x="1141" y="1405"/>
                  </a:cubicBezTo>
                  <a:lnTo>
                    <a:pt x="1141" y="1515"/>
                  </a:lnTo>
                  <a:cubicBezTo>
                    <a:pt x="1141" y="1560"/>
                    <a:pt x="1095" y="1597"/>
                    <a:pt x="1095" y="1597"/>
                  </a:cubicBezTo>
                  <a:cubicBezTo>
                    <a:pt x="1095" y="1633"/>
                    <a:pt x="1058" y="1670"/>
                    <a:pt x="1058" y="1706"/>
                  </a:cubicBezTo>
                  <a:cubicBezTo>
                    <a:pt x="1022" y="1706"/>
                    <a:pt x="1022" y="1743"/>
                    <a:pt x="986" y="1743"/>
                  </a:cubicBezTo>
                  <a:cubicBezTo>
                    <a:pt x="949" y="1788"/>
                    <a:pt x="913" y="1788"/>
                    <a:pt x="867" y="1825"/>
                  </a:cubicBezTo>
                  <a:cubicBezTo>
                    <a:pt x="830" y="1861"/>
                    <a:pt x="830" y="1934"/>
                    <a:pt x="830" y="1971"/>
                  </a:cubicBezTo>
                  <a:cubicBezTo>
                    <a:pt x="867" y="1971"/>
                    <a:pt x="867" y="2016"/>
                    <a:pt x="913" y="2016"/>
                  </a:cubicBezTo>
                  <a:lnTo>
                    <a:pt x="986" y="2016"/>
                  </a:lnTo>
                  <a:cubicBezTo>
                    <a:pt x="1058" y="1971"/>
                    <a:pt x="1141" y="1898"/>
                    <a:pt x="1214" y="1861"/>
                  </a:cubicBezTo>
                  <a:cubicBezTo>
                    <a:pt x="1250" y="1788"/>
                    <a:pt x="1287" y="1706"/>
                    <a:pt x="1323" y="1633"/>
                  </a:cubicBezTo>
                  <a:cubicBezTo>
                    <a:pt x="1323" y="1560"/>
                    <a:pt x="1369" y="1478"/>
                    <a:pt x="1323" y="1405"/>
                  </a:cubicBezTo>
                  <a:cubicBezTo>
                    <a:pt x="1323" y="1332"/>
                    <a:pt x="1323" y="1250"/>
                    <a:pt x="1287" y="1177"/>
                  </a:cubicBezTo>
                  <a:cubicBezTo>
                    <a:pt x="1250" y="1141"/>
                    <a:pt x="1214" y="1058"/>
                    <a:pt x="1177" y="1022"/>
                  </a:cubicBezTo>
                  <a:cubicBezTo>
                    <a:pt x="1095" y="985"/>
                    <a:pt x="1022" y="949"/>
                    <a:pt x="949" y="949"/>
                  </a:cubicBezTo>
                  <a:cubicBezTo>
                    <a:pt x="927" y="942"/>
                    <a:pt x="906" y="939"/>
                    <a:pt x="885" y="939"/>
                  </a:cubicBezTo>
                  <a:cubicBezTo>
                    <a:pt x="790" y="939"/>
                    <a:pt x="699" y="999"/>
                    <a:pt x="602" y="1058"/>
                  </a:cubicBezTo>
                  <a:cubicBezTo>
                    <a:pt x="602" y="1022"/>
                    <a:pt x="566" y="949"/>
                    <a:pt x="529" y="913"/>
                  </a:cubicBezTo>
                  <a:lnTo>
                    <a:pt x="529" y="913"/>
                  </a:lnTo>
                  <a:lnTo>
                    <a:pt x="566" y="949"/>
                  </a:lnTo>
                  <a:cubicBezTo>
                    <a:pt x="411" y="648"/>
                    <a:pt x="338" y="338"/>
                    <a:pt x="183" y="73"/>
                  </a:cubicBezTo>
                  <a:cubicBezTo>
                    <a:pt x="183" y="37"/>
                    <a:pt x="146" y="37"/>
                    <a:pt x="146" y="0"/>
                  </a:cubicBezTo>
                  <a:close/>
                </a:path>
              </a:pathLst>
            </a:custGeom>
            <a:solidFill>
              <a:srgbClr val="7E3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6"/>
            <p:cNvSpPr/>
            <p:nvPr/>
          </p:nvSpPr>
          <p:spPr>
            <a:xfrm flipH="1">
              <a:off x="7137268" y="2702174"/>
              <a:ext cx="103717" cy="106447"/>
            </a:xfrm>
            <a:custGeom>
              <a:avLst/>
              <a:gdLst/>
              <a:ahLst/>
              <a:cxnLst/>
              <a:rect l="l" t="t" r="r" b="b"/>
              <a:pathLst>
                <a:path w="1406" h="1443" extrusionOk="0">
                  <a:moveTo>
                    <a:pt x="1214" y="1"/>
                  </a:moveTo>
                  <a:cubicBezTo>
                    <a:pt x="1059" y="1"/>
                    <a:pt x="867" y="74"/>
                    <a:pt x="758" y="156"/>
                  </a:cubicBezTo>
                  <a:cubicBezTo>
                    <a:pt x="685" y="193"/>
                    <a:pt x="603" y="229"/>
                    <a:pt x="530" y="302"/>
                  </a:cubicBezTo>
                  <a:cubicBezTo>
                    <a:pt x="493" y="348"/>
                    <a:pt x="411" y="421"/>
                    <a:pt x="375" y="494"/>
                  </a:cubicBezTo>
                  <a:cubicBezTo>
                    <a:pt x="265" y="612"/>
                    <a:pt x="183" y="758"/>
                    <a:pt x="146" y="877"/>
                  </a:cubicBezTo>
                  <a:cubicBezTo>
                    <a:pt x="73" y="1032"/>
                    <a:pt x="37" y="1178"/>
                    <a:pt x="1" y="1333"/>
                  </a:cubicBezTo>
                  <a:cubicBezTo>
                    <a:pt x="1" y="1369"/>
                    <a:pt x="37" y="1406"/>
                    <a:pt x="73" y="1442"/>
                  </a:cubicBezTo>
                  <a:cubicBezTo>
                    <a:pt x="110" y="1442"/>
                    <a:pt x="146" y="1406"/>
                    <a:pt x="146" y="1369"/>
                  </a:cubicBezTo>
                  <a:cubicBezTo>
                    <a:pt x="146" y="1296"/>
                    <a:pt x="183" y="1214"/>
                    <a:pt x="229" y="1141"/>
                  </a:cubicBezTo>
                  <a:cubicBezTo>
                    <a:pt x="265" y="1068"/>
                    <a:pt x="302" y="950"/>
                    <a:pt x="375" y="877"/>
                  </a:cubicBezTo>
                  <a:cubicBezTo>
                    <a:pt x="457" y="758"/>
                    <a:pt x="530" y="685"/>
                    <a:pt x="639" y="612"/>
                  </a:cubicBezTo>
                  <a:cubicBezTo>
                    <a:pt x="721" y="530"/>
                    <a:pt x="831" y="494"/>
                    <a:pt x="949" y="457"/>
                  </a:cubicBezTo>
                  <a:cubicBezTo>
                    <a:pt x="986" y="421"/>
                    <a:pt x="1022" y="421"/>
                    <a:pt x="1095" y="384"/>
                  </a:cubicBezTo>
                  <a:cubicBezTo>
                    <a:pt x="1141" y="384"/>
                    <a:pt x="1214" y="384"/>
                    <a:pt x="1287" y="348"/>
                  </a:cubicBezTo>
                  <a:cubicBezTo>
                    <a:pt x="1369" y="348"/>
                    <a:pt x="1405" y="266"/>
                    <a:pt x="1405" y="193"/>
                  </a:cubicBezTo>
                  <a:cubicBezTo>
                    <a:pt x="1405" y="74"/>
                    <a:pt x="1323" y="1"/>
                    <a:pt x="1214"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6"/>
            <p:cNvSpPr/>
            <p:nvPr/>
          </p:nvSpPr>
          <p:spPr>
            <a:xfrm flipH="1">
              <a:off x="6890957" y="2643676"/>
              <a:ext cx="123265" cy="43818"/>
            </a:xfrm>
            <a:custGeom>
              <a:avLst/>
              <a:gdLst/>
              <a:ahLst/>
              <a:cxnLst/>
              <a:rect l="l" t="t" r="r" b="b"/>
              <a:pathLst>
                <a:path w="1671" h="594" extrusionOk="0">
                  <a:moveTo>
                    <a:pt x="493" y="0"/>
                  </a:moveTo>
                  <a:cubicBezTo>
                    <a:pt x="384" y="0"/>
                    <a:pt x="229" y="37"/>
                    <a:pt x="119" y="110"/>
                  </a:cubicBezTo>
                  <a:lnTo>
                    <a:pt x="74" y="110"/>
                  </a:lnTo>
                  <a:cubicBezTo>
                    <a:pt x="37" y="183"/>
                    <a:pt x="1" y="265"/>
                    <a:pt x="37" y="338"/>
                  </a:cubicBezTo>
                  <a:cubicBezTo>
                    <a:pt x="74" y="374"/>
                    <a:pt x="156" y="411"/>
                    <a:pt x="229" y="411"/>
                  </a:cubicBezTo>
                  <a:cubicBezTo>
                    <a:pt x="265" y="374"/>
                    <a:pt x="348" y="338"/>
                    <a:pt x="384" y="338"/>
                  </a:cubicBezTo>
                  <a:cubicBezTo>
                    <a:pt x="421" y="338"/>
                    <a:pt x="457" y="301"/>
                    <a:pt x="530" y="301"/>
                  </a:cubicBezTo>
                  <a:cubicBezTo>
                    <a:pt x="612" y="265"/>
                    <a:pt x="722" y="265"/>
                    <a:pt x="840" y="265"/>
                  </a:cubicBezTo>
                  <a:cubicBezTo>
                    <a:pt x="913" y="265"/>
                    <a:pt x="1032" y="301"/>
                    <a:pt x="1141" y="338"/>
                  </a:cubicBezTo>
                  <a:cubicBezTo>
                    <a:pt x="1214" y="338"/>
                    <a:pt x="1296" y="374"/>
                    <a:pt x="1369" y="456"/>
                  </a:cubicBezTo>
                  <a:cubicBezTo>
                    <a:pt x="1442" y="493"/>
                    <a:pt x="1488" y="529"/>
                    <a:pt x="1561" y="566"/>
                  </a:cubicBezTo>
                  <a:cubicBezTo>
                    <a:pt x="1561" y="584"/>
                    <a:pt x="1570" y="593"/>
                    <a:pt x="1584" y="593"/>
                  </a:cubicBezTo>
                  <a:cubicBezTo>
                    <a:pt x="1597" y="593"/>
                    <a:pt x="1616" y="584"/>
                    <a:pt x="1634" y="566"/>
                  </a:cubicBezTo>
                  <a:cubicBezTo>
                    <a:pt x="1670" y="529"/>
                    <a:pt x="1634" y="493"/>
                    <a:pt x="1634" y="493"/>
                  </a:cubicBezTo>
                  <a:cubicBezTo>
                    <a:pt x="1524" y="374"/>
                    <a:pt x="1406" y="301"/>
                    <a:pt x="1296" y="228"/>
                  </a:cubicBezTo>
                  <a:cubicBezTo>
                    <a:pt x="1178" y="146"/>
                    <a:pt x="1068" y="73"/>
                    <a:pt x="950" y="37"/>
                  </a:cubicBezTo>
                  <a:cubicBezTo>
                    <a:pt x="877" y="37"/>
                    <a:pt x="804" y="0"/>
                    <a:pt x="722"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6"/>
            <p:cNvSpPr/>
            <p:nvPr/>
          </p:nvSpPr>
          <p:spPr>
            <a:xfrm flipH="1">
              <a:off x="6845888" y="2371106"/>
              <a:ext cx="613819" cy="558641"/>
            </a:xfrm>
            <a:custGeom>
              <a:avLst/>
              <a:gdLst/>
              <a:ahLst/>
              <a:cxnLst/>
              <a:rect l="l" t="t" r="r" b="b"/>
              <a:pathLst>
                <a:path w="8321" h="7573" extrusionOk="0">
                  <a:moveTo>
                    <a:pt x="3340" y="1"/>
                  </a:moveTo>
                  <a:cubicBezTo>
                    <a:pt x="3148" y="1"/>
                    <a:pt x="2966" y="1"/>
                    <a:pt x="2774" y="83"/>
                  </a:cubicBezTo>
                  <a:cubicBezTo>
                    <a:pt x="2509" y="119"/>
                    <a:pt x="2236" y="229"/>
                    <a:pt x="1971" y="384"/>
                  </a:cubicBezTo>
                  <a:cubicBezTo>
                    <a:pt x="1515" y="648"/>
                    <a:pt x="1141" y="1031"/>
                    <a:pt x="794" y="1561"/>
                  </a:cubicBezTo>
                  <a:cubicBezTo>
                    <a:pt x="639" y="1789"/>
                    <a:pt x="493" y="2053"/>
                    <a:pt x="375" y="2363"/>
                  </a:cubicBezTo>
                  <a:cubicBezTo>
                    <a:pt x="265" y="2628"/>
                    <a:pt x="183" y="2892"/>
                    <a:pt x="147" y="3194"/>
                  </a:cubicBezTo>
                  <a:cubicBezTo>
                    <a:pt x="37" y="3732"/>
                    <a:pt x="1" y="4261"/>
                    <a:pt x="74" y="4790"/>
                  </a:cubicBezTo>
                  <a:cubicBezTo>
                    <a:pt x="147" y="5137"/>
                    <a:pt x="229" y="5438"/>
                    <a:pt x="375" y="5784"/>
                  </a:cubicBezTo>
                  <a:cubicBezTo>
                    <a:pt x="530" y="6049"/>
                    <a:pt x="685" y="6350"/>
                    <a:pt x="949" y="6660"/>
                  </a:cubicBezTo>
                  <a:cubicBezTo>
                    <a:pt x="1059" y="6961"/>
                    <a:pt x="1250" y="7226"/>
                    <a:pt x="1515" y="7417"/>
                  </a:cubicBezTo>
                  <a:cubicBezTo>
                    <a:pt x="1670" y="7527"/>
                    <a:pt x="1825" y="7572"/>
                    <a:pt x="1971" y="7572"/>
                  </a:cubicBezTo>
                  <a:lnTo>
                    <a:pt x="2236" y="7572"/>
                  </a:lnTo>
                  <a:cubicBezTo>
                    <a:pt x="2318" y="7527"/>
                    <a:pt x="2354" y="7490"/>
                    <a:pt x="2427" y="7454"/>
                  </a:cubicBezTo>
                  <a:cubicBezTo>
                    <a:pt x="2546" y="7417"/>
                    <a:pt x="2619" y="7299"/>
                    <a:pt x="2655" y="7189"/>
                  </a:cubicBezTo>
                  <a:cubicBezTo>
                    <a:pt x="2737" y="7116"/>
                    <a:pt x="2737" y="6961"/>
                    <a:pt x="2774" y="6843"/>
                  </a:cubicBezTo>
                  <a:cubicBezTo>
                    <a:pt x="2774" y="6697"/>
                    <a:pt x="2774" y="6542"/>
                    <a:pt x="2737" y="6432"/>
                  </a:cubicBezTo>
                  <a:cubicBezTo>
                    <a:pt x="2737" y="6277"/>
                    <a:pt x="2692" y="6122"/>
                    <a:pt x="2692" y="6012"/>
                  </a:cubicBezTo>
                  <a:lnTo>
                    <a:pt x="2655" y="5894"/>
                  </a:lnTo>
                  <a:cubicBezTo>
                    <a:pt x="2655" y="5784"/>
                    <a:pt x="2619" y="5666"/>
                    <a:pt x="2582" y="5556"/>
                  </a:cubicBezTo>
                  <a:lnTo>
                    <a:pt x="2582" y="5365"/>
                  </a:lnTo>
                  <a:lnTo>
                    <a:pt x="2582" y="5137"/>
                  </a:lnTo>
                  <a:cubicBezTo>
                    <a:pt x="2619" y="4982"/>
                    <a:pt x="2655" y="4872"/>
                    <a:pt x="2692" y="4790"/>
                  </a:cubicBezTo>
                  <a:cubicBezTo>
                    <a:pt x="2737" y="4681"/>
                    <a:pt x="2774" y="4608"/>
                    <a:pt x="2847" y="4525"/>
                  </a:cubicBezTo>
                  <a:cubicBezTo>
                    <a:pt x="2920" y="4416"/>
                    <a:pt x="3038" y="4297"/>
                    <a:pt x="3148" y="4224"/>
                  </a:cubicBezTo>
                  <a:cubicBezTo>
                    <a:pt x="3303" y="4106"/>
                    <a:pt x="3495" y="3996"/>
                    <a:pt x="3723" y="3878"/>
                  </a:cubicBezTo>
                  <a:cubicBezTo>
                    <a:pt x="3878" y="3805"/>
                    <a:pt x="4060" y="3732"/>
                    <a:pt x="4215" y="3650"/>
                  </a:cubicBezTo>
                  <a:lnTo>
                    <a:pt x="4370" y="3577"/>
                  </a:lnTo>
                  <a:cubicBezTo>
                    <a:pt x="4827" y="3385"/>
                    <a:pt x="5246" y="3157"/>
                    <a:pt x="5584" y="2856"/>
                  </a:cubicBezTo>
                  <a:lnTo>
                    <a:pt x="5775" y="2664"/>
                  </a:lnTo>
                  <a:cubicBezTo>
                    <a:pt x="5930" y="2783"/>
                    <a:pt x="6076" y="2929"/>
                    <a:pt x="6304" y="3048"/>
                  </a:cubicBezTo>
                  <a:cubicBezTo>
                    <a:pt x="6496" y="3121"/>
                    <a:pt x="6688" y="3194"/>
                    <a:pt x="6797" y="3239"/>
                  </a:cubicBezTo>
                  <a:lnTo>
                    <a:pt x="6879" y="3276"/>
                  </a:lnTo>
                  <a:cubicBezTo>
                    <a:pt x="6916" y="3312"/>
                    <a:pt x="6952" y="3312"/>
                    <a:pt x="6989" y="3312"/>
                  </a:cubicBezTo>
                  <a:cubicBezTo>
                    <a:pt x="7071" y="3349"/>
                    <a:pt x="7107" y="3385"/>
                    <a:pt x="7180" y="3385"/>
                  </a:cubicBezTo>
                  <a:cubicBezTo>
                    <a:pt x="7217" y="3422"/>
                    <a:pt x="7253" y="3467"/>
                    <a:pt x="7299" y="3467"/>
                  </a:cubicBezTo>
                  <a:cubicBezTo>
                    <a:pt x="7372" y="3504"/>
                    <a:pt x="7445" y="3577"/>
                    <a:pt x="7527" y="3613"/>
                  </a:cubicBezTo>
                  <a:cubicBezTo>
                    <a:pt x="7636" y="3650"/>
                    <a:pt x="7791" y="3732"/>
                    <a:pt x="7901" y="3732"/>
                  </a:cubicBezTo>
                  <a:lnTo>
                    <a:pt x="8092" y="3732"/>
                  </a:lnTo>
                  <a:cubicBezTo>
                    <a:pt x="8129" y="3732"/>
                    <a:pt x="8165" y="3695"/>
                    <a:pt x="8211" y="3650"/>
                  </a:cubicBezTo>
                  <a:cubicBezTo>
                    <a:pt x="8284" y="3613"/>
                    <a:pt x="8284" y="3540"/>
                    <a:pt x="8321" y="3422"/>
                  </a:cubicBezTo>
                  <a:cubicBezTo>
                    <a:pt x="8321" y="3349"/>
                    <a:pt x="8321" y="3276"/>
                    <a:pt x="8284" y="3194"/>
                  </a:cubicBezTo>
                  <a:cubicBezTo>
                    <a:pt x="8248" y="3084"/>
                    <a:pt x="8211" y="3011"/>
                    <a:pt x="8165" y="2929"/>
                  </a:cubicBezTo>
                  <a:cubicBezTo>
                    <a:pt x="8092" y="2737"/>
                    <a:pt x="7983" y="2591"/>
                    <a:pt x="7828" y="2363"/>
                  </a:cubicBezTo>
                  <a:cubicBezTo>
                    <a:pt x="7481" y="1980"/>
                    <a:pt x="7107" y="1643"/>
                    <a:pt x="6688" y="1369"/>
                  </a:cubicBezTo>
                  <a:cubicBezTo>
                    <a:pt x="6532" y="1296"/>
                    <a:pt x="6387" y="1223"/>
                    <a:pt x="6231" y="1141"/>
                  </a:cubicBezTo>
                  <a:cubicBezTo>
                    <a:pt x="6158" y="1141"/>
                    <a:pt x="6076" y="1104"/>
                    <a:pt x="6003" y="1104"/>
                  </a:cubicBezTo>
                  <a:cubicBezTo>
                    <a:pt x="5967" y="1031"/>
                    <a:pt x="5885" y="913"/>
                    <a:pt x="5812" y="840"/>
                  </a:cubicBezTo>
                  <a:cubicBezTo>
                    <a:pt x="5739" y="767"/>
                    <a:pt x="5620" y="685"/>
                    <a:pt x="5511" y="612"/>
                  </a:cubicBezTo>
                  <a:cubicBezTo>
                    <a:pt x="5392" y="539"/>
                    <a:pt x="5283" y="457"/>
                    <a:pt x="5164" y="420"/>
                  </a:cubicBezTo>
                  <a:cubicBezTo>
                    <a:pt x="4900" y="311"/>
                    <a:pt x="4671" y="192"/>
                    <a:pt x="4370" y="156"/>
                  </a:cubicBezTo>
                  <a:cubicBezTo>
                    <a:pt x="4142" y="83"/>
                    <a:pt x="3878" y="46"/>
                    <a:pt x="3650"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6"/>
            <p:cNvSpPr/>
            <p:nvPr/>
          </p:nvSpPr>
          <p:spPr>
            <a:xfrm flipH="1">
              <a:off x="7016806" y="2500346"/>
              <a:ext cx="261211" cy="409188"/>
            </a:xfrm>
            <a:custGeom>
              <a:avLst/>
              <a:gdLst/>
              <a:ahLst/>
              <a:cxnLst/>
              <a:rect l="l" t="t" r="r" b="b"/>
              <a:pathLst>
                <a:path w="3541" h="5547" extrusionOk="0">
                  <a:moveTo>
                    <a:pt x="3504" y="0"/>
                  </a:moveTo>
                  <a:cubicBezTo>
                    <a:pt x="3504" y="73"/>
                    <a:pt x="3467" y="155"/>
                    <a:pt x="3467" y="228"/>
                  </a:cubicBezTo>
                  <a:cubicBezTo>
                    <a:pt x="3467" y="265"/>
                    <a:pt x="3467" y="347"/>
                    <a:pt x="3422" y="383"/>
                  </a:cubicBezTo>
                  <a:cubicBezTo>
                    <a:pt x="3422" y="456"/>
                    <a:pt x="3385" y="493"/>
                    <a:pt x="3385" y="575"/>
                  </a:cubicBezTo>
                  <a:cubicBezTo>
                    <a:pt x="3349" y="611"/>
                    <a:pt x="3312" y="684"/>
                    <a:pt x="3312" y="721"/>
                  </a:cubicBezTo>
                  <a:cubicBezTo>
                    <a:pt x="3276" y="757"/>
                    <a:pt x="3239" y="839"/>
                    <a:pt x="3194" y="876"/>
                  </a:cubicBezTo>
                  <a:cubicBezTo>
                    <a:pt x="3084" y="985"/>
                    <a:pt x="2966" y="1104"/>
                    <a:pt x="2820" y="1213"/>
                  </a:cubicBezTo>
                  <a:cubicBezTo>
                    <a:pt x="2555" y="1405"/>
                    <a:pt x="2281" y="1560"/>
                    <a:pt x="1980" y="1715"/>
                  </a:cubicBezTo>
                  <a:cubicBezTo>
                    <a:pt x="1716" y="1825"/>
                    <a:pt x="1451" y="1943"/>
                    <a:pt x="1187" y="2089"/>
                  </a:cubicBezTo>
                  <a:cubicBezTo>
                    <a:pt x="913" y="2208"/>
                    <a:pt x="648" y="2354"/>
                    <a:pt x="457" y="2582"/>
                  </a:cubicBezTo>
                  <a:cubicBezTo>
                    <a:pt x="347" y="2664"/>
                    <a:pt x="274" y="2773"/>
                    <a:pt x="192" y="2929"/>
                  </a:cubicBezTo>
                  <a:cubicBezTo>
                    <a:pt x="119" y="3038"/>
                    <a:pt x="83" y="3193"/>
                    <a:pt x="46" y="3348"/>
                  </a:cubicBezTo>
                  <a:cubicBezTo>
                    <a:pt x="46" y="3458"/>
                    <a:pt x="1" y="3576"/>
                    <a:pt x="1" y="3686"/>
                  </a:cubicBezTo>
                  <a:cubicBezTo>
                    <a:pt x="46" y="3804"/>
                    <a:pt x="46" y="3914"/>
                    <a:pt x="83" y="4069"/>
                  </a:cubicBezTo>
                  <a:cubicBezTo>
                    <a:pt x="119" y="4297"/>
                    <a:pt x="229" y="4561"/>
                    <a:pt x="274" y="4826"/>
                  </a:cubicBezTo>
                  <a:lnTo>
                    <a:pt x="229" y="4826"/>
                  </a:lnTo>
                  <a:cubicBezTo>
                    <a:pt x="274" y="4908"/>
                    <a:pt x="274" y="5018"/>
                    <a:pt x="274" y="5091"/>
                  </a:cubicBezTo>
                  <a:cubicBezTo>
                    <a:pt x="229" y="5173"/>
                    <a:pt x="229" y="5209"/>
                    <a:pt x="229" y="5246"/>
                  </a:cubicBezTo>
                  <a:cubicBezTo>
                    <a:pt x="229" y="5282"/>
                    <a:pt x="192" y="5319"/>
                    <a:pt x="192" y="5364"/>
                  </a:cubicBezTo>
                  <a:cubicBezTo>
                    <a:pt x="156" y="5401"/>
                    <a:pt x="119" y="5474"/>
                    <a:pt x="119" y="5510"/>
                  </a:cubicBezTo>
                  <a:cubicBezTo>
                    <a:pt x="83" y="5510"/>
                    <a:pt x="119" y="5547"/>
                    <a:pt x="119" y="5547"/>
                  </a:cubicBezTo>
                  <a:lnTo>
                    <a:pt x="156" y="5547"/>
                  </a:lnTo>
                  <a:cubicBezTo>
                    <a:pt x="192" y="5510"/>
                    <a:pt x="192" y="5474"/>
                    <a:pt x="229" y="5437"/>
                  </a:cubicBezTo>
                  <a:cubicBezTo>
                    <a:pt x="229" y="5401"/>
                    <a:pt x="274" y="5364"/>
                    <a:pt x="274" y="5364"/>
                  </a:cubicBezTo>
                  <a:cubicBezTo>
                    <a:pt x="311" y="5282"/>
                    <a:pt x="311" y="5209"/>
                    <a:pt x="347" y="5136"/>
                  </a:cubicBezTo>
                  <a:lnTo>
                    <a:pt x="347" y="4717"/>
                  </a:lnTo>
                  <a:cubicBezTo>
                    <a:pt x="311" y="4406"/>
                    <a:pt x="192" y="4105"/>
                    <a:pt x="156" y="3804"/>
                  </a:cubicBezTo>
                  <a:lnTo>
                    <a:pt x="156" y="3613"/>
                  </a:lnTo>
                  <a:lnTo>
                    <a:pt x="156" y="3421"/>
                  </a:lnTo>
                  <a:cubicBezTo>
                    <a:pt x="192" y="3312"/>
                    <a:pt x="192" y="3193"/>
                    <a:pt x="274" y="3084"/>
                  </a:cubicBezTo>
                  <a:lnTo>
                    <a:pt x="274" y="3084"/>
                  </a:lnTo>
                  <a:lnTo>
                    <a:pt x="229" y="3120"/>
                  </a:lnTo>
                  <a:cubicBezTo>
                    <a:pt x="311" y="3002"/>
                    <a:pt x="347" y="2892"/>
                    <a:pt x="420" y="2773"/>
                  </a:cubicBezTo>
                  <a:cubicBezTo>
                    <a:pt x="539" y="2664"/>
                    <a:pt x="648" y="2545"/>
                    <a:pt x="767" y="2472"/>
                  </a:cubicBezTo>
                  <a:cubicBezTo>
                    <a:pt x="995" y="2281"/>
                    <a:pt x="1260" y="2171"/>
                    <a:pt x="1524" y="2053"/>
                  </a:cubicBezTo>
                  <a:cubicBezTo>
                    <a:pt x="1825" y="1943"/>
                    <a:pt x="2099" y="1825"/>
                    <a:pt x="2364" y="1670"/>
                  </a:cubicBezTo>
                  <a:cubicBezTo>
                    <a:pt x="2510" y="1597"/>
                    <a:pt x="2628" y="1487"/>
                    <a:pt x="2783" y="1405"/>
                  </a:cubicBezTo>
                  <a:cubicBezTo>
                    <a:pt x="2929" y="1296"/>
                    <a:pt x="3048" y="1177"/>
                    <a:pt x="3157" y="1068"/>
                  </a:cubicBezTo>
                  <a:cubicBezTo>
                    <a:pt x="3276" y="949"/>
                    <a:pt x="3349" y="803"/>
                    <a:pt x="3422" y="648"/>
                  </a:cubicBezTo>
                  <a:cubicBezTo>
                    <a:pt x="3504" y="529"/>
                    <a:pt x="3540" y="347"/>
                    <a:pt x="3540" y="192"/>
                  </a:cubicBezTo>
                  <a:lnTo>
                    <a:pt x="3540" y="0"/>
                  </a:lnTo>
                  <a:close/>
                </a:path>
              </a:pathLst>
            </a:custGeom>
            <a:solidFill>
              <a:srgbClr val="5D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6"/>
            <p:cNvSpPr/>
            <p:nvPr/>
          </p:nvSpPr>
          <p:spPr>
            <a:xfrm flipH="1">
              <a:off x="6845885" y="2562237"/>
              <a:ext cx="193197" cy="131970"/>
            </a:xfrm>
            <a:custGeom>
              <a:avLst/>
              <a:gdLst/>
              <a:ahLst/>
              <a:cxnLst/>
              <a:rect l="l" t="t" r="r" b="b"/>
              <a:pathLst>
                <a:path w="2619" h="1789" extrusionOk="0">
                  <a:moveTo>
                    <a:pt x="37" y="0"/>
                  </a:moveTo>
                  <a:cubicBezTo>
                    <a:pt x="0" y="0"/>
                    <a:pt x="0" y="37"/>
                    <a:pt x="0" y="73"/>
                  </a:cubicBezTo>
                  <a:cubicBezTo>
                    <a:pt x="73" y="110"/>
                    <a:pt x="110" y="192"/>
                    <a:pt x="183" y="229"/>
                  </a:cubicBezTo>
                  <a:cubicBezTo>
                    <a:pt x="228" y="301"/>
                    <a:pt x="301" y="338"/>
                    <a:pt x="374" y="374"/>
                  </a:cubicBezTo>
                  <a:cubicBezTo>
                    <a:pt x="529" y="493"/>
                    <a:pt x="685" y="530"/>
                    <a:pt x="830" y="603"/>
                  </a:cubicBezTo>
                  <a:cubicBezTo>
                    <a:pt x="1141" y="721"/>
                    <a:pt x="1478" y="831"/>
                    <a:pt x="1779" y="986"/>
                  </a:cubicBezTo>
                  <a:cubicBezTo>
                    <a:pt x="1934" y="1104"/>
                    <a:pt x="2089" y="1214"/>
                    <a:pt x="2199" y="1332"/>
                  </a:cubicBezTo>
                  <a:lnTo>
                    <a:pt x="2390" y="1515"/>
                  </a:lnTo>
                  <a:cubicBezTo>
                    <a:pt x="2427" y="1597"/>
                    <a:pt x="2463" y="1633"/>
                    <a:pt x="2509" y="1706"/>
                  </a:cubicBezTo>
                  <a:cubicBezTo>
                    <a:pt x="2509" y="1706"/>
                    <a:pt x="2546" y="1743"/>
                    <a:pt x="2546" y="1788"/>
                  </a:cubicBezTo>
                  <a:lnTo>
                    <a:pt x="2582" y="1788"/>
                  </a:lnTo>
                  <a:cubicBezTo>
                    <a:pt x="2619" y="1788"/>
                    <a:pt x="2619" y="1743"/>
                    <a:pt x="2619" y="1743"/>
                  </a:cubicBezTo>
                  <a:cubicBezTo>
                    <a:pt x="2582" y="1706"/>
                    <a:pt x="2546" y="1670"/>
                    <a:pt x="2546" y="1597"/>
                  </a:cubicBezTo>
                  <a:cubicBezTo>
                    <a:pt x="2509" y="1560"/>
                    <a:pt x="2463" y="1515"/>
                    <a:pt x="2427" y="1442"/>
                  </a:cubicBezTo>
                  <a:cubicBezTo>
                    <a:pt x="2354" y="1369"/>
                    <a:pt x="2235" y="1250"/>
                    <a:pt x="2162" y="1177"/>
                  </a:cubicBezTo>
                  <a:cubicBezTo>
                    <a:pt x="2089" y="1104"/>
                    <a:pt x="1971" y="1022"/>
                    <a:pt x="1861" y="949"/>
                  </a:cubicBezTo>
                  <a:cubicBezTo>
                    <a:pt x="1779" y="913"/>
                    <a:pt x="1706" y="876"/>
                    <a:pt x="1633" y="831"/>
                  </a:cubicBezTo>
                  <a:cubicBezTo>
                    <a:pt x="1442" y="721"/>
                    <a:pt x="1214" y="685"/>
                    <a:pt x="1022" y="603"/>
                  </a:cubicBezTo>
                  <a:cubicBezTo>
                    <a:pt x="830" y="530"/>
                    <a:pt x="639" y="457"/>
                    <a:pt x="456" y="338"/>
                  </a:cubicBezTo>
                  <a:cubicBezTo>
                    <a:pt x="411" y="338"/>
                    <a:pt x="374" y="301"/>
                    <a:pt x="338" y="265"/>
                  </a:cubicBezTo>
                  <a:cubicBezTo>
                    <a:pt x="265" y="229"/>
                    <a:pt x="228" y="192"/>
                    <a:pt x="183" y="146"/>
                  </a:cubicBezTo>
                  <a:cubicBezTo>
                    <a:pt x="146" y="110"/>
                    <a:pt x="110" y="73"/>
                    <a:pt x="73" y="0"/>
                  </a:cubicBezTo>
                  <a:close/>
                </a:path>
              </a:pathLst>
            </a:custGeom>
            <a:solidFill>
              <a:srgbClr val="5D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6"/>
            <p:cNvSpPr/>
            <p:nvPr/>
          </p:nvSpPr>
          <p:spPr>
            <a:xfrm flipH="1">
              <a:off x="7055830" y="2492232"/>
              <a:ext cx="376288" cy="414647"/>
            </a:xfrm>
            <a:custGeom>
              <a:avLst/>
              <a:gdLst/>
              <a:ahLst/>
              <a:cxnLst/>
              <a:rect l="l" t="t" r="r" b="b"/>
              <a:pathLst>
                <a:path w="5101" h="5621" extrusionOk="0">
                  <a:moveTo>
                    <a:pt x="5018" y="1"/>
                  </a:moveTo>
                  <a:cubicBezTo>
                    <a:pt x="4982" y="74"/>
                    <a:pt x="4945" y="110"/>
                    <a:pt x="4909" y="147"/>
                  </a:cubicBezTo>
                  <a:lnTo>
                    <a:pt x="4945" y="147"/>
                  </a:lnTo>
                  <a:lnTo>
                    <a:pt x="4681" y="411"/>
                  </a:lnTo>
                  <a:cubicBezTo>
                    <a:pt x="4526" y="530"/>
                    <a:pt x="4370" y="603"/>
                    <a:pt x="4188" y="685"/>
                  </a:cubicBezTo>
                  <a:lnTo>
                    <a:pt x="4224" y="685"/>
                  </a:lnTo>
                  <a:cubicBezTo>
                    <a:pt x="3650" y="949"/>
                    <a:pt x="3048" y="1059"/>
                    <a:pt x="2473" y="1287"/>
                  </a:cubicBezTo>
                  <a:cubicBezTo>
                    <a:pt x="2363" y="1323"/>
                    <a:pt x="2245" y="1406"/>
                    <a:pt x="2090" y="1479"/>
                  </a:cubicBezTo>
                  <a:cubicBezTo>
                    <a:pt x="1980" y="1552"/>
                    <a:pt x="1862" y="1634"/>
                    <a:pt x="1752" y="1707"/>
                  </a:cubicBezTo>
                  <a:cubicBezTo>
                    <a:pt x="1597" y="1862"/>
                    <a:pt x="1488" y="2008"/>
                    <a:pt x="1406" y="2163"/>
                  </a:cubicBezTo>
                  <a:cubicBezTo>
                    <a:pt x="1296" y="2281"/>
                    <a:pt x="1260" y="2464"/>
                    <a:pt x="1223" y="2619"/>
                  </a:cubicBezTo>
                  <a:cubicBezTo>
                    <a:pt x="1177" y="2737"/>
                    <a:pt x="1177" y="2883"/>
                    <a:pt x="1177" y="3039"/>
                  </a:cubicBezTo>
                  <a:cubicBezTo>
                    <a:pt x="1141" y="3194"/>
                    <a:pt x="1177" y="3303"/>
                    <a:pt x="1177" y="3458"/>
                  </a:cubicBezTo>
                  <a:cubicBezTo>
                    <a:pt x="1177" y="3604"/>
                    <a:pt x="1177" y="3759"/>
                    <a:pt x="1223" y="3914"/>
                  </a:cubicBezTo>
                  <a:lnTo>
                    <a:pt x="1223" y="4179"/>
                  </a:lnTo>
                  <a:lnTo>
                    <a:pt x="1223" y="4407"/>
                  </a:lnTo>
                  <a:cubicBezTo>
                    <a:pt x="1177" y="4516"/>
                    <a:pt x="1177" y="4635"/>
                    <a:pt x="1141" y="4744"/>
                  </a:cubicBezTo>
                  <a:cubicBezTo>
                    <a:pt x="1105" y="4827"/>
                    <a:pt x="1032" y="4936"/>
                    <a:pt x="995" y="5018"/>
                  </a:cubicBezTo>
                  <a:cubicBezTo>
                    <a:pt x="913" y="5091"/>
                    <a:pt x="840" y="5164"/>
                    <a:pt x="767" y="5201"/>
                  </a:cubicBezTo>
                  <a:cubicBezTo>
                    <a:pt x="721" y="5283"/>
                    <a:pt x="648" y="5319"/>
                    <a:pt x="575" y="5356"/>
                  </a:cubicBezTo>
                  <a:cubicBezTo>
                    <a:pt x="493" y="5392"/>
                    <a:pt x="384" y="5429"/>
                    <a:pt x="311" y="5429"/>
                  </a:cubicBezTo>
                  <a:lnTo>
                    <a:pt x="83" y="5429"/>
                  </a:lnTo>
                  <a:cubicBezTo>
                    <a:pt x="37" y="5429"/>
                    <a:pt x="1" y="5474"/>
                    <a:pt x="1" y="5547"/>
                  </a:cubicBezTo>
                  <a:lnTo>
                    <a:pt x="1" y="5584"/>
                  </a:lnTo>
                  <a:cubicBezTo>
                    <a:pt x="37" y="5584"/>
                    <a:pt x="37" y="5620"/>
                    <a:pt x="83" y="5620"/>
                  </a:cubicBezTo>
                  <a:cubicBezTo>
                    <a:pt x="229" y="5620"/>
                    <a:pt x="384" y="5584"/>
                    <a:pt x="539" y="5547"/>
                  </a:cubicBezTo>
                  <a:cubicBezTo>
                    <a:pt x="648" y="5511"/>
                    <a:pt x="803" y="5429"/>
                    <a:pt x="913" y="5356"/>
                  </a:cubicBezTo>
                  <a:cubicBezTo>
                    <a:pt x="949" y="5319"/>
                    <a:pt x="995" y="5283"/>
                    <a:pt x="1068" y="5201"/>
                  </a:cubicBezTo>
                  <a:cubicBezTo>
                    <a:pt x="1105" y="5164"/>
                    <a:pt x="1141" y="5091"/>
                    <a:pt x="1177" y="5055"/>
                  </a:cubicBezTo>
                  <a:cubicBezTo>
                    <a:pt x="1296" y="4936"/>
                    <a:pt x="1333" y="4790"/>
                    <a:pt x="1369" y="4635"/>
                  </a:cubicBezTo>
                  <a:cubicBezTo>
                    <a:pt x="1451" y="4480"/>
                    <a:pt x="1451" y="4334"/>
                    <a:pt x="1451" y="4179"/>
                  </a:cubicBezTo>
                  <a:cubicBezTo>
                    <a:pt x="1451" y="4024"/>
                    <a:pt x="1451" y="3832"/>
                    <a:pt x="1406" y="3686"/>
                  </a:cubicBezTo>
                  <a:cubicBezTo>
                    <a:pt x="1406" y="3422"/>
                    <a:pt x="1369" y="3112"/>
                    <a:pt x="1369" y="2810"/>
                  </a:cubicBezTo>
                  <a:cubicBezTo>
                    <a:pt x="1406" y="2692"/>
                    <a:pt x="1451" y="2546"/>
                    <a:pt x="1488" y="2391"/>
                  </a:cubicBezTo>
                  <a:cubicBezTo>
                    <a:pt x="1524" y="2281"/>
                    <a:pt x="1597" y="2163"/>
                    <a:pt x="1679" y="2053"/>
                  </a:cubicBezTo>
                  <a:cubicBezTo>
                    <a:pt x="1789" y="1935"/>
                    <a:pt x="1862" y="1825"/>
                    <a:pt x="1980" y="1743"/>
                  </a:cubicBezTo>
                  <a:cubicBezTo>
                    <a:pt x="2172" y="1597"/>
                    <a:pt x="2318" y="1515"/>
                    <a:pt x="2509" y="1406"/>
                  </a:cubicBezTo>
                  <a:cubicBezTo>
                    <a:pt x="2737" y="1323"/>
                    <a:pt x="3002" y="1250"/>
                    <a:pt x="3230" y="1141"/>
                  </a:cubicBezTo>
                  <a:cubicBezTo>
                    <a:pt x="3349" y="1095"/>
                    <a:pt x="3458" y="1059"/>
                    <a:pt x="3613" y="1022"/>
                  </a:cubicBezTo>
                  <a:cubicBezTo>
                    <a:pt x="3732" y="986"/>
                    <a:pt x="3841" y="949"/>
                    <a:pt x="3960" y="913"/>
                  </a:cubicBezTo>
                  <a:cubicBezTo>
                    <a:pt x="4069" y="831"/>
                    <a:pt x="4188" y="794"/>
                    <a:pt x="4297" y="758"/>
                  </a:cubicBezTo>
                  <a:cubicBezTo>
                    <a:pt x="4416" y="685"/>
                    <a:pt x="4489" y="639"/>
                    <a:pt x="4599" y="566"/>
                  </a:cubicBezTo>
                  <a:cubicBezTo>
                    <a:pt x="4681" y="493"/>
                    <a:pt x="4790" y="411"/>
                    <a:pt x="4872" y="338"/>
                  </a:cubicBezTo>
                  <a:cubicBezTo>
                    <a:pt x="4945" y="265"/>
                    <a:pt x="5018" y="147"/>
                    <a:pt x="5055" y="37"/>
                  </a:cubicBezTo>
                  <a:cubicBezTo>
                    <a:pt x="5100" y="37"/>
                    <a:pt x="5055" y="1"/>
                    <a:pt x="5055" y="1"/>
                  </a:cubicBezTo>
                  <a:close/>
                </a:path>
              </a:pathLst>
            </a:custGeom>
            <a:solidFill>
              <a:srgbClr val="5D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6"/>
            <p:cNvSpPr/>
            <p:nvPr/>
          </p:nvSpPr>
          <p:spPr>
            <a:xfrm flipH="1">
              <a:off x="7106291" y="2418907"/>
              <a:ext cx="874956" cy="929471"/>
            </a:xfrm>
            <a:custGeom>
              <a:avLst/>
              <a:gdLst/>
              <a:ahLst/>
              <a:cxnLst/>
              <a:rect l="l" t="t" r="r" b="b"/>
              <a:pathLst>
                <a:path w="11861" h="12600" extrusionOk="0">
                  <a:moveTo>
                    <a:pt x="9807" y="0"/>
                  </a:moveTo>
                  <a:cubicBezTo>
                    <a:pt x="9160" y="37"/>
                    <a:pt x="8476" y="155"/>
                    <a:pt x="7864" y="383"/>
                  </a:cubicBezTo>
                  <a:cubicBezTo>
                    <a:pt x="7217" y="612"/>
                    <a:pt x="6651" y="949"/>
                    <a:pt x="6158" y="1405"/>
                  </a:cubicBezTo>
                  <a:cubicBezTo>
                    <a:pt x="5930" y="1679"/>
                    <a:pt x="5702" y="1943"/>
                    <a:pt x="5511" y="2244"/>
                  </a:cubicBezTo>
                  <a:cubicBezTo>
                    <a:pt x="5319" y="2509"/>
                    <a:pt x="5164" y="2819"/>
                    <a:pt x="5055" y="3120"/>
                  </a:cubicBezTo>
                  <a:cubicBezTo>
                    <a:pt x="4863" y="3613"/>
                    <a:pt x="4708" y="4142"/>
                    <a:pt x="4635" y="4644"/>
                  </a:cubicBezTo>
                  <a:cubicBezTo>
                    <a:pt x="4516" y="5136"/>
                    <a:pt x="4407" y="5665"/>
                    <a:pt x="4288" y="6158"/>
                  </a:cubicBezTo>
                  <a:cubicBezTo>
                    <a:pt x="4142" y="6696"/>
                    <a:pt x="3987" y="7262"/>
                    <a:pt x="3686" y="7755"/>
                  </a:cubicBezTo>
                  <a:cubicBezTo>
                    <a:pt x="3531" y="8065"/>
                    <a:pt x="3339" y="8329"/>
                    <a:pt x="3075" y="8594"/>
                  </a:cubicBezTo>
                  <a:cubicBezTo>
                    <a:pt x="3002" y="8667"/>
                    <a:pt x="2883" y="8785"/>
                    <a:pt x="2810" y="8858"/>
                  </a:cubicBezTo>
                  <a:cubicBezTo>
                    <a:pt x="2692" y="8931"/>
                    <a:pt x="2619" y="8977"/>
                    <a:pt x="2546" y="9050"/>
                  </a:cubicBezTo>
                  <a:cubicBezTo>
                    <a:pt x="2318" y="9205"/>
                    <a:pt x="2126" y="9351"/>
                    <a:pt x="1898" y="9543"/>
                  </a:cubicBezTo>
                  <a:cubicBezTo>
                    <a:pt x="1442" y="9889"/>
                    <a:pt x="986" y="10227"/>
                    <a:pt x="566" y="10683"/>
                  </a:cubicBezTo>
                  <a:cubicBezTo>
                    <a:pt x="457" y="10802"/>
                    <a:pt x="375" y="10947"/>
                    <a:pt x="265" y="11103"/>
                  </a:cubicBezTo>
                  <a:cubicBezTo>
                    <a:pt x="183" y="11258"/>
                    <a:pt x="110" y="11404"/>
                    <a:pt x="74" y="11559"/>
                  </a:cubicBezTo>
                  <a:cubicBezTo>
                    <a:pt x="37" y="11750"/>
                    <a:pt x="1" y="11896"/>
                    <a:pt x="37" y="12051"/>
                  </a:cubicBezTo>
                  <a:cubicBezTo>
                    <a:pt x="37" y="12243"/>
                    <a:pt x="110" y="12398"/>
                    <a:pt x="147" y="12544"/>
                  </a:cubicBezTo>
                  <a:cubicBezTo>
                    <a:pt x="172" y="12570"/>
                    <a:pt x="202" y="12600"/>
                    <a:pt x="230" y="12600"/>
                  </a:cubicBezTo>
                  <a:cubicBezTo>
                    <a:pt x="242" y="12600"/>
                    <a:pt x="254" y="12594"/>
                    <a:pt x="265" y="12580"/>
                  </a:cubicBezTo>
                  <a:cubicBezTo>
                    <a:pt x="302" y="12580"/>
                    <a:pt x="338" y="12544"/>
                    <a:pt x="302" y="12507"/>
                  </a:cubicBezTo>
                  <a:cubicBezTo>
                    <a:pt x="265" y="12434"/>
                    <a:pt x="265" y="12398"/>
                    <a:pt x="229" y="12316"/>
                  </a:cubicBezTo>
                  <a:cubicBezTo>
                    <a:pt x="229" y="12243"/>
                    <a:pt x="183" y="12124"/>
                    <a:pt x="183" y="12051"/>
                  </a:cubicBezTo>
                  <a:cubicBezTo>
                    <a:pt x="183" y="11942"/>
                    <a:pt x="229" y="11823"/>
                    <a:pt x="229" y="11714"/>
                  </a:cubicBezTo>
                  <a:cubicBezTo>
                    <a:pt x="265" y="11559"/>
                    <a:pt x="338" y="11440"/>
                    <a:pt x="375" y="11331"/>
                  </a:cubicBezTo>
                  <a:cubicBezTo>
                    <a:pt x="530" y="11103"/>
                    <a:pt x="685" y="10911"/>
                    <a:pt x="831" y="10719"/>
                  </a:cubicBezTo>
                  <a:lnTo>
                    <a:pt x="867" y="10719"/>
                  </a:lnTo>
                  <a:cubicBezTo>
                    <a:pt x="1059" y="10528"/>
                    <a:pt x="1287" y="10345"/>
                    <a:pt x="1478" y="10154"/>
                  </a:cubicBezTo>
                  <a:cubicBezTo>
                    <a:pt x="1706" y="9999"/>
                    <a:pt x="1935" y="9807"/>
                    <a:pt x="2199" y="9661"/>
                  </a:cubicBezTo>
                  <a:cubicBezTo>
                    <a:pt x="2391" y="9506"/>
                    <a:pt x="2619" y="9351"/>
                    <a:pt x="2810" y="9205"/>
                  </a:cubicBezTo>
                  <a:cubicBezTo>
                    <a:pt x="2883" y="9123"/>
                    <a:pt x="2965" y="9050"/>
                    <a:pt x="3038" y="9013"/>
                  </a:cubicBezTo>
                  <a:cubicBezTo>
                    <a:pt x="3193" y="8895"/>
                    <a:pt x="3303" y="8749"/>
                    <a:pt x="3422" y="8630"/>
                  </a:cubicBezTo>
                  <a:cubicBezTo>
                    <a:pt x="3878" y="8138"/>
                    <a:pt x="4179" y="7490"/>
                    <a:pt x="4370" y="6842"/>
                  </a:cubicBezTo>
                  <a:cubicBezTo>
                    <a:pt x="4562" y="6195"/>
                    <a:pt x="4671" y="5556"/>
                    <a:pt x="4790" y="4872"/>
                  </a:cubicBezTo>
                  <a:cubicBezTo>
                    <a:pt x="4863" y="4562"/>
                    <a:pt x="4936" y="4261"/>
                    <a:pt x="4972" y="3960"/>
                  </a:cubicBezTo>
                  <a:lnTo>
                    <a:pt x="4972" y="3996"/>
                  </a:lnTo>
                  <a:cubicBezTo>
                    <a:pt x="5055" y="3731"/>
                    <a:pt x="5128" y="3503"/>
                    <a:pt x="5200" y="3230"/>
                  </a:cubicBezTo>
                  <a:cubicBezTo>
                    <a:pt x="5319" y="2965"/>
                    <a:pt x="5429" y="2737"/>
                    <a:pt x="5547" y="2473"/>
                  </a:cubicBezTo>
                  <a:cubicBezTo>
                    <a:pt x="5739" y="2172"/>
                    <a:pt x="5967" y="1861"/>
                    <a:pt x="6231" y="1560"/>
                  </a:cubicBezTo>
                  <a:cubicBezTo>
                    <a:pt x="6496" y="1296"/>
                    <a:pt x="6797" y="1068"/>
                    <a:pt x="7107" y="876"/>
                  </a:cubicBezTo>
                  <a:cubicBezTo>
                    <a:pt x="7299" y="767"/>
                    <a:pt x="7481" y="648"/>
                    <a:pt x="7673" y="575"/>
                  </a:cubicBezTo>
                  <a:cubicBezTo>
                    <a:pt x="7901" y="493"/>
                    <a:pt x="8092" y="420"/>
                    <a:pt x="8320" y="347"/>
                  </a:cubicBezTo>
                  <a:cubicBezTo>
                    <a:pt x="8585" y="265"/>
                    <a:pt x="8895" y="192"/>
                    <a:pt x="9196" y="155"/>
                  </a:cubicBezTo>
                  <a:cubicBezTo>
                    <a:pt x="9497" y="119"/>
                    <a:pt x="9807" y="82"/>
                    <a:pt x="10072" y="82"/>
                  </a:cubicBezTo>
                  <a:cubicBezTo>
                    <a:pt x="10674" y="82"/>
                    <a:pt x="11249" y="119"/>
                    <a:pt x="11814" y="192"/>
                  </a:cubicBezTo>
                  <a:cubicBezTo>
                    <a:pt x="11860" y="192"/>
                    <a:pt x="11860" y="192"/>
                    <a:pt x="11860" y="155"/>
                  </a:cubicBezTo>
                  <a:lnTo>
                    <a:pt x="11814" y="119"/>
                  </a:lnTo>
                  <a:cubicBezTo>
                    <a:pt x="11285" y="37"/>
                    <a:pt x="10756" y="0"/>
                    <a:pt x="10181" y="0"/>
                  </a:cubicBezTo>
                  <a:close/>
                </a:path>
              </a:pathLst>
            </a:custGeom>
            <a:solidFill>
              <a:srgbClr val="5D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6"/>
            <p:cNvSpPr/>
            <p:nvPr/>
          </p:nvSpPr>
          <p:spPr>
            <a:xfrm flipH="1">
              <a:off x="7711996" y="3201506"/>
              <a:ext cx="188476" cy="339257"/>
            </a:xfrm>
            <a:custGeom>
              <a:avLst/>
              <a:gdLst/>
              <a:ahLst/>
              <a:cxnLst/>
              <a:rect l="l" t="t" r="r" b="b"/>
              <a:pathLst>
                <a:path w="2555" h="4599" extrusionOk="0">
                  <a:moveTo>
                    <a:pt x="539" y="1"/>
                  </a:moveTo>
                  <a:cubicBezTo>
                    <a:pt x="347" y="229"/>
                    <a:pt x="228" y="457"/>
                    <a:pt x="155" y="722"/>
                  </a:cubicBezTo>
                  <a:cubicBezTo>
                    <a:pt x="82" y="986"/>
                    <a:pt x="46" y="1251"/>
                    <a:pt x="46" y="1515"/>
                  </a:cubicBezTo>
                  <a:cubicBezTo>
                    <a:pt x="0" y="2090"/>
                    <a:pt x="155" y="2656"/>
                    <a:pt x="420" y="3157"/>
                  </a:cubicBezTo>
                  <a:cubicBezTo>
                    <a:pt x="648" y="3531"/>
                    <a:pt x="913" y="3878"/>
                    <a:pt x="1259" y="4106"/>
                  </a:cubicBezTo>
                  <a:cubicBezTo>
                    <a:pt x="1451" y="4252"/>
                    <a:pt x="1642" y="4334"/>
                    <a:pt x="1825" y="4444"/>
                  </a:cubicBezTo>
                  <a:cubicBezTo>
                    <a:pt x="2016" y="4526"/>
                    <a:pt x="2244" y="4562"/>
                    <a:pt x="2473" y="4599"/>
                  </a:cubicBezTo>
                  <a:cubicBezTo>
                    <a:pt x="2509" y="4599"/>
                    <a:pt x="2555" y="4562"/>
                    <a:pt x="2555" y="4526"/>
                  </a:cubicBezTo>
                  <a:cubicBezTo>
                    <a:pt x="2555" y="4480"/>
                    <a:pt x="2509" y="4444"/>
                    <a:pt x="2473" y="4444"/>
                  </a:cubicBezTo>
                  <a:cubicBezTo>
                    <a:pt x="2363" y="4444"/>
                    <a:pt x="2281" y="4407"/>
                    <a:pt x="2171" y="4407"/>
                  </a:cubicBezTo>
                  <a:cubicBezTo>
                    <a:pt x="1980" y="4334"/>
                    <a:pt x="1788" y="4252"/>
                    <a:pt x="1597" y="4179"/>
                  </a:cubicBezTo>
                  <a:cubicBezTo>
                    <a:pt x="1414" y="4070"/>
                    <a:pt x="1223" y="3915"/>
                    <a:pt x="1068" y="3759"/>
                  </a:cubicBezTo>
                  <a:cubicBezTo>
                    <a:pt x="876" y="3614"/>
                    <a:pt x="730" y="3385"/>
                    <a:pt x="611" y="3194"/>
                  </a:cubicBezTo>
                  <a:cubicBezTo>
                    <a:pt x="539" y="3075"/>
                    <a:pt x="456" y="2929"/>
                    <a:pt x="420" y="2811"/>
                  </a:cubicBezTo>
                  <a:cubicBezTo>
                    <a:pt x="347" y="2656"/>
                    <a:pt x="310" y="2546"/>
                    <a:pt x="274" y="2391"/>
                  </a:cubicBezTo>
                  <a:cubicBezTo>
                    <a:pt x="193" y="2131"/>
                    <a:pt x="122" y="1872"/>
                    <a:pt x="119" y="1577"/>
                  </a:cubicBezTo>
                  <a:lnTo>
                    <a:pt x="119" y="1577"/>
                  </a:lnTo>
                  <a:cubicBezTo>
                    <a:pt x="121" y="1321"/>
                    <a:pt x="156" y="1099"/>
                    <a:pt x="192" y="877"/>
                  </a:cubicBezTo>
                  <a:cubicBezTo>
                    <a:pt x="274" y="649"/>
                    <a:pt x="347" y="457"/>
                    <a:pt x="456" y="266"/>
                  </a:cubicBezTo>
                  <a:lnTo>
                    <a:pt x="420" y="266"/>
                  </a:lnTo>
                  <a:cubicBezTo>
                    <a:pt x="502" y="193"/>
                    <a:pt x="539" y="110"/>
                    <a:pt x="575" y="37"/>
                  </a:cubicBezTo>
                  <a:cubicBezTo>
                    <a:pt x="611" y="37"/>
                    <a:pt x="575" y="1"/>
                    <a:pt x="575" y="1"/>
                  </a:cubicBezTo>
                  <a:close/>
                </a:path>
              </a:pathLst>
            </a:custGeom>
            <a:solidFill>
              <a:srgbClr val="5D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6"/>
            <p:cNvSpPr/>
            <p:nvPr/>
          </p:nvSpPr>
          <p:spPr>
            <a:xfrm flipH="1">
              <a:off x="7684406" y="3072339"/>
              <a:ext cx="103717" cy="419147"/>
            </a:xfrm>
            <a:custGeom>
              <a:avLst/>
              <a:gdLst/>
              <a:ahLst/>
              <a:cxnLst/>
              <a:rect l="l" t="t" r="r" b="b"/>
              <a:pathLst>
                <a:path w="1406" h="5682" extrusionOk="0">
                  <a:moveTo>
                    <a:pt x="1141" y="0"/>
                  </a:moveTo>
                  <a:lnTo>
                    <a:pt x="1105" y="37"/>
                  </a:lnTo>
                  <a:cubicBezTo>
                    <a:pt x="913" y="265"/>
                    <a:pt x="721" y="530"/>
                    <a:pt x="530" y="840"/>
                  </a:cubicBezTo>
                  <a:cubicBezTo>
                    <a:pt x="384" y="1104"/>
                    <a:pt x="265" y="1405"/>
                    <a:pt x="192" y="1715"/>
                  </a:cubicBezTo>
                  <a:cubicBezTo>
                    <a:pt x="119" y="1861"/>
                    <a:pt x="74" y="2053"/>
                    <a:pt x="74" y="2208"/>
                  </a:cubicBezTo>
                  <a:cubicBezTo>
                    <a:pt x="37" y="2354"/>
                    <a:pt x="1" y="2509"/>
                    <a:pt x="1" y="2701"/>
                  </a:cubicBezTo>
                  <a:cubicBezTo>
                    <a:pt x="1" y="3002"/>
                    <a:pt x="1" y="3312"/>
                    <a:pt x="74" y="3649"/>
                  </a:cubicBezTo>
                  <a:cubicBezTo>
                    <a:pt x="156" y="4033"/>
                    <a:pt x="265" y="4370"/>
                    <a:pt x="457" y="4717"/>
                  </a:cubicBezTo>
                  <a:cubicBezTo>
                    <a:pt x="685" y="5091"/>
                    <a:pt x="950" y="5401"/>
                    <a:pt x="1260" y="5666"/>
                  </a:cubicBezTo>
                  <a:cubicBezTo>
                    <a:pt x="1260" y="5666"/>
                    <a:pt x="1276" y="5682"/>
                    <a:pt x="1298" y="5682"/>
                  </a:cubicBezTo>
                  <a:cubicBezTo>
                    <a:pt x="1308" y="5682"/>
                    <a:pt x="1321" y="5678"/>
                    <a:pt x="1333" y="5666"/>
                  </a:cubicBezTo>
                  <a:lnTo>
                    <a:pt x="1369" y="5666"/>
                  </a:lnTo>
                  <a:cubicBezTo>
                    <a:pt x="1406" y="5629"/>
                    <a:pt x="1406" y="5547"/>
                    <a:pt x="1369" y="5510"/>
                  </a:cubicBezTo>
                  <a:cubicBezTo>
                    <a:pt x="1296" y="5474"/>
                    <a:pt x="1214" y="5401"/>
                    <a:pt x="1178" y="5319"/>
                  </a:cubicBezTo>
                  <a:cubicBezTo>
                    <a:pt x="1105" y="5246"/>
                    <a:pt x="1032" y="5209"/>
                    <a:pt x="986" y="5136"/>
                  </a:cubicBezTo>
                  <a:cubicBezTo>
                    <a:pt x="804" y="4908"/>
                    <a:pt x="648" y="4635"/>
                    <a:pt x="530" y="4407"/>
                  </a:cubicBezTo>
                  <a:lnTo>
                    <a:pt x="493" y="4370"/>
                  </a:lnTo>
                  <a:lnTo>
                    <a:pt x="530" y="4370"/>
                  </a:lnTo>
                  <a:cubicBezTo>
                    <a:pt x="384" y="4106"/>
                    <a:pt x="302" y="3805"/>
                    <a:pt x="229" y="3458"/>
                  </a:cubicBezTo>
                  <a:lnTo>
                    <a:pt x="229" y="3494"/>
                  </a:lnTo>
                  <a:cubicBezTo>
                    <a:pt x="156" y="3120"/>
                    <a:pt x="156" y="2774"/>
                    <a:pt x="192" y="2400"/>
                  </a:cubicBezTo>
                  <a:cubicBezTo>
                    <a:pt x="192" y="2208"/>
                    <a:pt x="229" y="2017"/>
                    <a:pt x="265" y="1861"/>
                  </a:cubicBezTo>
                  <a:cubicBezTo>
                    <a:pt x="302" y="1670"/>
                    <a:pt x="384" y="1487"/>
                    <a:pt x="420" y="1296"/>
                  </a:cubicBezTo>
                  <a:lnTo>
                    <a:pt x="420" y="1332"/>
                  </a:lnTo>
                  <a:cubicBezTo>
                    <a:pt x="493" y="1141"/>
                    <a:pt x="575" y="986"/>
                    <a:pt x="648" y="840"/>
                  </a:cubicBezTo>
                  <a:cubicBezTo>
                    <a:pt x="721" y="685"/>
                    <a:pt x="804" y="530"/>
                    <a:pt x="913" y="384"/>
                  </a:cubicBezTo>
                  <a:lnTo>
                    <a:pt x="913" y="420"/>
                  </a:lnTo>
                  <a:cubicBezTo>
                    <a:pt x="986" y="301"/>
                    <a:pt x="1068" y="192"/>
                    <a:pt x="1178" y="73"/>
                  </a:cubicBezTo>
                  <a:lnTo>
                    <a:pt x="1178" y="37"/>
                  </a:lnTo>
                  <a:lnTo>
                    <a:pt x="1141" y="0"/>
                  </a:lnTo>
                  <a:close/>
                </a:path>
              </a:pathLst>
            </a:custGeom>
            <a:solidFill>
              <a:srgbClr val="5D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6"/>
            <p:cNvSpPr/>
            <p:nvPr/>
          </p:nvSpPr>
          <p:spPr>
            <a:xfrm flipH="1">
              <a:off x="7689791" y="3422956"/>
              <a:ext cx="95603" cy="84169"/>
            </a:xfrm>
            <a:custGeom>
              <a:avLst/>
              <a:gdLst/>
              <a:ahLst/>
              <a:cxnLst/>
              <a:rect l="l" t="t" r="r" b="b"/>
              <a:pathLst>
                <a:path w="1296" h="1141" extrusionOk="0">
                  <a:moveTo>
                    <a:pt x="37" y="0"/>
                  </a:moveTo>
                  <a:lnTo>
                    <a:pt x="0" y="37"/>
                  </a:lnTo>
                  <a:lnTo>
                    <a:pt x="0" y="73"/>
                  </a:lnTo>
                  <a:cubicBezTo>
                    <a:pt x="82" y="192"/>
                    <a:pt x="155" y="301"/>
                    <a:pt x="228" y="420"/>
                  </a:cubicBezTo>
                  <a:cubicBezTo>
                    <a:pt x="310" y="529"/>
                    <a:pt x="383" y="648"/>
                    <a:pt x="493" y="721"/>
                  </a:cubicBezTo>
                  <a:cubicBezTo>
                    <a:pt x="611" y="840"/>
                    <a:pt x="721" y="913"/>
                    <a:pt x="840" y="986"/>
                  </a:cubicBezTo>
                  <a:cubicBezTo>
                    <a:pt x="995" y="1022"/>
                    <a:pt x="1104" y="1104"/>
                    <a:pt x="1259" y="1141"/>
                  </a:cubicBezTo>
                  <a:cubicBezTo>
                    <a:pt x="1259" y="1141"/>
                    <a:pt x="1296" y="1141"/>
                    <a:pt x="1296" y="1104"/>
                  </a:cubicBezTo>
                  <a:cubicBezTo>
                    <a:pt x="1296" y="1068"/>
                    <a:pt x="1296" y="1068"/>
                    <a:pt x="1259" y="1068"/>
                  </a:cubicBezTo>
                  <a:cubicBezTo>
                    <a:pt x="1223" y="1022"/>
                    <a:pt x="1141" y="1022"/>
                    <a:pt x="1068" y="986"/>
                  </a:cubicBezTo>
                  <a:lnTo>
                    <a:pt x="1104" y="986"/>
                  </a:lnTo>
                  <a:cubicBezTo>
                    <a:pt x="1031" y="949"/>
                    <a:pt x="949" y="949"/>
                    <a:pt x="876" y="913"/>
                  </a:cubicBezTo>
                  <a:cubicBezTo>
                    <a:pt x="803" y="876"/>
                    <a:pt x="721" y="840"/>
                    <a:pt x="684" y="757"/>
                  </a:cubicBezTo>
                  <a:cubicBezTo>
                    <a:pt x="611" y="721"/>
                    <a:pt x="575" y="684"/>
                    <a:pt x="493" y="612"/>
                  </a:cubicBezTo>
                  <a:cubicBezTo>
                    <a:pt x="420" y="566"/>
                    <a:pt x="383" y="529"/>
                    <a:pt x="347" y="456"/>
                  </a:cubicBezTo>
                  <a:cubicBezTo>
                    <a:pt x="265" y="383"/>
                    <a:pt x="228" y="338"/>
                    <a:pt x="192" y="265"/>
                  </a:cubicBezTo>
                  <a:cubicBezTo>
                    <a:pt x="155" y="192"/>
                    <a:pt x="119" y="110"/>
                    <a:pt x="37" y="37"/>
                  </a:cubicBezTo>
                  <a:lnTo>
                    <a:pt x="37" y="0"/>
                  </a:lnTo>
                  <a:close/>
                </a:path>
              </a:pathLst>
            </a:custGeom>
            <a:solidFill>
              <a:srgbClr val="5D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6"/>
            <p:cNvSpPr/>
            <p:nvPr/>
          </p:nvSpPr>
          <p:spPr>
            <a:xfrm flipH="1">
              <a:off x="6615728" y="2867782"/>
              <a:ext cx="177042" cy="467760"/>
            </a:xfrm>
            <a:custGeom>
              <a:avLst/>
              <a:gdLst/>
              <a:ahLst/>
              <a:cxnLst/>
              <a:rect l="l" t="t" r="r" b="b"/>
              <a:pathLst>
                <a:path w="2400" h="6341" extrusionOk="0">
                  <a:moveTo>
                    <a:pt x="37" y="0"/>
                  </a:moveTo>
                  <a:cubicBezTo>
                    <a:pt x="0" y="0"/>
                    <a:pt x="0" y="37"/>
                    <a:pt x="0" y="37"/>
                  </a:cubicBezTo>
                  <a:cubicBezTo>
                    <a:pt x="82" y="228"/>
                    <a:pt x="155" y="420"/>
                    <a:pt x="265" y="611"/>
                  </a:cubicBezTo>
                  <a:cubicBezTo>
                    <a:pt x="383" y="794"/>
                    <a:pt x="493" y="949"/>
                    <a:pt x="648" y="1104"/>
                  </a:cubicBezTo>
                  <a:cubicBezTo>
                    <a:pt x="912" y="1441"/>
                    <a:pt x="1177" y="1706"/>
                    <a:pt x="1451" y="2053"/>
                  </a:cubicBezTo>
                  <a:lnTo>
                    <a:pt x="1451" y="2016"/>
                  </a:lnTo>
                  <a:cubicBezTo>
                    <a:pt x="1633" y="2281"/>
                    <a:pt x="1825" y="2545"/>
                    <a:pt x="1980" y="2846"/>
                  </a:cubicBezTo>
                  <a:cubicBezTo>
                    <a:pt x="2053" y="2928"/>
                    <a:pt x="2089" y="3038"/>
                    <a:pt x="2135" y="3157"/>
                  </a:cubicBezTo>
                  <a:cubicBezTo>
                    <a:pt x="2171" y="3266"/>
                    <a:pt x="2171" y="3385"/>
                    <a:pt x="2208" y="3494"/>
                  </a:cubicBezTo>
                  <a:cubicBezTo>
                    <a:pt x="2244" y="3722"/>
                    <a:pt x="2244" y="3987"/>
                    <a:pt x="2244" y="4215"/>
                  </a:cubicBezTo>
                  <a:cubicBezTo>
                    <a:pt x="2208" y="4443"/>
                    <a:pt x="2171" y="4671"/>
                    <a:pt x="2089" y="4862"/>
                  </a:cubicBezTo>
                  <a:lnTo>
                    <a:pt x="2089" y="4899"/>
                  </a:lnTo>
                  <a:cubicBezTo>
                    <a:pt x="2016" y="5054"/>
                    <a:pt x="1943" y="5246"/>
                    <a:pt x="1825" y="5401"/>
                  </a:cubicBezTo>
                  <a:lnTo>
                    <a:pt x="1487" y="5738"/>
                  </a:lnTo>
                  <a:cubicBezTo>
                    <a:pt x="1369" y="5857"/>
                    <a:pt x="1223" y="5930"/>
                    <a:pt x="1104" y="6003"/>
                  </a:cubicBezTo>
                  <a:cubicBezTo>
                    <a:pt x="1031" y="6003"/>
                    <a:pt x="995" y="6039"/>
                    <a:pt x="912" y="6085"/>
                  </a:cubicBezTo>
                  <a:lnTo>
                    <a:pt x="840" y="6085"/>
                  </a:lnTo>
                  <a:cubicBezTo>
                    <a:pt x="803" y="6121"/>
                    <a:pt x="767" y="6121"/>
                    <a:pt x="721" y="6121"/>
                  </a:cubicBezTo>
                  <a:cubicBezTo>
                    <a:pt x="684" y="6158"/>
                    <a:pt x="648" y="6194"/>
                    <a:pt x="648" y="6267"/>
                  </a:cubicBezTo>
                  <a:cubicBezTo>
                    <a:pt x="648" y="6267"/>
                    <a:pt x="684" y="6313"/>
                    <a:pt x="721" y="6313"/>
                  </a:cubicBezTo>
                  <a:cubicBezTo>
                    <a:pt x="721" y="6331"/>
                    <a:pt x="732" y="6340"/>
                    <a:pt x="748" y="6340"/>
                  </a:cubicBezTo>
                  <a:cubicBezTo>
                    <a:pt x="764" y="6340"/>
                    <a:pt x="785" y="6331"/>
                    <a:pt x="803" y="6313"/>
                  </a:cubicBezTo>
                  <a:cubicBezTo>
                    <a:pt x="840" y="6313"/>
                    <a:pt x="876" y="6313"/>
                    <a:pt x="912" y="6267"/>
                  </a:cubicBezTo>
                  <a:cubicBezTo>
                    <a:pt x="949" y="6267"/>
                    <a:pt x="995" y="6267"/>
                    <a:pt x="1031" y="6231"/>
                  </a:cubicBezTo>
                  <a:cubicBezTo>
                    <a:pt x="1104" y="6194"/>
                    <a:pt x="1177" y="6158"/>
                    <a:pt x="1259" y="6121"/>
                  </a:cubicBezTo>
                  <a:cubicBezTo>
                    <a:pt x="1405" y="6039"/>
                    <a:pt x="1524" y="5966"/>
                    <a:pt x="1633" y="5857"/>
                  </a:cubicBezTo>
                  <a:cubicBezTo>
                    <a:pt x="1861" y="5629"/>
                    <a:pt x="2053" y="5401"/>
                    <a:pt x="2171" y="5091"/>
                  </a:cubicBezTo>
                  <a:cubicBezTo>
                    <a:pt x="2244" y="4945"/>
                    <a:pt x="2281" y="4826"/>
                    <a:pt x="2317" y="4671"/>
                  </a:cubicBezTo>
                  <a:cubicBezTo>
                    <a:pt x="2363" y="4525"/>
                    <a:pt x="2363" y="4333"/>
                    <a:pt x="2363" y="4178"/>
                  </a:cubicBezTo>
                  <a:cubicBezTo>
                    <a:pt x="2399" y="3877"/>
                    <a:pt x="2363" y="3531"/>
                    <a:pt x="2281" y="3230"/>
                  </a:cubicBezTo>
                  <a:cubicBezTo>
                    <a:pt x="2208" y="3038"/>
                    <a:pt x="2135" y="2810"/>
                    <a:pt x="2016" y="2618"/>
                  </a:cubicBezTo>
                  <a:cubicBezTo>
                    <a:pt x="1907" y="2436"/>
                    <a:pt x="1752" y="2244"/>
                    <a:pt x="1597" y="2089"/>
                  </a:cubicBezTo>
                  <a:cubicBezTo>
                    <a:pt x="1332" y="1752"/>
                    <a:pt x="995" y="1441"/>
                    <a:pt x="721" y="1104"/>
                  </a:cubicBezTo>
                  <a:cubicBezTo>
                    <a:pt x="611" y="949"/>
                    <a:pt x="538" y="839"/>
                    <a:pt x="420" y="684"/>
                  </a:cubicBezTo>
                  <a:cubicBezTo>
                    <a:pt x="347" y="566"/>
                    <a:pt x="265" y="420"/>
                    <a:pt x="192" y="265"/>
                  </a:cubicBezTo>
                  <a:cubicBezTo>
                    <a:pt x="155" y="192"/>
                    <a:pt x="119" y="110"/>
                    <a:pt x="82" y="37"/>
                  </a:cubicBezTo>
                  <a:cubicBezTo>
                    <a:pt x="82" y="0"/>
                    <a:pt x="82" y="0"/>
                    <a:pt x="37" y="0"/>
                  </a:cubicBezTo>
                  <a:close/>
                </a:path>
              </a:pathLst>
            </a:custGeom>
            <a:solidFill>
              <a:srgbClr val="5D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6"/>
            <p:cNvSpPr/>
            <p:nvPr/>
          </p:nvSpPr>
          <p:spPr>
            <a:xfrm flipH="1">
              <a:off x="6697168" y="3077724"/>
              <a:ext cx="86898" cy="226835"/>
            </a:xfrm>
            <a:custGeom>
              <a:avLst/>
              <a:gdLst/>
              <a:ahLst/>
              <a:cxnLst/>
              <a:rect l="l" t="t" r="r" b="b"/>
              <a:pathLst>
                <a:path w="1178" h="3075" extrusionOk="0">
                  <a:moveTo>
                    <a:pt x="877" y="0"/>
                  </a:moveTo>
                  <a:cubicBezTo>
                    <a:pt x="877" y="46"/>
                    <a:pt x="831" y="46"/>
                    <a:pt x="831" y="82"/>
                  </a:cubicBezTo>
                  <a:cubicBezTo>
                    <a:pt x="877" y="155"/>
                    <a:pt x="913" y="274"/>
                    <a:pt x="950" y="384"/>
                  </a:cubicBezTo>
                  <a:cubicBezTo>
                    <a:pt x="986" y="730"/>
                    <a:pt x="1023" y="1031"/>
                    <a:pt x="986" y="1369"/>
                  </a:cubicBezTo>
                  <a:cubicBezTo>
                    <a:pt x="986" y="1487"/>
                    <a:pt x="950" y="1597"/>
                    <a:pt x="950" y="1715"/>
                  </a:cubicBezTo>
                  <a:cubicBezTo>
                    <a:pt x="913" y="1825"/>
                    <a:pt x="877" y="1944"/>
                    <a:pt x="831" y="2053"/>
                  </a:cubicBezTo>
                  <a:cubicBezTo>
                    <a:pt x="794" y="2172"/>
                    <a:pt x="758" y="2281"/>
                    <a:pt x="685" y="2363"/>
                  </a:cubicBezTo>
                  <a:cubicBezTo>
                    <a:pt x="603" y="2436"/>
                    <a:pt x="566" y="2509"/>
                    <a:pt x="493" y="2591"/>
                  </a:cubicBezTo>
                  <a:cubicBezTo>
                    <a:pt x="420" y="2628"/>
                    <a:pt x="338" y="2701"/>
                    <a:pt x="229" y="2737"/>
                  </a:cubicBezTo>
                  <a:cubicBezTo>
                    <a:pt x="192" y="2737"/>
                    <a:pt x="147" y="2783"/>
                    <a:pt x="110" y="2783"/>
                  </a:cubicBezTo>
                  <a:cubicBezTo>
                    <a:pt x="37" y="2819"/>
                    <a:pt x="1" y="2892"/>
                    <a:pt x="1" y="2965"/>
                  </a:cubicBezTo>
                  <a:cubicBezTo>
                    <a:pt x="37" y="3011"/>
                    <a:pt x="37" y="3047"/>
                    <a:pt x="74" y="3047"/>
                  </a:cubicBezTo>
                  <a:cubicBezTo>
                    <a:pt x="92" y="3066"/>
                    <a:pt x="110" y="3075"/>
                    <a:pt x="130" y="3075"/>
                  </a:cubicBezTo>
                  <a:cubicBezTo>
                    <a:pt x="149" y="3075"/>
                    <a:pt x="170" y="3066"/>
                    <a:pt x="192" y="3047"/>
                  </a:cubicBezTo>
                  <a:lnTo>
                    <a:pt x="302" y="3047"/>
                  </a:lnTo>
                  <a:cubicBezTo>
                    <a:pt x="302" y="3047"/>
                    <a:pt x="338" y="3011"/>
                    <a:pt x="375" y="3011"/>
                  </a:cubicBezTo>
                  <a:cubicBezTo>
                    <a:pt x="457" y="2965"/>
                    <a:pt x="493" y="2929"/>
                    <a:pt x="566" y="2892"/>
                  </a:cubicBezTo>
                  <a:cubicBezTo>
                    <a:pt x="685" y="2819"/>
                    <a:pt x="758" y="2737"/>
                    <a:pt x="831" y="2628"/>
                  </a:cubicBezTo>
                  <a:cubicBezTo>
                    <a:pt x="986" y="2400"/>
                    <a:pt x="1105" y="2135"/>
                    <a:pt x="1141" y="1871"/>
                  </a:cubicBezTo>
                  <a:cubicBezTo>
                    <a:pt x="1178" y="1597"/>
                    <a:pt x="1178" y="1332"/>
                    <a:pt x="1141" y="1068"/>
                  </a:cubicBezTo>
                  <a:cubicBezTo>
                    <a:pt x="1141" y="913"/>
                    <a:pt x="1105" y="803"/>
                    <a:pt x="1105" y="648"/>
                  </a:cubicBezTo>
                  <a:cubicBezTo>
                    <a:pt x="1059" y="539"/>
                    <a:pt x="1023" y="420"/>
                    <a:pt x="986" y="274"/>
                  </a:cubicBezTo>
                  <a:cubicBezTo>
                    <a:pt x="986" y="192"/>
                    <a:pt x="950" y="119"/>
                    <a:pt x="913" y="46"/>
                  </a:cubicBezTo>
                  <a:cubicBezTo>
                    <a:pt x="913" y="46"/>
                    <a:pt x="913" y="0"/>
                    <a:pt x="877" y="0"/>
                  </a:cubicBezTo>
                  <a:close/>
                </a:path>
              </a:pathLst>
            </a:custGeom>
            <a:solidFill>
              <a:srgbClr val="5D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6"/>
            <p:cNvSpPr/>
            <p:nvPr/>
          </p:nvSpPr>
          <p:spPr>
            <a:xfrm flipH="1">
              <a:off x="7069993" y="2455200"/>
              <a:ext cx="271907" cy="120389"/>
            </a:xfrm>
            <a:custGeom>
              <a:avLst/>
              <a:gdLst/>
              <a:ahLst/>
              <a:cxnLst/>
              <a:rect l="l" t="t" r="r" b="b"/>
              <a:pathLst>
                <a:path w="3686" h="1632" extrusionOk="0">
                  <a:moveTo>
                    <a:pt x="3649" y="1"/>
                  </a:moveTo>
                  <a:lnTo>
                    <a:pt x="3604" y="47"/>
                  </a:lnTo>
                  <a:lnTo>
                    <a:pt x="3567" y="83"/>
                  </a:lnTo>
                  <a:cubicBezTo>
                    <a:pt x="3458" y="193"/>
                    <a:pt x="3339" y="275"/>
                    <a:pt x="3230" y="311"/>
                  </a:cubicBezTo>
                  <a:cubicBezTo>
                    <a:pt x="3074" y="384"/>
                    <a:pt x="2965" y="421"/>
                    <a:pt x="2810" y="457"/>
                  </a:cubicBezTo>
                  <a:cubicBezTo>
                    <a:pt x="2691" y="539"/>
                    <a:pt x="2545" y="576"/>
                    <a:pt x="2390" y="576"/>
                  </a:cubicBezTo>
                  <a:cubicBezTo>
                    <a:pt x="1971" y="685"/>
                    <a:pt x="1514" y="731"/>
                    <a:pt x="1095" y="840"/>
                  </a:cubicBezTo>
                  <a:cubicBezTo>
                    <a:pt x="912" y="913"/>
                    <a:pt x="721" y="995"/>
                    <a:pt x="529" y="1068"/>
                  </a:cubicBezTo>
                  <a:cubicBezTo>
                    <a:pt x="411" y="1141"/>
                    <a:pt x="338" y="1187"/>
                    <a:pt x="265" y="1260"/>
                  </a:cubicBezTo>
                  <a:lnTo>
                    <a:pt x="37" y="1488"/>
                  </a:lnTo>
                  <a:cubicBezTo>
                    <a:pt x="0" y="1524"/>
                    <a:pt x="0" y="1561"/>
                    <a:pt x="37" y="1597"/>
                  </a:cubicBezTo>
                  <a:cubicBezTo>
                    <a:pt x="55" y="1620"/>
                    <a:pt x="73" y="1632"/>
                    <a:pt x="91" y="1632"/>
                  </a:cubicBezTo>
                  <a:cubicBezTo>
                    <a:pt x="110" y="1632"/>
                    <a:pt x="128" y="1620"/>
                    <a:pt x="146" y="1597"/>
                  </a:cubicBezTo>
                  <a:cubicBezTo>
                    <a:pt x="183" y="1561"/>
                    <a:pt x="228" y="1488"/>
                    <a:pt x="265" y="1451"/>
                  </a:cubicBezTo>
                  <a:cubicBezTo>
                    <a:pt x="411" y="1369"/>
                    <a:pt x="529" y="1260"/>
                    <a:pt x="684" y="1187"/>
                  </a:cubicBezTo>
                  <a:cubicBezTo>
                    <a:pt x="985" y="1032"/>
                    <a:pt x="1323" y="959"/>
                    <a:pt x="1633" y="877"/>
                  </a:cubicBezTo>
                  <a:lnTo>
                    <a:pt x="1633" y="913"/>
                  </a:lnTo>
                  <a:cubicBezTo>
                    <a:pt x="1971" y="804"/>
                    <a:pt x="2390" y="767"/>
                    <a:pt x="2737" y="649"/>
                  </a:cubicBezTo>
                  <a:cubicBezTo>
                    <a:pt x="2919" y="576"/>
                    <a:pt x="3074" y="503"/>
                    <a:pt x="3266" y="421"/>
                  </a:cubicBezTo>
                  <a:cubicBezTo>
                    <a:pt x="3421" y="348"/>
                    <a:pt x="3567" y="229"/>
                    <a:pt x="3686" y="83"/>
                  </a:cubicBezTo>
                  <a:lnTo>
                    <a:pt x="3686" y="47"/>
                  </a:lnTo>
                  <a:lnTo>
                    <a:pt x="3649" y="1"/>
                  </a:lnTo>
                  <a:close/>
                </a:path>
              </a:pathLst>
            </a:custGeom>
            <a:solidFill>
              <a:srgbClr val="5D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6"/>
            <p:cNvSpPr/>
            <p:nvPr/>
          </p:nvSpPr>
          <p:spPr>
            <a:xfrm flipH="1">
              <a:off x="5800077" y="4297764"/>
              <a:ext cx="423352" cy="218794"/>
            </a:xfrm>
            <a:custGeom>
              <a:avLst/>
              <a:gdLst/>
              <a:ahLst/>
              <a:cxnLst/>
              <a:rect l="l" t="t" r="r" b="b"/>
              <a:pathLst>
                <a:path w="5739" h="2966" extrusionOk="0">
                  <a:moveTo>
                    <a:pt x="2773" y="2701"/>
                  </a:moveTo>
                  <a:lnTo>
                    <a:pt x="2737" y="2738"/>
                  </a:lnTo>
                  <a:lnTo>
                    <a:pt x="2737" y="2701"/>
                  </a:lnTo>
                  <a:close/>
                  <a:moveTo>
                    <a:pt x="4716" y="1"/>
                  </a:moveTo>
                  <a:cubicBezTo>
                    <a:pt x="4525" y="37"/>
                    <a:pt x="4370" y="74"/>
                    <a:pt x="4224" y="110"/>
                  </a:cubicBezTo>
                  <a:cubicBezTo>
                    <a:pt x="4069" y="156"/>
                    <a:pt x="3914" y="229"/>
                    <a:pt x="3722" y="302"/>
                  </a:cubicBezTo>
                  <a:cubicBezTo>
                    <a:pt x="3613" y="338"/>
                    <a:pt x="3494" y="384"/>
                    <a:pt x="3421" y="420"/>
                  </a:cubicBezTo>
                  <a:cubicBezTo>
                    <a:pt x="3193" y="530"/>
                    <a:pt x="2965" y="612"/>
                    <a:pt x="2737" y="685"/>
                  </a:cubicBezTo>
                  <a:lnTo>
                    <a:pt x="2773" y="685"/>
                  </a:lnTo>
                  <a:cubicBezTo>
                    <a:pt x="2627" y="721"/>
                    <a:pt x="2509" y="758"/>
                    <a:pt x="2354" y="794"/>
                  </a:cubicBezTo>
                  <a:cubicBezTo>
                    <a:pt x="2244" y="794"/>
                    <a:pt x="2126" y="840"/>
                    <a:pt x="2016" y="840"/>
                  </a:cubicBezTo>
                  <a:lnTo>
                    <a:pt x="1980" y="840"/>
                  </a:lnTo>
                  <a:cubicBezTo>
                    <a:pt x="1669" y="876"/>
                    <a:pt x="1368" y="913"/>
                    <a:pt x="1067" y="986"/>
                  </a:cubicBezTo>
                  <a:cubicBezTo>
                    <a:pt x="912" y="1022"/>
                    <a:pt x="757" y="1068"/>
                    <a:pt x="648" y="1141"/>
                  </a:cubicBezTo>
                  <a:cubicBezTo>
                    <a:pt x="529" y="1178"/>
                    <a:pt x="420" y="1251"/>
                    <a:pt x="347" y="1333"/>
                  </a:cubicBezTo>
                  <a:cubicBezTo>
                    <a:pt x="228" y="1406"/>
                    <a:pt x="155" y="1561"/>
                    <a:pt x="119" y="1707"/>
                  </a:cubicBezTo>
                  <a:cubicBezTo>
                    <a:pt x="73" y="1789"/>
                    <a:pt x="73" y="1862"/>
                    <a:pt x="73" y="1980"/>
                  </a:cubicBezTo>
                  <a:cubicBezTo>
                    <a:pt x="73" y="2053"/>
                    <a:pt x="119" y="2126"/>
                    <a:pt x="155" y="2208"/>
                  </a:cubicBezTo>
                  <a:cubicBezTo>
                    <a:pt x="192" y="2318"/>
                    <a:pt x="228" y="2391"/>
                    <a:pt x="301" y="2509"/>
                  </a:cubicBezTo>
                  <a:lnTo>
                    <a:pt x="347" y="2546"/>
                  </a:lnTo>
                  <a:cubicBezTo>
                    <a:pt x="265" y="2509"/>
                    <a:pt x="192" y="2509"/>
                    <a:pt x="119" y="2509"/>
                  </a:cubicBezTo>
                  <a:lnTo>
                    <a:pt x="37" y="2509"/>
                  </a:lnTo>
                  <a:cubicBezTo>
                    <a:pt x="0" y="2546"/>
                    <a:pt x="0" y="2582"/>
                    <a:pt x="0" y="2582"/>
                  </a:cubicBezTo>
                  <a:lnTo>
                    <a:pt x="0" y="2665"/>
                  </a:lnTo>
                  <a:cubicBezTo>
                    <a:pt x="37" y="2701"/>
                    <a:pt x="37" y="2701"/>
                    <a:pt x="73" y="2701"/>
                  </a:cubicBezTo>
                  <a:cubicBezTo>
                    <a:pt x="575" y="2810"/>
                    <a:pt x="1104" y="2893"/>
                    <a:pt x="1596" y="2929"/>
                  </a:cubicBezTo>
                  <a:cubicBezTo>
                    <a:pt x="1861" y="2929"/>
                    <a:pt x="2089" y="2966"/>
                    <a:pt x="2317" y="2966"/>
                  </a:cubicBezTo>
                  <a:cubicBezTo>
                    <a:pt x="2700" y="2966"/>
                    <a:pt x="3083" y="2929"/>
                    <a:pt x="3421" y="2893"/>
                  </a:cubicBezTo>
                  <a:cubicBezTo>
                    <a:pt x="4032" y="2774"/>
                    <a:pt x="4561" y="2582"/>
                    <a:pt x="4945" y="2281"/>
                  </a:cubicBezTo>
                  <a:cubicBezTo>
                    <a:pt x="5173" y="2126"/>
                    <a:pt x="5364" y="1935"/>
                    <a:pt x="5474" y="1752"/>
                  </a:cubicBezTo>
                  <a:cubicBezTo>
                    <a:pt x="5629" y="1479"/>
                    <a:pt x="5738" y="1178"/>
                    <a:pt x="5738" y="913"/>
                  </a:cubicBezTo>
                  <a:cubicBezTo>
                    <a:pt x="5738" y="758"/>
                    <a:pt x="5738" y="457"/>
                    <a:pt x="5510" y="229"/>
                  </a:cubicBezTo>
                  <a:cubicBezTo>
                    <a:pt x="5437" y="156"/>
                    <a:pt x="5319" y="74"/>
                    <a:pt x="5173" y="37"/>
                  </a:cubicBezTo>
                  <a:cubicBezTo>
                    <a:pt x="5090" y="1"/>
                    <a:pt x="4981" y="1"/>
                    <a:pt x="4862" y="1"/>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6"/>
            <p:cNvSpPr/>
            <p:nvPr/>
          </p:nvSpPr>
          <p:spPr>
            <a:xfrm flipH="1">
              <a:off x="5073978" y="4317313"/>
              <a:ext cx="501398" cy="257817"/>
            </a:xfrm>
            <a:custGeom>
              <a:avLst/>
              <a:gdLst/>
              <a:ahLst/>
              <a:cxnLst/>
              <a:rect l="l" t="t" r="r" b="b"/>
              <a:pathLst>
                <a:path w="6797" h="3495" extrusionOk="0">
                  <a:moveTo>
                    <a:pt x="830" y="0"/>
                  </a:moveTo>
                  <a:cubicBezTo>
                    <a:pt x="684" y="37"/>
                    <a:pt x="566" y="73"/>
                    <a:pt x="456" y="155"/>
                  </a:cubicBezTo>
                  <a:cubicBezTo>
                    <a:pt x="374" y="192"/>
                    <a:pt x="338" y="228"/>
                    <a:pt x="265" y="301"/>
                  </a:cubicBezTo>
                  <a:cubicBezTo>
                    <a:pt x="228" y="383"/>
                    <a:pt x="146" y="420"/>
                    <a:pt x="110" y="529"/>
                  </a:cubicBezTo>
                  <a:cubicBezTo>
                    <a:pt x="37" y="648"/>
                    <a:pt x="0" y="803"/>
                    <a:pt x="0" y="986"/>
                  </a:cubicBezTo>
                  <a:cubicBezTo>
                    <a:pt x="0" y="1068"/>
                    <a:pt x="0" y="1141"/>
                    <a:pt x="37" y="1214"/>
                  </a:cubicBezTo>
                  <a:lnTo>
                    <a:pt x="37" y="1296"/>
                  </a:lnTo>
                  <a:cubicBezTo>
                    <a:pt x="110" y="1369"/>
                    <a:pt x="183" y="1487"/>
                    <a:pt x="228" y="1560"/>
                  </a:cubicBezTo>
                  <a:cubicBezTo>
                    <a:pt x="411" y="1788"/>
                    <a:pt x="566" y="2016"/>
                    <a:pt x="757" y="2244"/>
                  </a:cubicBezTo>
                  <a:cubicBezTo>
                    <a:pt x="912" y="2400"/>
                    <a:pt x="1058" y="2545"/>
                    <a:pt x="1213" y="2664"/>
                  </a:cubicBezTo>
                  <a:cubicBezTo>
                    <a:pt x="1369" y="2774"/>
                    <a:pt x="1515" y="2892"/>
                    <a:pt x="1706" y="3002"/>
                  </a:cubicBezTo>
                  <a:cubicBezTo>
                    <a:pt x="2053" y="3157"/>
                    <a:pt x="2427" y="3266"/>
                    <a:pt x="2883" y="3348"/>
                  </a:cubicBezTo>
                  <a:cubicBezTo>
                    <a:pt x="3303" y="3421"/>
                    <a:pt x="3722" y="3458"/>
                    <a:pt x="4105" y="3458"/>
                  </a:cubicBezTo>
                  <a:lnTo>
                    <a:pt x="4707" y="3458"/>
                  </a:lnTo>
                  <a:lnTo>
                    <a:pt x="4744" y="3494"/>
                  </a:lnTo>
                  <a:lnTo>
                    <a:pt x="5164" y="3494"/>
                  </a:lnTo>
                  <a:cubicBezTo>
                    <a:pt x="5319" y="3494"/>
                    <a:pt x="5428" y="3494"/>
                    <a:pt x="5547" y="3458"/>
                  </a:cubicBezTo>
                  <a:cubicBezTo>
                    <a:pt x="5738" y="3458"/>
                    <a:pt x="5884" y="3421"/>
                    <a:pt x="6039" y="3385"/>
                  </a:cubicBezTo>
                  <a:cubicBezTo>
                    <a:pt x="6194" y="3348"/>
                    <a:pt x="6340" y="3312"/>
                    <a:pt x="6459" y="3230"/>
                  </a:cubicBezTo>
                  <a:cubicBezTo>
                    <a:pt x="6496" y="3193"/>
                    <a:pt x="6569" y="3157"/>
                    <a:pt x="6614" y="3084"/>
                  </a:cubicBezTo>
                  <a:cubicBezTo>
                    <a:pt x="6687" y="3038"/>
                    <a:pt x="6724" y="2965"/>
                    <a:pt x="6760" y="2892"/>
                  </a:cubicBezTo>
                  <a:cubicBezTo>
                    <a:pt x="6797" y="2856"/>
                    <a:pt x="6797" y="2810"/>
                    <a:pt x="6797" y="2737"/>
                  </a:cubicBezTo>
                  <a:lnTo>
                    <a:pt x="6797" y="2545"/>
                  </a:lnTo>
                  <a:cubicBezTo>
                    <a:pt x="6760" y="2509"/>
                    <a:pt x="6760" y="2473"/>
                    <a:pt x="6724" y="2436"/>
                  </a:cubicBezTo>
                  <a:cubicBezTo>
                    <a:pt x="6687" y="2400"/>
                    <a:pt x="6651" y="2317"/>
                    <a:pt x="6569" y="2281"/>
                  </a:cubicBezTo>
                  <a:cubicBezTo>
                    <a:pt x="6496" y="2208"/>
                    <a:pt x="6340" y="2126"/>
                    <a:pt x="6267" y="2089"/>
                  </a:cubicBezTo>
                  <a:cubicBezTo>
                    <a:pt x="6112" y="2016"/>
                    <a:pt x="6003" y="1980"/>
                    <a:pt x="5811" y="1898"/>
                  </a:cubicBezTo>
                  <a:cubicBezTo>
                    <a:pt x="5702" y="1861"/>
                    <a:pt x="5583" y="1825"/>
                    <a:pt x="5474" y="1788"/>
                  </a:cubicBezTo>
                  <a:cubicBezTo>
                    <a:pt x="5355" y="1788"/>
                    <a:pt x="5282" y="1752"/>
                    <a:pt x="5200" y="1715"/>
                  </a:cubicBezTo>
                  <a:cubicBezTo>
                    <a:pt x="4288" y="1442"/>
                    <a:pt x="3494" y="1104"/>
                    <a:pt x="2737" y="757"/>
                  </a:cubicBezTo>
                  <a:cubicBezTo>
                    <a:pt x="2545" y="648"/>
                    <a:pt x="2354" y="529"/>
                    <a:pt x="2199" y="456"/>
                  </a:cubicBezTo>
                  <a:cubicBezTo>
                    <a:pt x="2053" y="383"/>
                    <a:pt x="1898" y="301"/>
                    <a:pt x="1779" y="228"/>
                  </a:cubicBezTo>
                  <a:cubicBezTo>
                    <a:pt x="1597" y="155"/>
                    <a:pt x="1442" y="73"/>
                    <a:pt x="1286" y="37"/>
                  </a:cubicBezTo>
                  <a:cubicBezTo>
                    <a:pt x="1177" y="0"/>
                    <a:pt x="1058" y="0"/>
                    <a:pt x="985" y="0"/>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6"/>
            <p:cNvSpPr/>
            <p:nvPr/>
          </p:nvSpPr>
          <p:spPr>
            <a:xfrm flipH="1">
              <a:off x="5345811" y="4379204"/>
              <a:ext cx="232958" cy="170993"/>
            </a:xfrm>
            <a:custGeom>
              <a:avLst/>
              <a:gdLst/>
              <a:ahLst/>
              <a:cxnLst/>
              <a:rect l="l" t="t" r="r" b="b"/>
              <a:pathLst>
                <a:path w="3158" h="2318" extrusionOk="0">
                  <a:moveTo>
                    <a:pt x="83" y="1"/>
                  </a:moveTo>
                  <a:cubicBezTo>
                    <a:pt x="1" y="37"/>
                    <a:pt x="1" y="110"/>
                    <a:pt x="46" y="147"/>
                  </a:cubicBezTo>
                  <a:cubicBezTo>
                    <a:pt x="83" y="192"/>
                    <a:pt x="83" y="229"/>
                    <a:pt x="119" y="302"/>
                  </a:cubicBezTo>
                  <a:cubicBezTo>
                    <a:pt x="274" y="603"/>
                    <a:pt x="311" y="949"/>
                    <a:pt x="457" y="1250"/>
                  </a:cubicBezTo>
                  <a:cubicBezTo>
                    <a:pt x="502" y="1332"/>
                    <a:pt x="539" y="1405"/>
                    <a:pt x="612" y="1478"/>
                  </a:cubicBezTo>
                  <a:cubicBezTo>
                    <a:pt x="648" y="1561"/>
                    <a:pt x="730" y="1634"/>
                    <a:pt x="803" y="1706"/>
                  </a:cubicBezTo>
                  <a:cubicBezTo>
                    <a:pt x="913" y="1789"/>
                    <a:pt x="1031" y="1898"/>
                    <a:pt x="1187" y="1971"/>
                  </a:cubicBezTo>
                  <a:cubicBezTo>
                    <a:pt x="1332" y="2053"/>
                    <a:pt x="1451" y="2090"/>
                    <a:pt x="1597" y="2126"/>
                  </a:cubicBezTo>
                  <a:cubicBezTo>
                    <a:pt x="1789" y="2199"/>
                    <a:pt x="1944" y="2245"/>
                    <a:pt x="2135" y="2281"/>
                  </a:cubicBezTo>
                  <a:cubicBezTo>
                    <a:pt x="2281" y="2318"/>
                    <a:pt x="2473" y="2318"/>
                    <a:pt x="2628" y="2318"/>
                  </a:cubicBezTo>
                  <a:cubicBezTo>
                    <a:pt x="2783" y="2318"/>
                    <a:pt x="2929" y="2318"/>
                    <a:pt x="3084" y="2281"/>
                  </a:cubicBezTo>
                  <a:cubicBezTo>
                    <a:pt x="3084" y="2281"/>
                    <a:pt x="3121" y="2281"/>
                    <a:pt x="3157" y="2245"/>
                  </a:cubicBezTo>
                  <a:lnTo>
                    <a:pt x="3157" y="2163"/>
                  </a:lnTo>
                  <a:cubicBezTo>
                    <a:pt x="3157" y="2133"/>
                    <a:pt x="3133" y="2080"/>
                    <a:pt x="3085" y="2080"/>
                  </a:cubicBezTo>
                  <a:cubicBezTo>
                    <a:pt x="3074" y="2080"/>
                    <a:pt x="3061" y="2083"/>
                    <a:pt x="3048" y="2090"/>
                  </a:cubicBezTo>
                  <a:cubicBezTo>
                    <a:pt x="2944" y="2090"/>
                    <a:pt x="2841" y="2106"/>
                    <a:pt x="2740" y="2106"/>
                  </a:cubicBezTo>
                  <a:cubicBezTo>
                    <a:pt x="2690" y="2106"/>
                    <a:pt x="2640" y="2102"/>
                    <a:pt x="2591" y="2090"/>
                  </a:cubicBezTo>
                  <a:cubicBezTo>
                    <a:pt x="2281" y="2090"/>
                    <a:pt x="2017" y="2053"/>
                    <a:pt x="1716" y="1935"/>
                  </a:cubicBezTo>
                  <a:cubicBezTo>
                    <a:pt x="1524" y="1898"/>
                    <a:pt x="1296" y="1789"/>
                    <a:pt x="1104" y="1670"/>
                  </a:cubicBezTo>
                  <a:cubicBezTo>
                    <a:pt x="995" y="1597"/>
                    <a:pt x="913" y="1515"/>
                    <a:pt x="840" y="1442"/>
                  </a:cubicBezTo>
                  <a:cubicBezTo>
                    <a:pt x="767" y="1369"/>
                    <a:pt x="730" y="1287"/>
                    <a:pt x="648" y="1177"/>
                  </a:cubicBezTo>
                  <a:cubicBezTo>
                    <a:pt x="575" y="1022"/>
                    <a:pt x="539" y="794"/>
                    <a:pt x="457" y="603"/>
                  </a:cubicBezTo>
                  <a:cubicBezTo>
                    <a:pt x="420" y="420"/>
                    <a:pt x="347" y="229"/>
                    <a:pt x="229" y="37"/>
                  </a:cubicBezTo>
                  <a:cubicBezTo>
                    <a:pt x="192" y="1"/>
                    <a:pt x="156" y="1"/>
                    <a:pt x="119" y="1"/>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6"/>
            <p:cNvSpPr/>
            <p:nvPr/>
          </p:nvSpPr>
          <p:spPr>
            <a:xfrm flipH="1">
              <a:off x="5474388" y="4429661"/>
              <a:ext cx="56580" cy="79669"/>
            </a:xfrm>
            <a:custGeom>
              <a:avLst/>
              <a:gdLst/>
              <a:ahLst/>
              <a:cxnLst/>
              <a:rect l="l" t="t" r="r" b="b"/>
              <a:pathLst>
                <a:path w="767" h="1080" extrusionOk="0">
                  <a:moveTo>
                    <a:pt x="82" y="1"/>
                  </a:moveTo>
                  <a:lnTo>
                    <a:pt x="37" y="37"/>
                  </a:lnTo>
                  <a:cubicBezTo>
                    <a:pt x="0" y="74"/>
                    <a:pt x="0" y="110"/>
                    <a:pt x="37" y="147"/>
                  </a:cubicBezTo>
                  <a:cubicBezTo>
                    <a:pt x="37" y="229"/>
                    <a:pt x="82" y="302"/>
                    <a:pt x="119" y="375"/>
                  </a:cubicBezTo>
                  <a:cubicBezTo>
                    <a:pt x="119" y="420"/>
                    <a:pt x="82" y="420"/>
                    <a:pt x="82" y="457"/>
                  </a:cubicBezTo>
                  <a:cubicBezTo>
                    <a:pt x="82" y="457"/>
                    <a:pt x="82" y="493"/>
                    <a:pt x="119" y="530"/>
                  </a:cubicBezTo>
                  <a:cubicBezTo>
                    <a:pt x="82" y="566"/>
                    <a:pt x="82" y="648"/>
                    <a:pt x="119" y="685"/>
                  </a:cubicBezTo>
                  <a:cubicBezTo>
                    <a:pt x="155" y="758"/>
                    <a:pt x="228" y="877"/>
                    <a:pt x="310" y="913"/>
                  </a:cubicBezTo>
                  <a:cubicBezTo>
                    <a:pt x="420" y="986"/>
                    <a:pt x="493" y="1059"/>
                    <a:pt x="611" y="1059"/>
                  </a:cubicBezTo>
                  <a:cubicBezTo>
                    <a:pt x="624" y="1074"/>
                    <a:pt x="636" y="1079"/>
                    <a:pt x="647" y="1079"/>
                  </a:cubicBezTo>
                  <a:cubicBezTo>
                    <a:pt x="668" y="1079"/>
                    <a:pt x="684" y="1059"/>
                    <a:pt x="684" y="1059"/>
                  </a:cubicBezTo>
                  <a:cubicBezTo>
                    <a:pt x="721" y="1022"/>
                    <a:pt x="767" y="1022"/>
                    <a:pt x="767" y="986"/>
                  </a:cubicBezTo>
                  <a:cubicBezTo>
                    <a:pt x="767" y="950"/>
                    <a:pt x="767" y="950"/>
                    <a:pt x="721" y="913"/>
                  </a:cubicBezTo>
                  <a:cubicBezTo>
                    <a:pt x="721" y="877"/>
                    <a:pt x="684" y="877"/>
                    <a:pt x="648" y="877"/>
                  </a:cubicBezTo>
                  <a:cubicBezTo>
                    <a:pt x="611" y="831"/>
                    <a:pt x="575" y="831"/>
                    <a:pt x="493" y="794"/>
                  </a:cubicBezTo>
                  <a:lnTo>
                    <a:pt x="493" y="758"/>
                  </a:lnTo>
                  <a:cubicBezTo>
                    <a:pt x="539" y="758"/>
                    <a:pt x="539" y="721"/>
                    <a:pt x="539" y="685"/>
                  </a:cubicBezTo>
                  <a:lnTo>
                    <a:pt x="539" y="603"/>
                  </a:lnTo>
                  <a:cubicBezTo>
                    <a:pt x="456" y="530"/>
                    <a:pt x="383" y="457"/>
                    <a:pt x="347" y="338"/>
                  </a:cubicBezTo>
                  <a:cubicBezTo>
                    <a:pt x="310" y="265"/>
                    <a:pt x="265" y="147"/>
                    <a:pt x="228" y="74"/>
                  </a:cubicBezTo>
                  <a:cubicBezTo>
                    <a:pt x="228" y="1"/>
                    <a:pt x="155" y="1"/>
                    <a:pt x="119" y="1"/>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6"/>
            <p:cNvSpPr/>
            <p:nvPr/>
          </p:nvSpPr>
          <p:spPr>
            <a:xfrm flipH="1">
              <a:off x="5320288" y="4381933"/>
              <a:ext cx="241662" cy="176378"/>
            </a:xfrm>
            <a:custGeom>
              <a:avLst/>
              <a:gdLst/>
              <a:ahLst/>
              <a:cxnLst/>
              <a:rect l="l" t="t" r="r" b="b"/>
              <a:pathLst>
                <a:path w="3276" h="2391" extrusionOk="0">
                  <a:moveTo>
                    <a:pt x="83" y="0"/>
                  </a:moveTo>
                  <a:cubicBezTo>
                    <a:pt x="46" y="0"/>
                    <a:pt x="46" y="37"/>
                    <a:pt x="1" y="73"/>
                  </a:cubicBezTo>
                  <a:lnTo>
                    <a:pt x="1" y="155"/>
                  </a:lnTo>
                  <a:cubicBezTo>
                    <a:pt x="46" y="228"/>
                    <a:pt x="46" y="301"/>
                    <a:pt x="83" y="420"/>
                  </a:cubicBezTo>
                  <a:cubicBezTo>
                    <a:pt x="119" y="721"/>
                    <a:pt x="192" y="1067"/>
                    <a:pt x="347" y="1332"/>
                  </a:cubicBezTo>
                  <a:cubicBezTo>
                    <a:pt x="420" y="1478"/>
                    <a:pt x="502" y="1597"/>
                    <a:pt x="648" y="1752"/>
                  </a:cubicBezTo>
                  <a:cubicBezTo>
                    <a:pt x="767" y="1861"/>
                    <a:pt x="913" y="1934"/>
                    <a:pt x="1068" y="2016"/>
                  </a:cubicBezTo>
                  <a:cubicBezTo>
                    <a:pt x="1223" y="2089"/>
                    <a:pt x="1369" y="2162"/>
                    <a:pt x="1524" y="2208"/>
                  </a:cubicBezTo>
                  <a:cubicBezTo>
                    <a:pt x="1716" y="2244"/>
                    <a:pt x="1871" y="2317"/>
                    <a:pt x="2053" y="2317"/>
                  </a:cubicBezTo>
                  <a:cubicBezTo>
                    <a:pt x="2245" y="2354"/>
                    <a:pt x="2436" y="2390"/>
                    <a:pt x="2591" y="2390"/>
                  </a:cubicBezTo>
                  <a:cubicBezTo>
                    <a:pt x="2783" y="2390"/>
                    <a:pt x="2929" y="2390"/>
                    <a:pt x="3084" y="2354"/>
                  </a:cubicBezTo>
                  <a:cubicBezTo>
                    <a:pt x="3121" y="2354"/>
                    <a:pt x="3157" y="2317"/>
                    <a:pt x="3157" y="2317"/>
                  </a:cubicBezTo>
                  <a:cubicBezTo>
                    <a:pt x="3239" y="2317"/>
                    <a:pt x="3276" y="2244"/>
                    <a:pt x="3239" y="2162"/>
                  </a:cubicBezTo>
                  <a:cubicBezTo>
                    <a:pt x="3239" y="2136"/>
                    <a:pt x="3198" y="2111"/>
                    <a:pt x="3148" y="2111"/>
                  </a:cubicBezTo>
                  <a:cubicBezTo>
                    <a:pt x="3128" y="2111"/>
                    <a:pt x="3105" y="2115"/>
                    <a:pt x="3084" y="2126"/>
                  </a:cubicBezTo>
                  <a:lnTo>
                    <a:pt x="3048" y="2126"/>
                  </a:lnTo>
                  <a:cubicBezTo>
                    <a:pt x="2856" y="2162"/>
                    <a:pt x="2664" y="2162"/>
                    <a:pt x="2509" y="2162"/>
                  </a:cubicBezTo>
                  <a:cubicBezTo>
                    <a:pt x="2208" y="2162"/>
                    <a:pt x="1907" y="2089"/>
                    <a:pt x="1597" y="2016"/>
                  </a:cubicBezTo>
                  <a:cubicBezTo>
                    <a:pt x="1369" y="1934"/>
                    <a:pt x="1187" y="1861"/>
                    <a:pt x="995" y="1706"/>
                  </a:cubicBezTo>
                  <a:cubicBezTo>
                    <a:pt x="876" y="1669"/>
                    <a:pt x="803" y="1597"/>
                    <a:pt x="730" y="1524"/>
                  </a:cubicBezTo>
                  <a:cubicBezTo>
                    <a:pt x="648" y="1405"/>
                    <a:pt x="575" y="1332"/>
                    <a:pt x="539" y="1213"/>
                  </a:cubicBezTo>
                  <a:cubicBezTo>
                    <a:pt x="420" y="985"/>
                    <a:pt x="347" y="721"/>
                    <a:pt x="311" y="493"/>
                  </a:cubicBezTo>
                  <a:cubicBezTo>
                    <a:pt x="274" y="338"/>
                    <a:pt x="229" y="228"/>
                    <a:pt x="229" y="73"/>
                  </a:cubicBezTo>
                  <a:cubicBezTo>
                    <a:pt x="192" y="37"/>
                    <a:pt x="192" y="37"/>
                    <a:pt x="156" y="0"/>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6"/>
            <p:cNvSpPr/>
            <p:nvPr/>
          </p:nvSpPr>
          <p:spPr>
            <a:xfrm flipH="1">
              <a:off x="5379523" y="4494281"/>
              <a:ext cx="131970" cy="58645"/>
            </a:xfrm>
            <a:custGeom>
              <a:avLst/>
              <a:gdLst/>
              <a:ahLst/>
              <a:cxnLst/>
              <a:rect l="l" t="t" r="r" b="b"/>
              <a:pathLst>
                <a:path w="1789" h="795" extrusionOk="0">
                  <a:moveTo>
                    <a:pt x="119" y="1"/>
                  </a:moveTo>
                  <a:cubicBezTo>
                    <a:pt x="83" y="1"/>
                    <a:pt x="83" y="1"/>
                    <a:pt x="46" y="37"/>
                  </a:cubicBezTo>
                  <a:cubicBezTo>
                    <a:pt x="46" y="74"/>
                    <a:pt x="1" y="74"/>
                    <a:pt x="1" y="110"/>
                  </a:cubicBezTo>
                  <a:cubicBezTo>
                    <a:pt x="1" y="146"/>
                    <a:pt x="46" y="183"/>
                    <a:pt x="46" y="183"/>
                  </a:cubicBezTo>
                  <a:cubicBezTo>
                    <a:pt x="275" y="411"/>
                    <a:pt x="539" y="530"/>
                    <a:pt x="804" y="603"/>
                  </a:cubicBezTo>
                  <a:cubicBezTo>
                    <a:pt x="1068" y="721"/>
                    <a:pt x="1369" y="758"/>
                    <a:pt x="1679" y="794"/>
                  </a:cubicBezTo>
                  <a:cubicBezTo>
                    <a:pt x="1716" y="794"/>
                    <a:pt x="1789" y="758"/>
                    <a:pt x="1789" y="721"/>
                  </a:cubicBezTo>
                  <a:cubicBezTo>
                    <a:pt x="1789" y="639"/>
                    <a:pt x="1752" y="566"/>
                    <a:pt x="1716" y="566"/>
                  </a:cubicBezTo>
                  <a:cubicBezTo>
                    <a:pt x="1415" y="530"/>
                    <a:pt x="1141" y="493"/>
                    <a:pt x="840" y="411"/>
                  </a:cubicBezTo>
                  <a:cubicBezTo>
                    <a:pt x="685" y="338"/>
                    <a:pt x="576" y="302"/>
                    <a:pt x="420" y="183"/>
                  </a:cubicBezTo>
                  <a:cubicBezTo>
                    <a:pt x="347" y="146"/>
                    <a:pt x="275" y="110"/>
                    <a:pt x="192" y="37"/>
                  </a:cubicBezTo>
                  <a:cubicBezTo>
                    <a:pt x="192" y="1"/>
                    <a:pt x="156" y="1"/>
                    <a:pt x="119" y="1"/>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6"/>
            <p:cNvSpPr/>
            <p:nvPr/>
          </p:nvSpPr>
          <p:spPr>
            <a:xfrm flipH="1">
              <a:off x="5368088" y="4511100"/>
              <a:ext cx="120536" cy="44482"/>
            </a:xfrm>
            <a:custGeom>
              <a:avLst/>
              <a:gdLst/>
              <a:ahLst/>
              <a:cxnLst/>
              <a:rect l="l" t="t" r="r" b="b"/>
              <a:pathLst>
                <a:path w="1634" h="603" extrusionOk="0">
                  <a:moveTo>
                    <a:pt x="110" y="1"/>
                  </a:moveTo>
                  <a:cubicBezTo>
                    <a:pt x="74" y="1"/>
                    <a:pt x="74" y="1"/>
                    <a:pt x="37" y="37"/>
                  </a:cubicBezTo>
                  <a:cubicBezTo>
                    <a:pt x="1" y="74"/>
                    <a:pt x="1" y="147"/>
                    <a:pt x="74" y="183"/>
                  </a:cubicBezTo>
                  <a:cubicBezTo>
                    <a:pt x="147" y="265"/>
                    <a:pt x="266" y="302"/>
                    <a:pt x="375" y="375"/>
                  </a:cubicBezTo>
                  <a:cubicBezTo>
                    <a:pt x="494" y="411"/>
                    <a:pt x="603" y="457"/>
                    <a:pt x="758" y="493"/>
                  </a:cubicBezTo>
                  <a:cubicBezTo>
                    <a:pt x="986" y="566"/>
                    <a:pt x="1251" y="603"/>
                    <a:pt x="1515" y="603"/>
                  </a:cubicBezTo>
                  <a:lnTo>
                    <a:pt x="1597" y="603"/>
                  </a:lnTo>
                  <a:cubicBezTo>
                    <a:pt x="1597" y="566"/>
                    <a:pt x="1634" y="566"/>
                    <a:pt x="1634" y="530"/>
                  </a:cubicBezTo>
                  <a:lnTo>
                    <a:pt x="1634" y="457"/>
                  </a:lnTo>
                  <a:cubicBezTo>
                    <a:pt x="1597" y="411"/>
                    <a:pt x="1561" y="375"/>
                    <a:pt x="1561" y="375"/>
                  </a:cubicBezTo>
                  <a:cubicBezTo>
                    <a:pt x="1251" y="375"/>
                    <a:pt x="950" y="338"/>
                    <a:pt x="685" y="265"/>
                  </a:cubicBezTo>
                  <a:cubicBezTo>
                    <a:pt x="530" y="183"/>
                    <a:pt x="375" y="147"/>
                    <a:pt x="266" y="74"/>
                  </a:cubicBezTo>
                  <a:cubicBezTo>
                    <a:pt x="229" y="37"/>
                    <a:pt x="229" y="37"/>
                    <a:pt x="193" y="37"/>
                  </a:cubicBezTo>
                  <a:cubicBezTo>
                    <a:pt x="193" y="1"/>
                    <a:pt x="147" y="1"/>
                    <a:pt x="110" y="1"/>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6"/>
            <p:cNvSpPr/>
            <p:nvPr/>
          </p:nvSpPr>
          <p:spPr>
            <a:xfrm flipH="1">
              <a:off x="5353925" y="4519214"/>
              <a:ext cx="115151" cy="42416"/>
            </a:xfrm>
            <a:custGeom>
              <a:avLst/>
              <a:gdLst/>
              <a:ahLst/>
              <a:cxnLst/>
              <a:rect l="l" t="t" r="r" b="b"/>
              <a:pathLst>
                <a:path w="1561" h="575" extrusionOk="0">
                  <a:moveTo>
                    <a:pt x="74" y="0"/>
                  </a:moveTo>
                  <a:cubicBezTo>
                    <a:pt x="74" y="37"/>
                    <a:pt x="37" y="37"/>
                    <a:pt x="37" y="73"/>
                  </a:cubicBezTo>
                  <a:cubicBezTo>
                    <a:pt x="37" y="73"/>
                    <a:pt x="1" y="119"/>
                    <a:pt x="37" y="155"/>
                  </a:cubicBezTo>
                  <a:cubicBezTo>
                    <a:pt x="37" y="192"/>
                    <a:pt x="74" y="192"/>
                    <a:pt x="74" y="228"/>
                  </a:cubicBezTo>
                  <a:cubicBezTo>
                    <a:pt x="493" y="456"/>
                    <a:pt x="986" y="529"/>
                    <a:pt x="1442" y="575"/>
                  </a:cubicBezTo>
                  <a:cubicBezTo>
                    <a:pt x="1478" y="575"/>
                    <a:pt x="1524" y="575"/>
                    <a:pt x="1524" y="529"/>
                  </a:cubicBezTo>
                  <a:cubicBezTo>
                    <a:pt x="1524" y="493"/>
                    <a:pt x="1561" y="493"/>
                    <a:pt x="1561" y="456"/>
                  </a:cubicBezTo>
                  <a:cubicBezTo>
                    <a:pt x="1561" y="420"/>
                    <a:pt x="1524" y="383"/>
                    <a:pt x="1524" y="383"/>
                  </a:cubicBezTo>
                  <a:cubicBezTo>
                    <a:pt x="1478" y="347"/>
                    <a:pt x="1442" y="347"/>
                    <a:pt x="1442" y="347"/>
                  </a:cubicBezTo>
                  <a:cubicBezTo>
                    <a:pt x="1177" y="347"/>
                    <a:pt x="876" y="301"/>
                    <a:pt x="648" y="228"/>
                  </a:cubicBezTo>
                  <a:cubicBezTo>
                    <a:pt x="457" y="155"/>
                    <a:pt x="302" y="119"/>
                    <a:pt x="192" y="0"/>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6"/>
            <p:cNvSpPr/>
            <p:nvPr/>
          </p:nvSpPr>
          <p:spPr>
            <a:xfrm flipH="1">
              <a:off x="5457569" y="4451865"/>
              <a:ext cx="95603" cy="89628"/>
            </a:xfrm>
            <a:custGeom>
              <a:avLst/>
              <a:gdLst/>
              <a:ahLst/>
              <a:cxnLst/>
              <a:rect l="l" t="t" r="r" b="b"/>
              <a:pathLst>
                <a:path w="1296" h="1215" extrusionOk="0">
                  <a:moveTo>
                    <a:pt x="0" y="1"/>
                  </a:moveTo>
                  <a:lnTo>
                    <a:pt x="0" y="1"/>
                  </a:lnTo>
                  <a:cubicBezTo>
                    <a:pt x="37" y="119"/>
                    <a:pt x="73" y="192"/>
                    <a:pt x="110" y="265"/>
                  </a:cubicBezTo>
                  <a:cubicBezTo>
                    <a:pt x="155" y="384"/>
                    <a:pt x="192" y="457"/>
                    <a:pt x="265" y="493"/>
                  </a:cubicBezTo>
                  <a:cubicBezTo>
                    <a:pt x="301" y="576"/>
                    <a:pt x="383" y="649"/>
                    <a:pt x="456" y="721"/>
                  </a:cubicBezTo>
                  <a:lnTo>
                    <a:pt x="493" y="758"/>
                  </a:lnTo>
                  <a:lnTo>
                    <a:pt x="529" y="804"/>
                  </a:lnTo>
                  <a:cubicBezTo>
                    <a:pt x="611" y="877"/>
                    <a:pt x="757" y="986"/>
                    <a:pt x="949" y="1068"/>
                  </a:cubicBezTo>
                  <a:cubicBezTo>
                    <a:pt x="1068" y="1141"/>
                    <a:pt x="1177" y="1178"/>
                    <a:pt x="1296" y="1214"/>
                  </a:cubicBezTo>
                  <a:cubicBezTo>
                    <a:pt x="1214" y="1068"/>
                    <a:pt x="1141" y="877"/>
                    <a:pt x="1022" y="721"/>
                  </a:cubicBezTo>
                  <a:cubicBezTo>
                    <a:pt x="949" y="649"/>
                    <a:pt x="876" y="576"/>
                    <a:pt x="840" y="493"/>
                  </a:cubicBezTo>
                  <a:cubicBezTo>
                    <a:pt x="757" y="457"/>
                    <a:pt x="684" y="384"/>
                    <a:pt x="611" y="302"/>
                  </a:cubicBezTo>
                  <a:cubicBezTo>
                    <a:pt x="529" y="265"/>
                    <a:pt x="456" y="229"/>
                    <a:pt x="420" y="192"/>
                  </a:cubicBezTo>
                  <a:cubicBezTo>
                    <a:pt x="338" y="156"/>
                    <a:pt x="265" y="119"/>
                    <a:pt x="192" y="74"/>
                  </a:cubicBezTo>
                  <a:lnTo>
                    <a:pt x="228" y="74"/>
                  </a:lnTo>
                  <a:cubicBezTo>
                    <a:pt x="155" y="74"/>
                    <a:pt x="110" y="37"/>
                    <a:pt x="37" y="37"/>
                  </a:cubicBezTo>
                  <a:lnTo>
                    <a:pt x="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6"/>
            <p:cNvSpPr/>
            <p:nvPr/>
          </p:nvSpPr>
          <p:spPr>
            <a:xfrm flipH="1">
              <a:off x="5073975" y="4460643"/>
              <a:ext cx="109102" cy="114487"/>
            </a:xfrm>
            <a:custGeom>
              <a:avLst/>
              <a:gdLst/>
              <a:ahLst/>
              <a:cxnLst/>
              <a:rect l="l" t="t" r="r" b="b"/>
              <a:pathLst>
                <a:path w="1479" h="1552" extrusionOk="0">
                  <a:moveTo>
                    <a:pt x="648" y="0"/>
                  </a:moveTo>
                  <a:cubicBezTo>
                    <a:pt x="612" y="37"/>
                    <a:pt x="566" y="37"/>
                    <a:pt x="530" y="73"/>
                  </a:cubicBezTo>
                  <a:cubicBezTo>
                    <a:pt x="457" y="146"/>
                    <a:pt x="384" y="183"/>
                    <a:pt x="338" y="301"/>
                  </a:cubicBezTo>
                  <a:cubicBezTo>
                    <a:pt x="265" y="374"/>
                    <a:pt x="192" y="530"/>
                    <a:pt x="156" y="639"/>
                  </a:cubicBezTo>
                  <a:cubicBezTo>
                    <a:pt x="74" y="794"/>
                    <a:pt x="37" y="949"/>
                    <a:pt x="1" y="1095"/>
                  </a:cubicBezTo>
                  <a:lnTo>
                    <a:pt x="1" y="1515"/>
                  </a:lnTo>
                  <a:lnTo>
                    <a:pt x="1" y="1551"/>
                  </a:lnTo>
                  <a:cubicBezTo>
                    <a:pt x="74" y="1551"/>
                    <a:pt x="156" y="1551"/>
                    <a:pt x="229" y="1515"/>
                  </a:cubicBezTo>
                  <a:cubicBezTo>
                    <a:pt x="420" y="1515"/>
                    <a:pt x="566" y="1478"/>
                    <a:pt x="721" y="1442"/>
                  </a:cubicBezTo>
                  <a:cubicBezTo>
                    <a:pt x="876" y="1405"/>
                    <a:pt x="1022" y="1369"/>
                    <a:pt x="1141" y="1287"/>
                  </a:cubicBezTo>
                  <a:cubicBezTo>
                    <a:pt x="1178" y="1250"/>
                    <a:pt x="1251" y="1214"/>
                    <a:pt x="1296" y="1141"/>
                  </a:cubicBezTo>
                  <a:cubicBezTo>
                    <a:pt x="1369" y="1095"/>
                    <a:pt x="1406" y="1022"/>
                    <a:pt x="1442" y="949"/>
                  </a:cubicBezTo>
                  <a:cubicBezTo>
                    <a:pt x="1479" y="913"/>
                    <a:pt x="1479" y="867"/>
                    <a:pt x="1479" y="794"/>
                  </a:cubicBezTo>
                  <a:lnTo>
                    <a:pt x="1479" y="602"/>
                  </a:lnTo>
                  <a:cubicBezTo>
                    <a:pt x="1442" y="566"/>
                    <a:pt x="1442" y="530"/>
                    <a:pt x="1406" y="493"/>
                  </a:cubicBezTo>
                  <a:cubicBezTo>
                    <a:pt x="1369" y="457"/>
                    <a:pt x="1333" y="374"/>
                    <a:pt x="1296" y="338"/>
                  </a:cubicBezTo>
                  <a:cubicBezTo>
                    <a:pt x="1178" y="265"/>
                    <a:pt x="1022" y="183"/>
                    <a:pt x="949" y="146"/>
                  </a:cubicBezTo>
                  <a:cubicBezTo>
                    <a:pt x="840" y="110"/>
                    <a:pt x="758" y="73"/>
                    <a:pt x="648"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6"/>
            <p:cNvSpPr/>
            <p:nvPr/>
          </p:nvSpPr>
          <p:spPr>
            <a:xfrm flipH="1">
              <a:off x="5800074" y="4297764"/>
              <a:ext cx="106447" cy="170993"/>
            </a:xfrm>
            <a:custGeom>
              <a:avLst/>
              <a:gdLst/>
              <a:ahLst/>
              <a:cxnLst/>
              <a:rect l="l" t="t" r="r" b="b"/>
              <a:pathLst>
                <a:path w="1443" h="2318" extrusionOk="0">
                  <a:moveTo>
                    <a:pt x="420" y="1"/>
                  </a:moveTo>
                  <a:cubicBezTo>
                    <a:pt x="302" y="1"/>
                    <a:pt x="192" y="37"/>
                    <a:pt x="74" y="74"/>
                  </a:cubicBezTo>
                  <a:cubicBezTo>
                    <a:pt x="74" y="156"/>
                    <a:pt x="37" y="265"/>
                    <a:pt x="1" y="384"/>
                  </a:cubicBezTo>
                  <a:cubicBezTo>
                    <a:pt x="1" y="566"/>
                    <a:pt x="1" y="794"/>
                    <a:pt x="37" y="986"/>
                  </a:cubicBezTo>
                  <a:cubicBezTo>
                    <a:pt x="37" y="1214"/>
                    <a:pt x="110" y="1406"/>
                    <a:pt x="192" y="1634"/>
                  </a:cubicBezTo>
                  <a:lnTo>
                    <a:pt x="192" y="1597"/>
                  </a:lnTo>
                  <a:cubicBezTo>
                    <a:pt x="229" y="1707"/>
                    <a:pt x="265" y="1789"/>
                    <a:pt x="338" y="1898"/>
                  </a:cubicBezTo>
                  <a:cubicBezTo>
                    <a:pt x="384" y="1980"/>
                    <a:pt x="420" y="2053"/>
                    <a:pt x="493" y="2126"/>
                  </a:cubicBezTo>
                  <a:cubicBezTo>
                    <a:pt x="530" y="2208"/>
                    <a:pt x="612" y="2245"/>
                    <a:pt x="649" y="2318"/>
                  </a:cubicBezTo>
                  <a:cubicBezTo>
                    <a:pt x="877" y="2163"/>
                    <a:pt x="1068" y="1935"/>
                    <a:pt x="1178" y="1752"/>
                  </a:cubicBezTo>
                  <a:cubicBezTo>
                    <a:pt x="1333" y="1479"/>
                    <a:pt x="1442" y="1214"/>
                    <a:pt x="1442" y="913"/>
                  </a:cubicBezTo>
                  <a:cubicBezTo>
                    <a:pt x="1442" y="758"/>
                    <a:pt x="1442" y="457"/>
                    <a:pt x="1214" y="229"/>
                  </a:cubicBezTo>
                  <a:cubicBezTo>
                    <a:pt x="1141" y="156"/>
                    <a:pt x="1023" y="74"/>
                    <a:pt x="877" y="37"/>
                  </a:cubicBezTo>
                  <a:cubicBezTo>
                    <a:pt x="794" y="1"/>
                    <a:pt x="685" y="1"/>
                    <a:pt x="566"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6"/>
            <p:cNvSpPr/>
            <p:nvPr/>
          </p:nvSpPr>
          <p:spPr>
            <a:xfrm flipH="1">
              <a:off x="5906447" y="4326017"/>
              <a:ext cx="74" cy="74"/>
            </a:xfrm>
            <a:custGeom>
              <a:avLst/>
              <a:gdLst/>
              <a:ahLst/>
              <a:cxnLst/>
              <a:rect l="l" t="t" r="r" b="b"/>
              <a:pathLst>
                <a:path w="1" h="1" extrusionOk="0">
                  <a:moveTo>
                    <a:pt x="1" y="1"/>
                  </a:moveTo>
                  <a:lnTo>
                    <a:pt x="1" y="1"/>
                  </a:ln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6"/>
            <p:cNvSpPr/>
            <p:nvPr/>
          </p:nvSpPr>
          <p:spPr>
            <a:xfrm flipH="1">
              <a:off x="5906447" y="4326017"/>
              <a:ext cx="74" cy="74"/>
            </a:xfrm>
            <a:custGeom>
              <a:avLst/>
              <a:gdLst/>
              <a:ahLst/>
              <a:cxnLst/>
              <a:rect l="l" t="t" r="r" b="b"/>
              <a:pathLst>
                <a:path w="1" h="1" extrusionOk="0">
                  <a:moveTo>
                    <a:pt x="1" y="1"/>
                  </a:moveTo>
                  <a:lnTo>
                    <a:pt x="1" y="1"/>
                  </a:ln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6"/>
            <p:cNvSpPr/>
            <p:nvPr/>
          </p:nvSpPr>
          <p:spPr>
            <a:xfrm flipH="1">
              <a:off x="5870079" y="4454594"/>
              <a:ext cx="74" cy="74"/>
            </a:xfrm>
            <a:custGeom>
              <a:avLst/>
              <a:gdLst/>
              <a:ahLst/>
              <a:cxnLst/>
              <a:rect l="l" t="t" r="r" b="b"/>
              <a:pathLst>
                <a:path w="1" h="1" extrusionOk="0">
                  <a:moveTo>
                    <a:pt x="0" y="0"/>
                  </a:moveTo>
                  <a:lnTo>
                    <a:pt x="0" y="0"/>
                  </a:ln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6"/>
            <p:cNvSpPr/>
            <p:nvPr/>
          </p:nvSpPr>
          <p:spPr>
            <a:xfrm flipH="1">
              <a:off x="5870079" y="4454594"/>
              <a:ext cx="74" cy="74"/>
            </a:xfrm>
            <a:custGeom>
              <a:avLst/>
              <a:gdLst/>
              <a:ahLst/>
              <a:cxnLst/>
              <a:rect l="l" t="t" r="r" b="b"/>
              <a:pathLst>
                <a:path w="1" h="1" extrusionOk="0">
                  <a:moveTo>
                    <a:pt x="0" y="0"/>
                  </a:move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6"/>
            <p:cNvSpPr/>
            <p:nvPr/>
          </p:nvSpPr>
          <p:spPr>
            <a:xfrm flipH="1">
              <a:off x="6029568" y="3540689"/>
              <a:ext cx="314323" cy="269251"/>
            </a:xfrm>
            <a:custGeom>
              <a:avLst/>
              <a:gdLst/>
              <a:ahLst/>
              <a:cxnLst/>
              <a:rect l="l" t="t" r="r" b="b"/>
              <a:pathLst>
                <a:path w="4261" h="3650" extrusionOk="0">
                  <a:moveTo>
                    <a:pt x="3686" y="1"/>
                  </a:moveTo>
                  <a:cubicBezTo>
                    <a:pt x="3576" y="1"/>
                    <a:pt x="3421" y="1"/>
                    <a:pt x="3302" y="37"/>
                  </a:cubicBezTo>
                  <a:cubicBezTo>
                    <a:pt x="3193" y="37"/>
                    <a:pt x="3074" y="74"/>
                    <a:pt x="2928" y="110"/>
                  </a:cubicBezTo>
                  <a:lnTo>
                    <a:pt x="2928" y="156"/>
                  </a:lnTo>
                  <a:lnTo>
                    <a:pt x="2928" y="192"/>
                  </a:lnTo>
                  <a:lnTo>
                    <a:pt x="2892" y="229"/>
                  </a:lnTo>
                  <a:cubicBezTo>
                    <a:pt x="2773" y="338"/>
                    <a:pt x="2618" y="457"/>
                    <a:pt x="2509" y="530"/>
                  </a:cubicBezTo>
                  <a:cubicBezTo>
                    <a:pt x="2390" y="612"/>
                    <a:pt x="2317" y="685"/>
                    <a:pt x="2208" y="721"/>
                  </a:cubicBezTo>
                  <a:lnTo>
                    <a:pt x="2208" y="758"/>
                  </a:lnTo>
                  <a:cubicBezTo>
                    <a:pt x="2089" y="840"/>
                    <a:pt x="1934" y="877"/>
                    <a:pt x="1788" y="950"/>
                  </a:cubicBezTo>
                  <a:lnTo>
                    <a:pt x="1670" y="1022"/>
                  </a:lnTo>
                  <a:cubicBezTo>
                    <a:pt x="1478" y="1141"/>
                    <a:pt x="1250" y="1251"/>
                    <a:pt x="1022" y="1406"/>
                  </a:cubicBezTo>
                  <a:cubicBezTo>
                    <a:pt x="757" y="1561"/>
                    <a:pt x="566" y="1670"/>
                    <a:pt x="420" y="1825"/>
                  </a:cubicBezTo>
                  <a:cubicBezTo>
                    <a:pt x="228" y="2017"/>
                    <a:pt x="110" y="2163"/>
                    <a:pt x="37" y="2354"/>
                  </a:cubicBezTo>
                  <a:cubicBezTo>
                    <a:pt x="0" y="2391"/>
                    <a:pt x="0" y="2436"/>
                    <a:pt x="0" y="2509"/>
                  </a:cubicBezTo>
                  <a:lnTo>
                    <a:pt x="0" y="2665"/>
                  </a:lnTo>
                  <a:cubicBezTo>
                    <a:pt x="0" y="2774"/>
                    <a:pt x="0" y="2847"/>
                    <a:pt x="73" y="2966"/>
                  </a:cubicBezTo>
                  <a:cubicBezTo>
                    <a:pt x="110" y="3039"/>
                    <a:pt x="155" y="3075"/>
                    <a:pt x="192" y="3157"/>
                  </a:cubicBezTo>
                  <a:cubicBezTo>
                    <a:pt x="228" y="3230"/>
                    <a:pt x="265" y="3303"/>
                    <a:pt x="338" y="3349"/>
                  </a:cubicBezTo>
                  <a:cubicBezTo>
                    <a:pt x="456" y="3458"/>
                    <a:pt x="566" y="3531"/>
                    <a:pt x="684" y="3613"/>
                  </a:cubicBezTo>
                  <a:cubicBezTo>
                    <a:pt x="794" y="3613"/>
                    <a:pt x="876" y="3650"/>
                    <a:pt x="985" y="3650"/>
                  </a:cubicBezTo>
                  <a:lnTo>
                    <a:pt x="1067" y="3650"/>
                  </a:lnTo>
                  <a:cubicBezTo>
                    <a:pt x="1177" y="3650"/>
                    <a:pt x="1295" y="3613"/>
                    <a:pt x="1441" y="3531"/>
                  </a:cubicBezTo>
                  <a:cubicBezTo>
                    <a:pt x="1560" y="3495"/>
                    <a:pt x="1670" y="3422"/>
                    <a:pt x="1825" y="3349"/>
                  </a:cubicBezTo>
                  <a:cubicBezTo>
                    <a:pt x="1898" y="3267"/>
                    <a:pt x="2016" y="3194"/>
                    <a:pt x="2162" y="3075"/>
                  </a:cubicBezTo>
                  <a:cubicBezTo>
                    <a:pt x="2354" y="2893"/>
                    <a:pt x="2509" y="2701"/>
                    <a:pt x="2737" y="2436"/>
                  </a:cubicBezTo>
                  <a:cubicBezTo>
                    <a:pt x="2965" y="2163"/>
                    <a:pt x="3157" y="1862"/>
                    <a:pt x="3385" y="1561"/>
                  </a:cubicBezTo>
                  <a:cubicBezTo>
                    <a:pt x="3613" y="1214"/>
                    <a:pt x="3841" y="877"/>
                    <a:pt x="4032" y="493"/>
                  </a:cubicBezTo>
                  <a:cubicBezTo>
                    <a:pt x="4105" y="338"/>
                    <a:pt x="4178" y="192"/>
                    <a:pt x="4260" y="37"/>
                  </a:cubicBezTo>
                  <a:cubicBezTo>
                    <a:pt x="4069" y="37"/>
                    <a:pt x="3877" y="1"/>
                    <a:pt x="3686" y="1"/>
                  </a:cubicBezTo>
                  <a:close/>
                </a:path>
              </a:pathLst>
            </a:custGeom>
            <a:solidFill>
              <a:srgbClr val="A14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6"/>
            <p:cNvSpPr/>
            <p:nvPr/>
          </p:nvSpPr>
          <p:spPr>
            <a:xfrm flipH="1">
              <a:off x="6001980" y="2805817"/>
              <a:ext cx="498742" cy="431466"/>
            </a:xfrm>
            <a:custGeom>
              <a:avLst/>
              <a:gdLst/>
              <a:ahLst/>
              <a:cxnLst/>
              <a:rect l="l" t="t" r="r" b="b"/>
              <a:pathLst>
                <a:path w="6761" h="5849" extrusionOk="0">
                  <a:moveTo>
                    <a:pt x="6569" y="1"/>
                  </a:moveTo>
                  <a:cubicBezTo>
                    <a:pt x="6569" y="1"/>
                    <a:pt x="6532" y="1"/>
                    <a:pt x="6532" y="37"/>
                  </a:cubicBezTo>
                  <a:lnTo>
                    <a:pt x="6040" y="685"/>
                  </a:lnTo>
                  <a:lnTo>
                    <a:pt x="5283" y="1752"/>
                  </a:lnTo>
                  <a:lnTo>
                    <a:pt x="5200" y="1862"/>
                  </a:lnTo>
                  <a:lnTo>
                    <a:pt x="5091" y="1980"/>
                  </a:lnTo>
                  <a:lnTo>
                    <a:pt x="3193" y="2090"/>
                  </a:lnTo>
                  <a:lnTo>
                    <a:pt x="2737" y="2090"/>
                  </a:lnTo>
                  <a:lnTo>
                    <a:pt x="2126" y="2136"/>
                  </a:lnTo>
                  <a:lnTo>
                    <a:pt x="1971" y="2136"/>
                  </a:lnTo>
                  <a:lnTo>
                    <a:pt x="1670" y="2172"/>
                  </a:lnTo>
                  <a:lnTo>
                    <a:pt x="1369" y="2172"/>
                  </a:lnTo>
                  <a:lnTo>
                    <a:pt x="721" y="2209"/>
                  </a:lnTo>
                  <a:lnTo>
                    <a:pt x="110" y="2209"/>
                  </a:lnTo>
                  <a:cubicBezTo>
                    <a:pt x="73" y="2245"/>
                    <a:pt x="37" y="2281"/>
                    <a:pt x="37" y="2318"/>
                  </a:cubicBezTo>
                  <a:cubicBezTo>
                    <a:pt x="0" y="2318"/>
                    <a:pt x="0" y="2364"/>
                    <a:pt x="0" y="2400"/>
                  </a:cubicBezTo>
                  <a:cubicBezTo>
                    <a:pt x="37" y="2592"/>
                    <a:pt x="73" y="2774"/>
                    <a:pt x="73" y="2966"/>
                  </a:cubicBezTo>
                  <a:cubicBezTo>
                    <a:pt x="110" y="3230"/>
                    <a:pt x="110" y="3458"/>
                    <a:pt x="183" y="3732"/>
                  </a:cubicBezTo>
                  <a:cubicBezTo>
                    <a:pt x="265" y="4033"/>
                    <a:pt x="457" y="4334"/>
                    <a:pt x="685" y="4644"/>
                  </a:cubicBezTo>
                  <a:cubicBezTo>
                    <a:pt x="867" y="4872"/>
                    <a:pt x="1095" y="5055"/>
                    <a:pt x="1369" y="5246"/>
                  </a:cubicBezTo>
                  <a:cubicBezTo>
                    <a:pt x="1633" y="5401"/>
                    <a:pt x="1934" y="5511"/>
                    <a:pt x="2236" y="5630"/>
                  </a:cubicBezTo>
                  <a:cubicBezTo>
                    <a:pt x="2546" y="5702"/>
                    <a:pt x="2847" y="5785"/>
                    <a:pt x="3193" y="5821"/>
                  </a:cubicBezTo>
                  <a:cubicBezTo>
                    <a:pt x="3344" y="5839"/>
                    <a:pt x="3494" y="5848"/>
                    <a:pt x="3651" y="5848"/>
                  </a:cubicBezTo>
                  <a:cubicBezTo>
                    <a:pt x="3807" y="5848"/>
                    <a:pt x="3969" y="5839"/>
                    <a:pt x="4142" y="5821"/>
                  </a:cubicBezTo>
                  <a:cubicBezTo>
                    <a:pt x="4443" y="5821"/>
                    <a:pt x="4744" y="5739"/>
                    <a:pt x="5018" y="5702"/>
                  </a:cubicBezTo>
                  <a:lnTo>
                    <a:pt x="5054" y="5666"/>
                  </a:lnTo>
                  <a:cubicBezTo>
                    <a:pt x="5283" y="5593"/>
                    <a:pt x="5511" y="5474"/>
                    <a:pt x="5702" y="5283"/>
                  </a:cubicBezTo>
                  <a:cubicBezTo>
                    <a:pt x="5885" y="5137"/>
                    <a:pt x="6040" y="4909"/>
                    <a:pt x="6195" y="4644"/>
                  </a:cubicBezTo>
                  <a:cubicBezTo>
                    <a:pt x="6304" y="4416"/>
                    <a:pt x="6423" y="4143"/>
                    <a:pt x="6496" y="3841"/>
                  </a:cubicBezTo>
                  <a:cubicBezTo>
                    <a:pt x="6569" y="3577"/>
                    <a:pt x="6614" y="3276"/>
                    <a:pt x="6651" y="2929"/>
                  </a:cubicBezTo>
                  <a:cubicBezTo>
                    <a:pt x="6687" y="2665"/>
                    <a:pt x="6724" y="2400"/>
                    <a:pt x="6760" y="2053"/>
                  </a:cubicBezTo>
                  <a:lnTo>
                    <a:pt x="6760" y="1369"/>
                  </a:lnTo>
                  <a:cubicBezTo>
                    <a:pt x="6760" y="995"/>
                    <a:pt x="6760" y="612"/>
                    <a:pt x="6724" y="156"/>
                  </a:cubicBezTo>
                  <a:lnTo>
                    <a:pt x="6724" y="119"/>
                  </a:lnTo>
                  <a:cubicBezTo>
                    <a:pt x="6724" y="83"/>
                    <a:pt x="6724" y="37"/>
                    <a:pt x="6687"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6"/>
            <p:cNvSpPr/>
            <p:nvPr/>
          </p:nvSpPr>
          <p:spPr>
            <a:xfrm flipH="1">
              <a:off x="6069253" y="3540689"/>
              <a:ext cx="14237" cy="8188"/>
            </a:xfrm>
            <a:custGeom>
              <a:avLst/>
              <a:gdLst/>
              <a:ahLst/>
              <a:cxnLst/>
              <a:rect l="l" t="t" r="r" b="b"/>
              <a:pathLst>
                <a:path w="193" h="111" extrusionOk="0">
                  <a:moveTo>
                    <a:pt x="192" y="1"/>
                  </a:moveTo>
                  <a:cubicBezTo>
                    <a:pt x="119" y="37"/>
                    <a:pt x="46" y="74"/>
                    <a:pt x="1" y="110"/>
                  </a:cubicBezTo>
                  <a:cubicBezTo>
                    <a:pt x="83" y="74"/>
                    <a:pt x="119" y="37"/>
                    <a:pt x="192" y="37"/>
                  </a:cubicBezTo>
                  <a:lnTo>
                    <a:pt x="192" y="1"/>
                  </a:lnTo>
                  <a:close/>
                </a:path>
              </a:pathLst>
            </a:custGeom>
            <a:solidFill>
              <a:srgbClr val="FE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6"/>
            <p:cNvSpPr/>
            <p:nvPr/>
          </p:nvSpPr>
          <p:spPr>
            <a:xfrm flipH="1">
              <a:off x="6038345" y="2959917"/>
              <a:ext cx="89554" cy="572141"/>
            </a:xfrm>
            <a:custGeom>
              <a:avLst/>
              <a:gdLst/>
              <a:ahLst/>
              <a:cxnLst/>
              <a:rect l="l" t="t" r="r" b="b"/>
              <a:pathLst>
                <a:path w="1214" h="7756" extrusionOk="0">
                  <a:moveTo>
                    <a:pt x="301" y="1"/>
                  </a:moveTo>
                  <a:lnTo>
                    <a:pt x="146" y="192"/>
                  </a:lnTo>
                  <a:lnTo>
                    <a:pt x="73" y="192"/>
                  </a:lnTo>
                  <a:cubicBezTo>
                    <a:pt x="37" y="229"/>
                    <a:pt x="37" y="275"/>
                    <a:pt x="0" y="275"/>
                  </a:cubicBezTo>
                  <a:cubicBezTo>
                    <a:pt x="37" y="457"/>
                    <a:pt x="37" y="612"/>
                    <a:pt x="73" y="804"/>
                  </a:cubicBezTo>
                  <a:cubicBezTo>
                    <a:pt x="73" y="1105"/>
                    <a:pt x="110" y="1415"/>
                    <a:pt x="110" y="1716"/>
                  </a:cubicBezTo>
                  <a:lnTo>
                    <a:pt x="110" y="2628"/>
                  </a:lnTo>
                  <a:cubicBezTo>
                    <a:pt x="110" y="2966"/>
                    <a:pt x="146" y="3276"/>
                    <a:pt x="192" y="3577"/>
                  </a:cubicBezTo>
                  <a:cubicBezTo>
                    <a:pt x="229" y="4526"/>
                    <a:pt x="338" y="5474"/>
                    <a:pt x="420" y="6432"/>
                  </a:cubicBezTo>
                  <a:cubicBezTo>
                    <a:pt x="457" y="6889"/>
                    <a:pt x="493" y="7299"/>
                    <a:pt x="530" y="7755"/>
                  </a:cubicBezTo>
                  <a:cubicBezTo>
                    <a:pt x="758" y="7609"/>
                    <a:pt x="986" y="7454"/>
                    <a:pt x="1214" y="7345"/>
                  </a:cubicBezTo>
                  <a:lnTo>
                    <a:pt x="1214" y="7263"/>
                  </a:lnTo>
                  <a:cubicBezTo>
                    <a:pt x="1141" y="6843"/>
                    <a:pt x="1104" y="6432"/>
                    <a:pt x="1022" y="6013"/>
                  </a:cubicBezTo>
                  <a:cubicBezTo>
                    <a:pt x="913" y="5100"/>
                    <a:pt x="794" y="4152"/>
                    <a:pt x="685" y="3194"/>
                  </a:cubicBezTo>
                  <a:cubicBezTo>
                    <a:pt x="685" y="2966"/>
                    <a:pt x="648" y="2701"/>
                    <a:pt x="603" y="2473"/>
                  </a:cubicBezTo>
                  <a:cubicBezTo>
                    <a:pt x="603" y="2245"/>
                    <a:pt x="566" y="2017"/>
                    <a:pt x="530" y="1789"/>
                  </a:cubicBezTo>
                  <a:cubicBezTo>
                    <a:pt x="493" y="1333"/>
                    <a:pt x="493" y="877"/>
                    <a:pt x="420" y="421"/>
                  </a:cubicBezTo>
                  <a:cubicBezTo>
                    <a:pt x="374" y="311"/>
                    <a:pt x="374" y="156"/>
                    <a:pt x="338" y="47"/>
                  </a:cubicBezTo>
                  <a:cubicBezTo>
                    <a:pt x="301" y="47"/>
                    <a:pt x="301" y="1"/>
                    <a:pt x="301" y="1"/>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6"/>
            <p:cNvSpPr/>
            <p:nvPr/>
          </p:nvSpPr>
          <p:spPr>
            <a:xfrm flipH="1">
              <a:off x="5934701" y="2800432"/>
              <a:ext cx="173649" cy="714807"/>
            </a:xfrm>
            <a:custGeom>
              <a:avLst/>
              <a:gdLst/>
              <a:ahLst/>
              <a:cxnLst/>
              <a:rect l="l" t="t" r="r" b="b"/>
              <a:pathLst>
                <a:path w="2354" h="9690" extrusionOk="0">
                  <a:moveTo>
                    <a:pt x="1633" y="1"/>
                  </a:moveTo>
                  <a:cubicBezTo>
                    <a:pt x="1596" y="1"/>
                    <a:pt x="1596" y="1"/>
                    <a:pt x="1560" y="37"/>
                  </a:cubicBezTo>
                  <a:lnTo>
                    <a:pt x="1523" y="74"/>
                  </a:lnTo>
                  <a:lnTo>
                    <a:pt x="566" y="1406"/>
                  </a:lnTo>
                  <a:lnTo>
                    <a:pt x="0" y="2209"/>
                  </a:lnTo>
                  <a:cubicBezTo>
                    <a:pt x="36" y="2510"/>
                    <a:pt x="73" y="2811"/>
                    <a:pt x="73" y="3121"/>
                  </a:cubicBezTo>
                  <a:cubicBezTo>
                    <a:pt x="155" y="4033"/>
                    <a:pt x="228" y="4945"/>
                    <a:pt x="301" y="5858"/>
                  </a:cubicBezTo>
                  <a:cubicBezTo>
                    <a:pt x="383" y="6350"/>
                    <a:pt x="420" y="6843"/>
                    <a:pt x="456" y="7335"/>
                  </a:cubicBezTo>
                  <a:cubicBezTo>
                    <a:pt x="529" y="8138"/>
                    <a:pt x="566" y="8895"/>
                    <a:pt x="648" y="9689"/>
                  </a:cubicBezTo>
                  <a:cubicBezTo>
                    <a:pt x="985" y="9507"/>
                    <a:pt x="1295" y="9279"/>
                    <a:pt x="1633" y="9087"/>
                  </a:cubicBezTo>
                  <a:lnTo>
                    <a:pt x="2244" y="8704"/>
                  </a:lnTo>
                  <a:lnTo>
                    <a:pt x="2281" y="8704"/>
                  </a:lnTo>
                  <a:cubicBezTo>
                    <a:pt x="2317" y="8667"/>
                    <a:pt x="2317" y="8631"/>
                    <a:pt x="2317" y="8594"/>
                  </a:cubicBezTo>
                  <a:lnTo>
                    <a:pt x="2354" y="8549"/>
                  </a:lnTo>
                  <a:cubicBezTo>
                    <a:pt x="2281" y="7792"/>
                    <a:pt x="2244" y="6998"/>
                    <a:pt x="2162" y="6232"/>
                  </a:cubicBezTo>
                  <a:lnTo>
                    <a:pt x="2053" y="4526"/>
                  </a:lnTo>
                  <a:lnTo>
                    <a:pt x="1898" y="2318"/>
                  </a:lnTo>
                  <a:lnTo>
                    <a:pt x="1752" y="110"/>
                  </a:lnTo>
                  <a:cubicBezTo>
                    <a:pt x="1752" y="37"/>
                    <a:pt x="1706" y="1"/>
                    <a:pt x="1633" y="1"/>
                  </a:cubicBezTo>
                  <a:close/>
                </a:path>
              </a:pathLst>
            </a:custGeom>
            <a:solidFill>
              <a:srgbClr val="FE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6"/>
            <p:cNvSpPr/>
            <p:nvPr/>
          </p:nvSpPr>
          <p:spPr>
            <a:xfrm flipH="1">
              <a:off x="6074642" y="2974081"/>
              <a:ext cx="459719" cy="594935"/>
            </a:xfrm>
            <a:custGeom>
              <a:avLst/>
              <a:gdLst/>
              <a:ahLst/>
              <a:cxnLst/>
              <a:rect l="l" t="t" r="r" b="b"/>
              <a:pathLst>
                <a:path w="6232" h="8065" extrusionOk="0">
                  <a:moveTo>
                    <a:pt x="5583" y="0"/>
                  </a:moveTo>
                  <a:cubicBezTo>
                    <a:pt x="4480" y="83"/>
                    <a:pt x="3376" y="119"/>
                    <a:pt x="2281" y="156"/>
                  </a:cubicBezTo>
                  <a:lnTo>
                    <a:pt x="1934" y="192"/>
                  </a:lnTo>
                  <a:lnTo>
                    <a:pt x="228" y="265"/>
                  </a:lnTo>
                  <a:lnTo>
                    <a:pt x="110" y="265"/>
                  </a:lnTo>
                  <a:cubicBezTo>
                    <a:pt x="37" y="311"/>
                    <a:pt x="0" y="347"/>
                    <a:pt x="0" y="384"/>
                  </a:cubicBezTo>
                  <a:lnTo>
                    <a:pt x="0" y="420"/>
                  </a:lnTo>
                  <a:cubicBezTo>
                    <a:pt x="37" y="457"/>
                    <a:pt x="37" y="457"/>
                    <a:pt x="37" y="493"/>
                  </a:cubicBezTo>
                  <a:cubicBezTo>
                    <a:pt x="37" y="803"/>
                    <a:pt x="73" y="1104"/>
                    <a:pt x="73" y="1451"/>
                  </a:cubicBezTo>
                  <a:cubicBezTo>
                    <a:pt x="146" y="2436"/>
                    <a:pt x="228" y="3421"/>
                    <a:pt x="301" y="4416"/>
                  </a:cubicBezTo>
                  <a:lnTo>
                    <a:pt x="301" y="4680"/>
                  </a:lnTo>
                  <a:lnTo>
                    <a:pt x="338" y="4945"/>
                  </a:lnTo>
                  <a:lnTo>
                    <a:pt x="338" y="5137"/>
                  </a:lnTo>
                  <a:lnTo>
                    <a:pt x="338" y="5328"/>
                  </a:lnTo>
                  <a:lnTo>
                    <a:pt x="374" y="5739"/>
                  </a:lnTo>
                  <a:lnTo>
                    <a:pt x="456" y="6806"/>
                  </a:lnTo>
                  <a:lnTo>
                    <a:pt x="529" y="7873"/>
                  </a:lnTo>
                  <a:cubicBezTo>
                    <a:pt x="529" y="7910"/>
                    <a:pt x="529" y="7946"/>
                    <a:pt x="566" y="7946"/>
                  </a:cubicBezTo>
                  <a:cubicBezTo>
                    <a:pt x="566" y="7983"/>
                    <a:pt x="602" y="8065"/>
                    <a:pt x="639" y="8065"/>
                  </a:cubicBezTo>
                  <a:lnTo>
                    <a:pt x="685" y="8019"/>
                  </a:lnTo>
                  <a:lnTo>
                    <a:pt x="721" y="8019"/>
                  </a:lnTo>
                  <a:lnTo>
                    <a:pt x="1971" y="7983"/>
                  </a:lnTo>
                  <a:lnTo>
                    <a:pt x="3075" y="7946"/>
                  </a:lnTo>
                  <a:lnTo>
                    <a:pt x="3567" y="7910"/>
                  </a:lnTo>
                  <a:lnTo>
                    <a:pt x="4407" y="7873"/>
                  </a:lnTo>
                  <a:lnTo>
                    <a:pt x="5246" y="7837"/>
                  </a:lnTo>
                  <a:lnTo>
                    <a:pt x="5583" y="7837"/>
                  </a:lnTo>
                  <a:cubicBezTo>
                    <a:pt x="5702" y="7755"/>
                    <a:pt x="5811" y="7682"/>
                    <a:pt x="5930" y="7645"/>
                  </a:cubicBezTo>
                  <a:cubicBezTo>
                    <a:pt x="5967" y="7609"/>
                    <a:pt x="6003" y="7563"/>
                    <a:pt x="6040" y="7563"/>
                  </a:cubicBezTo>
                  <a:cubicBezTo>
                    <a:pt x="6113" y="7527"/>
                    <a:pt x="6158" y="7490"/>
                    <a:pt x="6231" y="7454"/>
                  </a:cubicBezTo>
                  <a:cubicBezTo>
                    <a:pt x="6158" y="6651"/>
                    <a:pt x="6076" y="5894"/>
                    <a:pt x="6003" y="5100"/>
                  </a:cubicBezTo>
                  <a:lnTo>
                    <a:pt x="6003" y="4790"/>
                  </a:lnTo>
                  <a:cubicBezTo>
                    <a:pt x="5848" y="3193"/>
                    <a:pt x="5702" y="1597"/>
                    <a:pt x="5583" y="0"/>
                  </a:cubicBezTo>
                  <a:close/>
                </a:path>
              </a:pathLst>
            </a:custGeom>
            <a:solidFill>
              <a:srgbClr val="FE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6"/>
            <p:cNvSpPr/>
            <p:nvPr/>
          </p:nvSpPr>
          <p:spPr>
            <a:xfrm flipH="1">
              <a:off x="6074638" y="3543418"/>
              <a:ext cx="8852" cy="5459"/>
            </a:xfrm>
            <a:custGeom>
              <a:avLst/>
              <a:gdLst/>
              <a:ahLst/>
              <a:cxnLst/>
              <a:rect l="l" t="t" r="r" b="b"/>
              <a:pathLst>
                <a:path w="120" h="74" extrusionOk="0">
                  <a:moveTo>
                    <a:pt x="119" y="0"/>
                  </a:moveTo>
                  <a:lnTo>
                    <a:pt x="119" y="0"/>
                  </a:lnTo>
                  <a:cubicBezTo>
                    <a:pt x="83" y="37"/>
                    <a:pt x="46" y="37"/>
                    <a:pt x="1" y="73"/>
                  </a:cubicBezTo>
                  <a:cubicBezTo>
                    <a:pt x="46" y="73"/>
                    <a:pt x="83" y="37"/>
                    <a:pt x="119" y="0"/>
                  </a:cubicBezTo>
                  <a:close/>
                </a:path>
              </a:pathLst>
            </a:custGeom>
            <a:solidFill>
              <a:srgbClr val="FE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6"/>
            <p:cNvSpPr/>
            <p:nvPr/>
          </p:nvSpPr>
          <p:spPr>
            <a:xfrm flipH="1">
              <a:off x="6489879" y="3005063"/>
              <a:ext cx="41826" cy="547134"/>
            </a:xfrm>
            <a:custGeom>
              <a:avLst/>
              <a:gdLst/>
              <a:ahLst/>
              <a:cxnLst/>
              <a:rect l="l" t="t" r="r" b="b"/>
              <a:pathLst>
                <a:path w="567" h="7417" extrusionOk="0">
                  <a:moveTo>
                    <a:pt x="37" y="0"/>
                  </a:moveTo>
                  <a:cubicBezTo>
                    <a:pt x="1" y="0"/>
                    <a:pt x="1" y="0"/>
                    <a:pt x="1" y="37"/>
                  </a:cubicBezTo>
                  <a:lnTo>
                    <a:pt x="1" y="301"/>
                  </a:lnTo>
                  <a:lnTo>
                    <a:pt x="1" y="611"/>
                  </a:lnTo>
                  <a:cubicBezTo>
                    <a:pt x="1" y="721"/>
                    <a:pt x="1" y="839"/>
                    <a:pt x="37" y="912"/>
                  </a:cubicBezTo>
                  <a:lnTo>
                    <a:pt x="37" y="1259"/>
                  </a:lnTo>
                  <a:cubicBezTo>
                    <a:pt x="74" y="1560"/>
                    <a:pt x="74" y="1898"/>
                    <a:pt x="110" y="2208"/>
                  </a:cubicBezTo>
                  <a:cubicBezTo>
                    <a:pt x="110" y="2545"/>
                    <a:pt x="147" y="2892"/>
                    <a:pt x="192" y="3230"/>
                  </a:cubicBezTo>
                  <a:cubicBezTo>
                    <a:pt x="192" y="3540"/>
                    <a:pt x="229" y="3877"/>
                    <a:pt x="229" y="4178"/>
                  </a:cubicBezTo>
                  <a:cubicBezTo>
                    <a:pt x="265" y="4452"/>
                    <a:pt x="265" y="4680"/>
                    <a:pt x="302" y="4908"/>
                  </a:cubicBezTo>
                  <a:cubicBezTo>
                    <a:pt x="302" y="5136"/>
                    <a:pt x="302" y="5364"/>
                    <a:pt x="338" y="5592"/>
                  </a:cubicBezTo>
                  <a:cubicBezTo>
                    <a:pt x="338" y="5857"/>
                    <a:pt x="375" y="6121"/>
                    <a:pt x="375" y="6349"/>
                  </a:cubicBezTo>
                  <a:cubicBezTo>
                    <a:pt x="420" y="6505"/>
                    <a:pt x="420" y="6651"/>
                    <a:pt x="420" y="6806"/>
                  </a:cubicBezTo>
                  <a:cubicBezTo>
                    <a:pt x="457" y="6842"/>
                    <a:pt x="457" y="6915"/>
                    <a:pt x="457" y="6961"/>
                  </a:cubicBezTo>
                  <a:lnTo>
                    <a:pt x="457" y="7070"/>
                  </a:lnTo>
                  <a:lnTo>
                    <a:pt x="457" y="7143"/>
                  </a:lnTo>
                  <a:lnTo>
                    <a:pt x="457" y="7225"/>
                  </a:lnTo>
                  <a:cubicBezTo>
                    <a:pt x="493" y="7298"/>
                    <a:pt x="493" y="7335"/>
                    <a:pt x="493" y="7371"/>
                  </a:cubicBezTo>
                  <a:cubicBezTo>
                    <a:pt x="493" y="7371"/>
                    <a:pt x="493" y="7417"/>
                    <a:pt x="530" y="7417"/>
                  </a:cubicBezTo>
                  <a:lnTo>
                    <a:pt x="566" y="7371"/>
                  </a:lnTo>
                  <a:cubicBezTo>
                    <a:pt x="566" y="7298"/>
                    <a:pt x="530" y="7262"/>
                    <a:pt x="530" y="7189"/>
                  </a:cubicBezTo>
                  <a:lnTo>
                    <a:pt x="530" y="7107"/>
                  </a:lnTo>
                  <a:lnTo>
                    <a:pt x="530" y="7070"/>
                  </a:lnTo>
                  <a:lnTo>
                    <a:pt x="530" y="6961"/>
                  </a:lnTo>
                  <a:cubicBezTo>
                    <a:pt x="530" y="6651"/>
                    <a:pt x="493" y="6313"/>
                    <a:pt x="493" y="5966"/>
                  </a:cubicBezTo>
                  <a:cubicBezTo>
                    <a:pt x="457" y="5702"/>
                    <a:pt x="457" y="5437"/>
                    <a:pt x="420" y="5173"/>
                  </a:cubicBezTo>
                  <a:cubicBezTo>
                    <a:pt x="420" y="4862"/>
                    <a:pt x="375" y="4598"/>
                    <a:pt x="375" y="4297"/>
                  </a:cubicBezTo>
                  <a:cubicBezTo>
                    <a:pt x="338" y="3996"/>
                    <a:pt x="338" y="3686"/>
                    <a:pt x="302" y="3348"/>
                  </a:cubicBezTo>
                  <a:cubicBezTo>
                    <a:pt x="302" y="3038"/>
                    <a:pt x="265" y="2700"/>
                    <a:pt x="265" y="2354"/>
                  </a:cubicBezTo>
                  <a:cubicBezTo>
                    <a:pt x="229" y="2016"/>
                    <a:pt x="192" y="1715"/>
                    <a:pt x="192" y="1369"/>
                  </a:cubicBezTo>
                  <a:cubicBezTo>
                    <a:pt x="147" y="1177"/>
                    <a:pt x="147" y="985"/>
                    <a:pt x="147" y="803"/>
                  </a:cubicBezTo>
                  <a:cubicBezTo>
                    <a:pt x="110" y="684"/>
                    <a:pt x="110" y="611"/>
                    <a:pt x="110" y="493"/>
                  </a:cubicBezTo>
                  <a:cubicBezTo>
                    <a:pt x="110" y="383"/>
                    <a:pt x="74" y="301"/>
                    <a:pt x="74" y="192"/>
                  </a:cubicBezTo>
                  <a:lnTo>
                    <a:pt x="74" y="37"/>
                  </a:lnTo>
                  <a:cubicBezTo>
                    <a:pt x="74" y="0"/>
                    <a:pt x="37" y="0"/>
                    <a:pt x="37" y="0"/>
                  </a:cubicBezTo>
                  <a:close/>
                </a:path>
              </a:pathLst>
            </a:custGeom>
            <a:solidFill>
              <a:srgbClr val="E05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6"/>
            <p:cNvSpPr/>
            <p:nvPr/>
          </p:nvSpPr>
          <p:spPr>
            <a:xfrm flipH="1">
              <a:off x="5937356" y="2817251"/>
              <a:ext cx="45219" cy="608434"/>
            </a:xfrm>
            <a:custGeom>
              <a:avLst/>
              <a:gdLst/>
              <a:ahLst/>
              <a:cxnLst/>
              <a:rect l="l" t="t" r="r" b="b"/>
              <a:pathLst>
                <a:path w="613" h="8248" extrusionOk="0">
                  <a:moveTo>
                    <a:pt x="1" y="1"/>
                  </a:moveTo>
                  <a:lnTo>
                    <a:pt x="1" y="37"/>
                  </a:lnTo>
                  <a:cubicBezTo>
                    <a:pt x="1" y="338"/>
                    <a:pt x="47" y="649"/>
                    <a:pt x="47" y="986"/>
                  </a:cubicBezTo>
                  <a:cubicBezTo>
                    <a:pt x="83" y="1251"/>
                    <a:pt x="83" y="1561"/>
                    <a:pt x="120" y="1862"/>
                  </a:cubicBezTo>
                  <a:cubicBezTo>
                    <a:pt x="120" y="2163"/>
                    <a:pt x="156" y="2473"/>
                    <a:pt x="156" y="2811"/>
                  </a:cubicBezTo>
                  <a:cubicBezTo>
                    <a:pt x="193" y="3157"/>
                    <a:pt x="229" y="3495"/>
                    <a:pt x="229" y="3842"/>
                  </a:cubicBezTo>
                  <a:cubicBezTo>
                    <a:pt x="275" y="4489"/>
                    <a:pt x="348" y="5173"/>
                    <a:pt x="384" y="5812"/>
                  </a:cubicBezTo>
                  <a:cubicBezTo>
                    <a:pt x="384" y="6086"/>
                    <a:pt x="421" y="6387"/>
                    <a:pt x="421" y="6651"/>
                  </a:cubicBezTo>
                  <a:cubicBezTo>
                    <a:pt x="457" y="6843"/>
                    <a:pt x="457" y="7034"/>
                    <a:pt x="457" y="7180"/>
                  </a:cubicBezTo>
                  <a:cubicBezTo>
                    <a:pt x="503" y="7336"/>
                    <a:pt x="503" y="7491"/>
                    <a:pt x="503" y="7637"/>
                  </a:cubicBezTo>
                  <a:cubicBezTo>
                    <a:pt x="503" y="7828"/>
                    <a:pt x="539" y="8020"/>
                    <a:pt x="539" y="8211"/>
                  </a:cubicBezTo>
                  <a:cubicBezTo>
                    <a:pt x="539" y="8248"/>
                    <a:pt x="576" y="8248"/>
                    <a:pt x="576" y="8248"/>
                  </a:cubicBezTo>
                  <a:cubicBezTo>
                    <a:pt x="612" y="8248"/>
                    <a:pt x="612" y="8211"/>
                    <a:pt x="612" y="8211"/>
                  </a:cubicBezTo>
                  <a:cubicBezTo>
                    <a:pt x="612" y="7983"/>
                    <a:pt x="576" y="7755"/>
                    <a:pt x="576" y="7527"/>
                  </a:cubicBezTo>
                  <a:cubicBezTo>
                    <a:pt x="576" y="7454"/>
                    <a:pt x="576" y="7408"/>
                    <a:pt x="539" y="7336"/>
                  </a:cubicBezTo>
                  <a:lnTo>
                    <a:pt x="539" y="7071"/>
                  </a:lnTo>
                  <a:cubicBezTo>
                    <a:pt x="539" y="6879"/>
                    <a:pt x="503" y="6724"/>
                    <a:pt x="503" y="6542"/>
                  </a:cubicBezTo>
                  <a:cubicBezTo>
                    <a:pt x="503" y="6268"/>
                    <a:pt x="457" y="6004"/>
                    <a:pt x="457" y="5703"/>
                  </a:cubicBezTo>
                  <a:cubicBezTo>
                    <a:pt x="421" y="5438"/>
                    <a:pt x="421" y="5128"/>
                    <a:pt x="384" y="4827"/>
                  </a:cubicBezTo>
                  <a:cubicBezTo>
                    <a:pt x="348" y="4106"/>
                    <a:pt x="311" y="3385"/>
                    <a:pt x="229" y="2701"/>
                  </a:cubicBezTo>
                  <a:cubicBezTo>
                    <a:pt x="229" y="2355"/>
                    <a:pt x="193" y="2054"/>
                    <a:pt x="193" y="1752"/>
                  </a:cubicBezTo>
                  <a:cubicBezTo>
                    <a:pt x="156" y="1442"/>
                    <a:pt x="120" y="1178"/>
                    <a:pt x="120" y="877"/>
                  </a:cubicBezTo>
                  <a:cubicBezTo>
                    <a:pt x="83" y="612"/>
                    <a:pt x="83" y="302"/>
                    <a:pt x="47" y="1"/>
                  </a:cubicBezTo>
                  <a:close/>
                </a:path>
              </a:pathLst>
            </a:custGeom>
            <a:solidFill>
              <a:srgbClr val="E05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6"/>
            <p:cNvSpPr/>
            <p:nvPr/>
          </p:nvSpPr>
          <p:spPr>
            <a:xfrm flipH="1">
              <a:off x="5993273" y="3271511"/>
              <a:ext cx="170993" cy="331216"/>
            </a:xfrm>
            <a:custGeom>
              <a:avLst/>
              <a:gdLst/>
              <a:ahLst/>
              <a:cxnLst/>
              <a:rect l="l" t="t" r="r" b="b"/>
              <a:pathLst>
                <a:path w="2318" h="4490" extrusionOk="0">
                  <a:moveTo>
                    <a:pt x="1707" y="1"/>
                  </a:moveTo>
                  <a:cubicBezTo>
                    <a:pt x="1670" y="1"/>
                    <a:pt x="1634" y="37"/>
                    <a:pt x="1597" y="37"/>
                  </a:cubicBezTo>
                  <a:cubicBezTo>
                    <a:pt x="1552" y="37"/>
                    <a:pt x="1515" y="74"/>
                    <a:pt x="1479" y="110"/>
                  </a:cubicBezTo>
                  <a:cubicBezTo>
                    <a:pt x="1442" y="156"/>
                    <a:pt x="1406" y="229"/>
                    <a:pt x="1369" y="265"/>
                  </a:cubicBezTo>
                  <a:cubicBezTo>
                    <a:pt x="1369" y="338"/>
                    <a:pt x="1324" y="420"/>
                    <a:pt x="1324" y="457"/>
                  </a:cubicBezTo>
                  <a:cubicBezTo>
                    <a:pt x="1251" y="420"/>
                    <a:pt x="1178" y="338"/>
                    <a:pt x="1096" y="302"/>
                  </a:cubicBezTo>
                  <a:cubicBezTo>
                    <a:pt x="1023" y="265"/>
                    <a:pt x="986" y="229"/>
                    <a:pt x="950" y="229"/>
                  </a:cubicBezTo>
                  <a:lnTo>
                    <a:pt x="758" y="229"/>
                  </a:lnTo>
                  <a:cubicBezTo>
                    <a:pt x="685" y="229"/>
                    <a:pt x="603" y="265"/>
                    <a:pt x="566" y="384"/>
                  </a:cubicBezTo>
                  <a:cubicBezTo>
                    <a:pt x="530" y="420"/>
                    <a:pt x="493" y="530"/>
                    <a:pt x="493" y="648"/>
                  </a:cubicBezTo>
                  <a:cubicBezTo>
                    <a:pt x="530" y="758"/>
                    <a:pt x="530" y="876"/>
                    <a:pt x="566" y="986"/>
                  </a:cubicBezTo>
                  <a:lnTo>
                    <a:pt x="566" y="1022"/>
                  </a:lnTo>
                  <a:cubicBezTo>
                    <a:pt x="530" y="986"/>
                    <a:pt x="457" y="949"/>
                    <a:pt x="411" y="949"/>
                  </a:cubicBezTo>
                  <a:lnTo>
                    <a:pt x="302" y="949"/>
                  </a:lnTo>
                  <a:cubicBezTo>
                    <a:pt x="229" y="949"/>
                    <a:pt x="183" y="986"/>
                    <a:pt x="147" y="986"/>
                  </a:cubicBezTo>
                  <a:cubicBezTo>
                    <a:pt x="74" y="1068"/>
                    <a:pt x="37" y="1141"/>
                    <a:pt x="37" y="1214"/>
                  </a:cubicBezTo>
                  <a:cubicBezTo>
                    <a:pt x="1" y="1333"/>
                    <a:pt x="1" y="1479"/>
                    <a:pt x="1" y="1597"/>
                  </a:cubicBezTo>
                  <a:cubicBezTo>
                    <a:pt x="37" y="1752"/>
                    <a:pt x="74" y="1935"/>
                    <a:pt x="183" y="2126"/>
                  </a:cubicBezTo>
                  <a:cubicBezTo>
                    <a:pt x="183" y="2163"/>
                    <a:pt x="229" y="2245"/>
                    <a:pt x="265" y="2281"/>
                  </a:cubicBezTo>
                  <a:cubicBezTo>
                    <a:pt x="302" y="2391"/>
                    <a:pt x="338" y="2509"/>
                    <a:pt x="375" y="2619"/>
                  </a:cubicBezTo>
                  <a:cubicBezTo>
                    <a:pt x="411" y="2737"/>
                    <a:pt x="457" y="2847"/>
                    <a:pt x="457" y="2966"/>
                  </a:cubicBezTo>
                  <a:lnTo>
                    <a:pt x="457" y="3303"/>
                  </a:lnTo>
                  <a:cubicBezTo>
                    <a:pt x="411" y="3385"/>
                    <a:pt x="411" y="3422"/>
                    <a:pt x="411" y="3495"/>
                  </a:cubicBezTo>
                  <a:lnTo>
                    <a:pt x="411" y="3531"/>
                  </a:lnTo>
                  <a:lnTo>
                    <a:pt x="457" y="3577"/>
                  </a:lnTo>
                  <a:lnTo>
                    <a:pt x="457" y="3613"/>
                  </a:lnTo>
                  <a:lnTo>
                    <a:pt x="457" y="3650"/>
                  </a:lnTo>
                  <a:lnTo>
                    <a:pt x="457" y="3759"/>
                  </a:lnTo>
                  <a:lnTo>
                    <a:pt x="457" y="3805"/>
                  </a:lnTo>
                  <a:lnTo>
                    <a:pt x="493" y="3805"/>
                  </a:lnTo>
                  <a:cubicBezTo>
                    <a:pt x="493" y="3841"/>
                    <a:pt x="493" y="3841"/>
                    <a:pt x="457" y="3841"/>
                  </a:cubicBezTo>
                  <a:lnTo>
                    <a:pt x="457" y="3878"/>
                  </a:lnTo>
                  <a:cubicBezTo>
                    <a:pt x="530" y="3914"/>
                    <a:pt x="566" y="3987"/>
                    <a:pt x="639" y="4033"/>
                  </a:cubicBezTo>
                  <a:cubicBezTo>
                    <a:pt x="685" y="4106"/>
                    <a:pt x="758" y="4142"/>
                    <a:pt x="831" y="4215"/>
                  </a:cubicBezTo>
                  <a:cubicBezTo>
                    <a:pt x="913" y="4261"/>
                    <a:pt x="986" y="4297"/>
                    <a:pt x="1023" y="4334"/>
                  </a:cubicBezTo>
                  <a:cubicBezTo>
                    <a:pt x="1096" y="4370"/>
                    <a:pt x="1178" y="4407"/>
                    <a:pt x="1251" y="4407"/>
                  </a:cubicBezTo>
                  <a:cubicBezTo>
                    <a:pt x="1324" y="4443"/>
                    <a:pt x="1369" y="4443"/>
                    <a:pt x="1406" y="4489"/>
                  </a:cubicBezTo>
                  <a:cubicBezTo>
                    <a:pt x="1479" y="4370"/>
                    <a:pt x="1515" y="4261"/>
                    <a:pt x="1597" y="4142"/>
                  </a:cubicBezTo>
                  <a:cubicBezTo>
                    <a:pt x="1780" y="3759"/>
                    <a:pt x="1935" y="3422"/>
                    <a:pt x="2053" y="3039"/>
                  </a:cubicBezTo>
                  <a:cubicBezTo>
                    <a:pt x="2163" y="2665"/>
                    <a:pt x="2236" y="2281"/>
                    <a:pt x="2281" y="1898"/>
                  </a:cubicBezTo>
                  <a:cubicBezTo>
                    <a:pt x="2318" y="1442"/>
                    <a:pt x="2281" y="1068"/>
                    <a:pt x="2199" y="685"/>
                  </a:cubicBezTo>
                  <a:cubicBezTo>
                    <a:pt x="2163" y="612"/>
                    <a:pt x="2126" y="530"/>
                    <a:pt x="2090" y="457"/>
                  </a:cubicBezTo>
                  <a:cubicBezTo>
                    <a:pt x="2090" y="384"/>
                    <a:pt x="2053" y="302"/>
                    <a:pt x="2008" y="229"/>
                  </a:cubicBezTo>
                  <a:cubicBezTo>
                    <a:pt x="1935" y="156"/>
                    <a:pt x="1862" y="37"/>
                    <a:pt x="1743" y="37"/>
                  </a:cubicBezTo>
                  <a:lnTo>
                    <a:pt x="1707" y="1"/>
                  </a:lnTo>
                  <a:close/>
                </a:path>
              </a:pathLst>
            </a:custGeom>
            <a:solidFill>
              <a:srgbClr val="A14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6"/>
            <p:cNvSpPr/>
            <p:nvPr/>
          </p:nvSpPr>
          <p:spPr>
            <a:xfrm flipH="1">
              <a:off x="6071982" y="3596531"/>
              <a:ext cx="74" cy="74"/>
            </a:xfrm>
            <a:custGeom>
              <a:avLst/>
              <a:gdLst/>
              <a:ahLst/>
              <a:cxnLst/>
              <a:rect l="l" t="t" r="r" b="b"/>
              <a:pathLst>
                <a:path w="1" h="1" extrusionOk="0">
                  <a:moveTo>
                    <a:pt x="1" y="1"/>
                  </a:moveTo>
                  <a:close/>
                </a:path>
              </a:pathLst>
            </a:custGeom>
            <a:solidFill>
              <a:srgbClr val="A14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6"/>
            <p:cNvSpPr/>
            <p:nvPr/>
          </p:nvSpPr>
          <p:spPr>
            <a:xfrm flipH="1">
              <a:off x="6071982" y="3596531"/>
              <a:ext cx="74" cy="74"/>
            </a:xfrm>
            <a:custGeom>
              <a:avLst/>
              <a:gdLst/>
              <a:ahLst/>
              <a:cxnLst/>
              <a:rect l="l" t="t" r="r" b="b"/>
              <a:pathLst>
                <a:path w="1" h="1" extrusionOk="0">
                  <a:moveTo>
                    <a:pt x="1" y="1"/>
                  </a:moveTo>
                  <a:lnTo>
                    <a:pt x="1" y="1"/>
                  </a:lnTo>
                  <a:close/>
                </a:path>
              </a:pathLst>
            </a:custGeom>
            <a:solidFill>
              <a:srgbClr val="A14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6"/>
            <p:cNvSpPr/>
            <p:nvPr/>
          </p:nvSpPr>
          <p:spPr>
            <a:xfrm flipH="1">
              <a:off x="6088802" y="3341517"/>
              <a:ext cx="75464" cy="235613"/>
            </a:xfrm>
            <a:custGeom>
              <a:avLst/>
              <a:gdLst/>
              <a:ahLst/>
              <a:cxnLst/>
              <a:rect l="l" t="t" r="r" b="b"/>
              <a:pathLst>
                <a:path w="1023" h="3194" extrusionOk="0">
                  <a:moveTo>
                    <a:pt x="265" y="0"/>
                  </a:moveTo>
                  <a:cubicBezTo>
                    <a:pt x="183" y="0"/>
                    <a:pt x="147" y="37"/>
                    <a:pt x="110" y="73"/>
                  </a:cubicBezTo>
                  <a:cubicBezTo>
                    <a:pt x="74" y="119"/>
                    <a:pt x="37" y="156"/>
                    <a:pt x="37" y="192"/>
                  </a:cubicBezTo>
                  <a:cubicBezTo>
                    <a:pt x="1" y="301"/>
                    <a:pt x="1" y="420"/>
                    <a:pt x="1" y="530"/>
                  </a:cubicBezTo>
                  <a:cubicBezTo>
                    <a:pt x="1" y="648"/>
                    <a:pt x="37" y="758"/>
                    <a:pt x="37" y="876"/>
                  </a:cubicBezTo>
                  <a:cubicBezTo>
                    <a:pt x="110" y="1068"/>
                    <a:pt x="183" y="1259"/>
                    <a:pt x="265" y="1405"/>
                  </a:cubicBezTo>
                  <a:cubicBezTo>
                    <a:pt x="265" y="1487"/>
                    <a:pt x="302" y="1560"/>
                    <a:pt x="338" y="1670"/>
                  </a:cubicBezTo>
                  <a:cubicBezTo>
                    <a:pt x="375" y="1752"/>
                    <a:pt x="375" y="1825"/>
                    <a:pt x="411" y="1944"/>
                  </a:cubicBezTo>
                  <a:lnTo>
                    <a:pt x="411" y="2582"/>
                  </a:lnTo>
                  <a:lnTo>
                    <a:pt x="457" y="2582"/>
                  </a:lnTo>
                  <a:lnTo>
                    <a:pt x="457" y="2664"/>
                  </a:lnTo>
                  <a:lnTo>
                    <a:pt x="457" y="2701"/>
                  </a:lnTo>
                  <a:cubicBezTo>
                    <a:pt x="457" y="2737"/>
                    <a:pt x="457" y="2774"/>
                    <a:pt x="493" y="2856"/>
                  </a:cubicBezTo>
                  <a:lnTo>
                    <a:pt x="493" y="2892"/>
                  </a:lnTo>
                  <a:cubicBezTo>
                    <a:pt x="530" y="3002"/>
                    <a:pt x="566" y="3120"/>
                    <a:pt x="639" y="3193"/>
                  </a:cubicBezTo>
                  <a:lnTo>
                    <a:pt x="685" y="3193"/>
                  </a:lnTo>
                  <a:cubicBezTo>
                    <a:pt x="722" y="3193"/>
                    <a:pt x="722" y="3193"/>
                    <a:pt x="685" y="3157"/>
                  </a:cubicBezTo>
                  <a:cubicBezTo>
                    <a:pt x="685" y="3120"/>
                    <a:pt x="639" y="3038"/>
                    <a:pt x="603" y="3002"/>
                  </a:cubicBezTo>
                  <a:cubicBezTo>
                    <a:pt x="603" y="2929"/>
                    <a:pt x="566" y="2892"/>
                    <a:pt x="566" y="2856"/>
                  </a:cubicBezTo>
                  <a:cubicBezTo>
                    <a:pt x="530" y="2810"/>
                    <a:pt x="530" y="2737"/>
                    <a:pt x="530" y="2701"/>
                  </a:cubicBezTo>
                  <a:cubicBezTo>
                    <a:pt x="493" y="2509"/>
                    <a:pt x="530" y="2318"/>
                    <a:pt x="530" y="2126"/>
                  </a:cubicBezTo>
                  <a:cubicBezTo>
                    <a:pt x="530" y="2090"/>
                    <a:pt x="493" y="2053"/>
                    <a:pt x="493" y="1980"/>
                  </a:cubicBezTo>
                  <a:lnTo>
                    <a:pt x="493" y="1825"/>
                  </a:lnTo>
                  <a:cubicBezTo>
                    <a:pt x="493" y="1716"/>
                    <a:pt x="457" y="1633"/>
                    <a:pt x="411" y="1524"/>
                  </a:cubicBezTo>
                  <a:cubicBezTo>
                    <a:pt x="375" y="1405"/>
                    <a:pt x="338" y="1332"/>
                    <a:pt x="302" y="1214"/>
                  </a:cubicBezTo>
                  <a:cubicBezTo>
                    <a:pt x="265" y="1141"/>
                    <a:pt x="229" y="1031"/>
                    <a:pt x="183" y="913"/>
                  </a:cubicBezTo>
                  <a:cubicBezTo>
                    <a:pt x="147" y="803"/>
                    <a:pt x="110" y="685"/>
                    <a:pt x="110" y="575"/>
                  </a:cubicBezTo>
                  <a:cubicBezTo>
                    <a:pt x="74" y="493"/>
                    <a:pt x="74" y="420"/>
                    <a:pt x="74" y="347"/>
                  </a:cubicBezTo>
                  <a:cubicBezTo>
                    <a:pt x="110" y="301"/>
                    <a:pt x="110" y="265"/>
                    <a:pt x="110" y="229"/>
                  </a:cubicBezTo>
                  <a:lnTo>
                    <a:pt x="147" y="192"/>
                  </a:lnTo>
                  <a:lnTo>
                    <a:pt x="183" y="156"/>
                  </a:lnTo>
                  <a:lnTo>
                    <a:pt x="229" y="119"/>
                  </a:lnTo>
                  <a:lnTo>
                    <a:pt x="411" y="119"/>
                  </a:lnTo>
                  <a:cubicBezTo>
                    <a:pt x="457" y="119"/>
                    <a:pt x="457" y="156"/>
                    <a:pt x="493" y="156"/>
                  </a:cubicBezTo>
                  <a:cubicBezTo>
                    <a:pt x="530" y="192"/>
                    <a:pt x="530" y="229"/>
                    <a:pt x="566" y="265"/>
                  </a:cubicBezTo>
                  <a:cubicBezTo>
                    <a:pt x="639" y="347"/>
                    <a:pt x="685" y="420"/>
                    <a:pt x="722" y="530"/>
                  </a:cubicBezTo>
                  <a:cubicBezTo>
                    <a:pt x="758" y="612"/>
                    <a:pt x="794" y="721"/>
                    <a:pt x="831" y="803"/>
                  </a:cubicBezTo>
                  <a:cubicBezTo>
                    <a:pt x="831" y="876"/>
                    <a:pt x="867" y="949"/>
                    <a:pt x="913" y="1031"/>
                  </a:cubicBezTo>
                  <a:cubicBezTo>
                    <a:pt x="913" y="1141"/>
                    <a:pt x="950" y="1214"/>
                    <a:pt x="950" y="1332"/>
                  </a:cubicBezTo>
                  <a:cubicBezTo>
                    <a:pt x="950" y="1369"/>
                    <a:pt x="950" y="1405"/>
                    <a:pt x="986" y="1442"/>
                  </a:cubicBezTo>
                  <a:lnTo>
                    <a:pt x="986" y="1487"/>
                  </a:lnTo>
                  <a:cubicBezTo>
                    <a:pt x="1023" y="1487"/>
                    <a:pt x="1023" y="1487"/>
                    <a:pt x="1023" y="1442"/>
                  </a:cubicBezTo>
                  <a:cubicBezTo>
                    <a:pt x="1023" y="1369"/>
                    <a:pt x="1023" y="1259"/>
                    <a:pt x="986" y="1141"/>
                  </a:cubicBezTo>
                  <a:cubicBezTo>
                    <a:pt x="986" y="1031"/>
                    <a:pt x="950" y="913"/>
                    <a:pt x="913" y="803"/>
                  </a:cubicBezTo>
                  <a:cubicBezTo>
                    <a:pt x="867" y="685"/>
                    <a:pt x="831" y="575"/>
                    <a:pt x="794" y="457"/>
                  </a:cubicBezTo>
                  <a:cubicBezTo>
                    <a:pt x="758" y="347"/>
                    <a:pt x="685" y="229"/>
                    <a:pt x="566" y="119"/>
                  </a:cubicBezTo>
                  <a:cubicBezTo>
                    <a:pt x="566" y="119"/>
                    <a:pt x="530" y="73"/>
                    <a:pt x="493" y="73"/>
                  </a:cubicBezTo>
                  <a:cubicBezTo>
                    <a:pt x="493" y="37"/>
                    <a:pt x="457" y="37"/>
                    <a:pt x="457" y="37"/>
                  </a:cubicBezTo>
                  <a:cubicBezTo>
                    <a:pt x="411" y="0"/>
                    <a:pt x="375" y="0"/>
                    <a:pt x="338" y="0"/>
                  </a:cubicBezTo>
                  <a:close/>
                </a:path>
              </a:pathLst>
            </a:custGeom>
            <a:solidFill>
              <a:srgbClr val="8D3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6"/>
            <p:cNvSpPr/>
            <p:nvPr/>
          </p:nvSpPr>
          <p:spPr>
            <a:xfrm flipH="1">
              <a:off x="6038345" y="3282945"/>
              <a:ext cx="89554" cy="134699"/>
            </a:xfrm>
            <a:custGeom>
              <a:avLst/>
              <a:gdLst/>
              <a:ahLst/>
              <a:cxnLst/>
              <a:rect l="l" t="t" r="r" b="b"/>
              <a:pathLst>
                <a:path w="1214" h="1826" extrusionOk="0">
                  <a:moveTo>
                    <a:pt x="265" y="1"/>
                  </a:moveTo>
                  <a:cubicBezTo>
                    <a:pt x="192" y="37"/>
                    <a:pt x="146" y="37"/>
                    <a:pt x="110" y="74"/>
                  </a:cubicBezTo>
                  <a:cubicBezTo>
                    <a:pt x="110" y="110"/>
                    <a:pt x="73" y="110"/>
                    <a:pt x="73" y="147"/>
                  </a:cubicBezTo>
                  <a:cubicBezTo>
                    <a:pt x="37" y="147"/>
                    <a:pt x="37" y="183"/>
                    <a:pt x="37" y="183"/>
                  </a:cubicBezTo>
                  <a:cubicBezTo>
                    <a:pt x="0" y="265"/>
                    <a:pt x="0" y="302"/>
                    <a:pt x="0" y="375"/>
                  </a:cubicBezTo>
                  <a:lnTo>
                    <a:pt x="0" y="530"/>
                  </a:lnTo>
                  <a:cubicBezTo>
                    <a:pt x="0" y="603"/>
                    <a:pt x="37" y="685"/>
                    <a:pt x="37" y="721"/>
                  </a:cubicBezTo>
                  <a:cubicBezTo>
                    <a:pt x="37" y="831"/>
                    <a:pt x="73" y="950"/>
                    <a:pt x="110" y="1059"/>
                  </a:cubicBezTo>
                  <a:cubicBezTo>
                    <a:pt x="110" y="1095"/>
                    <a:pt x="146" y="1095"/>
                    <a:pt x="146" y="1095"/>
                  </a:cubicBezTo>
                  <a:cubicBezTo>
                    <a:pt x="192" y="1095"/>
                    <a:pt x="192" y="1059"/>
                    <a:pt x="192" y="1023"/>
                  </a:cubicBezTo>
                  <a:cubicBezTo>
                    <a:pt x="146" y="867"/>
                    <a:pt x="110" y="721"/>
                    <a:pt x="73" y="566"/>
                  </a:cubicBezTo>
                  <a:lnTo>
                    <a:pt x="73" y="338"/>
                  </a:lnTo>
                  <a:cubicBezTo>
                    <a:pt x="73" y="302"/>
                    <a:pt x="110" y="265"/>
                    <a:pt x="110" y="229"/>
                  </a:cubicBezTo>
                  <a:cubicBezTo>
                    <a:pt x="110" y="229"/>
                    <a:pt x="110" y="183"/>
                    <a:pt x="146" y="183"/>
                  </a:cubicBezTo>
                  <a:lnTo>
                    <a:pt x="192" y="147"/>
                  </a:lnTo>
                  <a:cubicBezTo>
                    <a:pt x="192" y="110"/>
                    <a:pt x="229" y="110"/>
                    <a:pt x="229" y="110"/>
                  </a:cubicBezTo>
                  <a:cubicBezTo>
                    <a:pt x="265" y="110"/>
                    <a:pt x="301" y="74"/>
                    <a:pt x="301" y="74"/>
                  </a:cubicBezTo>
                  <a:lnTo>
                    <a:pt x="420" y="74"/>
                  </a:lnTo>
                  <a:cubicBezTo>
                    <a:pt x="457" y="110"/>
                    <a:pt x="493" y="110"/>
                    <a:pt x="493" y="110"/>
                  </a:cubicBezTo>
                  <a:cubicBezTo>
                    <a:pt x="530" y="110"/>
                    <a:pt x="566" y="147"/>
                    <a:pt x="603" y="183"/>
                  </a:cubicBezTo>
                  <a:cubicBezTo>
                    <a:pt x="648" y="183"/>
                    <a:pt x="685" y="265"/>
                    <a:pt x="721" y="302"/>
                  </a:cubicBezTo>
                  <a:cubicBezTo>
                    <a:pt x="794" y="375"/>
                    <a:pt x="831" y="493"/>
                    <a:pt x="876" y="566"/>
                  </a:cubicBezTo>
                  <a:cubicBezTo>
                    <a:pt x="913" y="685"/>
                    <a:pt x="949" y="831"/>
                    <a:pt x="986" y="950"/>
                  </a:cubicBezTo>
                  <a:cubicBezTo>
                    <a:pt x="1059" y="1095"/>
                    <a:pt x="1104" y="1287"/>
                    <a:pt x="1104" y="1479"/>
                  </a:cubicBezTo>
                  <a:cubicBezTo>
                    <a:pt x="1141" y="1552"/>
                    <a:pt x="1141" y="1670"/>
                    <a:pt x="1141" y="1780"/>
                  </a:cubicBezTo>
                  <a:cubicBezTo>
                    <a:pt x="1141" y="1825"/>
                    <a:pt x="1177" y="1825"/>
                    <a:pt x="1177" y="1825"/>
                  </a:cubicBezTo>
                  <a:cubicBezTo>
                    <a:pt x="1214" y="1825"/>
                    <a:pt x="1214" y="1825"/>
                    <a:pt x="1214" y="1780"/>
                  </a:cubicBezTo>
                  <a:cubicBezTo>
                    <a:pt x="1214" y="1597"/>
                    <a:pt x="1177" y="1369"/>
                    <a:pt x="1141" y="1178"/>
                  </a:cubicBezTo>
                  <a:cubicBezTo>
                    <a:pt x="1141" y="1059"/>
                    <a:pt x="1104" y="950"/>
                    <a:pt x="1059" y="831"/>
                  </a:cubicBezTo>
                  <a:cubicBezTo>
                    <a:pt x="1059" y="758"/>
                    <a:pt x="1022" y="685"/>
                    <a:pt x="986" y="603"/>
                  </a:cubicBezTo>
                  <a:cubicBezTo>
                    <a:pt x="986" y="530"/>
                    <a:pt x="949" y="457"/>
                    <a:pt x="913" y="411"/>
                  </a:cubicBezTo>
                  <a:cubicBezTo>
                    <a:pt x="876" y="338"/>
                    <a:pt x="831" y="265"/>
                    <a:pt x="794" y="229"/>
                  </a:cubicBezTo>
                  <a:cubicBezTo>
                    <a:pt x="721" y="147"/>
                    <a:pt x="685" y="110"/>
                    <a:pt x="648" y="74"/>
                  </a:cubicBezTo>
                  <a:cubicBezTo>
                    <a:pt x="566" y="37"/>
                    <a:pt x="493" y="1"/>
                    <a:pt x="420" y="1"/>
                  </a:cubicBezTo>
                  <a:close/>
                </a:path>
              </a:pathLst>
            </a:custGeom>
            <a:solidFill>
              <a:srgbClr val="8D3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6"/>
            <p:cNvSpPr/>
            <p:nvPr/>
          </p:nvSpPr>
          <p:spPr>
            <a:xfrm flipH="1">
              <a:off x="6113662" y="3501666"/>
              <a:ext cx="20286" cy="75464"/>
            </a:xfrm>
            <a:custGeom>
              <a:avLst/>
              <a:gdLst/>
              <a:ahLst/>
              <a:cxnLst/>
              <a:rect l="l" t="t" r="r" b="b"/>
              <a:pathLst>
                <a:path w="275" h="1023" extrusionOk="0">
                  <a:moveTo>
                    <a:pt x="0" y="1"/>
                  </a:moveTo>
                  <a:lnTo>
                    <a:pt x="0" y="37"/>
                  </a:lnTo>
                  <a:lnTo>
                    <a:pt x="0" y="110"/>
                  </a:lnTo>
                  <a:lnTo>
                    <a:pt x="0" y="338"/>
                  </a:lnTo>
                  <a:cubicBezTo>
                    <a:pt x="0" y="411"/>
                    <a:pt x="46" y="530"/>
                    <a:pt x="46" y="603"/>
                  </a:cubicBezTo>
                  <a:cubicBezTo>
                    <a:pt x="46" y="685"/>
                    <a:pt x="82" y="758"/>
                    <a:pt x="119" y="831"/>
                  </a:cubicBezTo>
                  <a:cubicBezTo>
                    <a:pt x="119" y="831"/>
                    <a:pt x="119" y="867"/>
                    <a:pt x="155" y="913"/>
                  </a:cubicBezTo>
                  <a:lnTo>
                    <a:pt x="155" y="949"/>
                  </a:lnTo>
                  <a:lnTo>
                    <a:pt x="192" y="986"/>
                  </a:lnTo>
                  <a:lnTo>
                    <a:pt x="228" y="1022"/>
                  </a:lnTo>
                  <a:lnTo>
                    <a:pt x="274" y="1022"/>
                  </a:lnTo>
                  <a:lnTo>
                    <a:pt x="274" y="986"/>
                  </a:lnTo>
                  <a:cubicBezTo>
                    <a:pt x="228" y="949"/>
                    <a:pt x="228" y="949"/>
                    <a:pt x="228" y="913"/>
                  </a:cubicBezTo>
                  <a:cubicBezTo>
                    <a:pt x="192" y="867"/>
                    <a:pt x="192" y="831"/>
                    <a:pt x="155" y="794"/>
                  </a:cubicBezTo>
                  <a:cubicBezTo>
                    <a:pt x="155" y="758"/>
                    <a:pt x="155" y="721"/>
                    <a:pt x="119" y="685"/>
                  </a:cubicBezTo>
                  <a:lnTo>
                    <a:pt x="119" y="639"/>
                  </a:lnTo>
                  <a:lnTo>
                    <a:pt x="119" y="566"/>
                  </a:lnTo>
                  <a:cubicBezTo>
                    <a:pt x="119" y="530"/>
                    <a:pt x="82" y="493"/>
                    <a:pt x="82" y="457"/>
                  </a:cubicBezTo>
                  <a:lnTo>
                    <a:pt x="82" y="229"/>
                  </a:lnTo>
                  <a:lnTo>
                    <a:pt x="82" y="37"/>
                  </a:lnTo>
                  <a:lnTo>
                    <a:pt x="82" y="1"/>
                  </a:lnTo>
                  <a:close/>
                </a:path>
              </a:pathLst>
            </a:custGeom>
            <a:solidFill>
              <a:srgbClr val="8D3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6"/>
            <p:cNvSpPr/>
            <p:nvPr/>
          </p:nvSpPr>
          <p:spPr>
            <a:xfrm flipH="1">
              <a:off x="6122440" y="3571671"/>
              <a:ext cx="74" cy="74"/>
            </a:xfrm>
            <a:custGeom>
              <a:avLst/>
              <a:gdLst/>
              <a:ahLst/>
              <a:cxnLst/>
              <a:rect l="l" t="t" r="r" b="b"/>
              <a:pathLst>
                <a:path w="1" h="1" extrusionOk="0">
                  <a:moveTo>
                    <a:pt x="0" y="0"/>
                  </a:moveTo>
                  <a:close/>
                </a:path>
              </a:pathLst>
            </a:custGeom>
            <a:solidFill>
              <a:srgbClr val="8D3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6"/>
            <p:cNvSpPr/>
            <p:nvPr/>
          </p:nvSpPr>
          <p:spPr>
            <a:xfrm flipH="1">
              <a:off x="6125169" y="3552123"/>
              <a:ext cx="74" cy="74"/>
            </a:xfrm>
            <a:custGeom>
              <a:avLst/>
              <a:gdLst/>
              <a:ahLst/>
              <a:cxnLst/>
              <a:rect l="l" t="t" r="r" b="b"/>
              <a:pathLst>
                <a:path w="1" h="1" extrusionOk="0">
                  <a:moveTo>
                    <a:pt x="1" y="1"/>
                  </a:moveTo>
                  <a:lnTo>
                    <a:pt x="1" y="1"/>
                  </a:lnTo>
                  <a:close/>
                </a:path>
              </a:pathLst>
            </a:custGeom>
            <a:solidFill>
              <a:srgbClr val="8D3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6"/>
            <p:cNvSpPr/>
            <p:nvPr/>
          </p:nvSpPr>
          <p:spPr>
            <a:xfrm flipH="1">
              <a:off x="6125169" y="3552123"/>
              <a:ext cx="74" cy="74"/>
            </a:xfrm>
            <a:custGeom>
              <a:avLst/>
              <a:gdLst/>
              <a:ahLst/>
              <a:cxnLst/>
              <a:rect l="l" t="t" r="r" b="b"/>
              <a:pathLst>
                <a:path w="1" h="1" extrusionOk="0">
                  <a:moveTo>
                    <a:pt x="1" y="1"/>
                  </a:moveTo>
                  <a:close/>
                </a:path>
              </a:pathLst>
            </a:custGeom>
            <a:solidFill>
              <a:srgbClr val="8D3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6"/>
            <p:cNvSpPr/>
            <p:nvPr/>
          </p:nvSpPr>
          <p:spPr>
            <a:xfrm flipH="1">
              <a:off x="6290710" y="3206891"/>
              <a:ext cx="647457" cy="841318"/>
            </a:xfrm>
            <a:custGeom>
              <a:avLst/>
              <a:gdLst/>
              <a:ahLst/>
              <a:cxnLst/>
              <a:rect l="l" t="t" r="r" b="b"/>
              <a:pathLst>
                <a:path w="8777" h="11405" extrusionOk="0">
                  <a:moveTo>
                    <a:pt x="530" y="1"/>
                  </a:moveTo>
                  <a:cubicBezTo>
                    <a:pt x="375" y="1"/>
                    <a:pt x="229" y="37"/>
                    <a:pt x="110" y="74"/>
                  </a:cubicBezTo>
                  <a:cubicBezTo>
                    <a:pt x="37" y="74"/>
                    <a:pt x="1" y="156"/>
                    <a:pt x="37" y="193"/>
                  </a:cubicBezTo>
                  <a:cubicBezTo>
                    <a:pt x="37" y="265"/>
                    <a:pt x="74" y="265"/>
                    <a:pt x="110" y="265"/>
                  </a:cubicBezTo>
                  <a:lnTo>
                    <a:pt x="147" y="265"/>
                  </a:lnTo>
                  <a:cubicBezTo>
                    <a:pt x="229" y="265"/>
                    <a:pt x="265" y="229"/>
                    <a:pt x="338" y="229"/>
                  </a:cubicBezTo>
                  <a:lnTo>
                    <a:pt x="375" y="229"/>
                  </a:lnTo>
                  <a:cubicBezTo>
                    <a:pt x="338" y="302"/>
                    <a:pt x="338" y="384"/>
                    <a:pt x="375" y="457"/>
                  </a:cubicBezTo>
                  <a:cubicBezTo>
                    <a:pt x="375" y="612"/>
                    <a:pt x="411" y="722"/>
                    <a:pt x="411" y="804"/>
                  </a:cubicBezTo>
                  <a:cubicBezTo>
                    <a:pt x="457" y="986"/>
                    <a:pt x="530" y="1141"/>
                    <a:pt x="566" y="1333"/>
                  </a:cubicBezTo>
                  <a:lnTo>
                    <a:pt x="603" y="1488"/>
                  </a:lnTo>
                  <a:lnTo>
                    <a:pt x="685" y="1716"/>
                  </a:lnTo>
                  <a:cubicBezTo>
                    <a:pt x="794" y="2054"/>
                    <a:pt x="913" y="2437"/>
                    <a:pt x="1022" y="2811"/>
                  </a:cubicBezTo>
                  <a:cubicBezTo>
                    <a:pt x="1141" y="3267"/>
                    <a:pt x="1251" y="3723"/>
                    <a:pt x="1369" y="4225"/>
                  </a:cubicBezTo>
                  <a:lnTo>
                    <a:pt x="1479" y="4754"/>
                  </a:lnTo>
                  <a:cubicBezTo>
                    <a:pt x="1552" y="5018"/>
                    <a:pt x="1597" y="5283"/>
                    <a:pt x="1670" y="5593"/>
                  </a:cubicBezTo>
                  <a:cubicBezTo>
                    <a:pt x="1780" y="6122"/>
                    <a:pt x="1898" y="6542"/>
                    <a:pt x="2008" y="6961"/>
                  </a:cubicBezTo>
                  <a:cubicBezTo>
                    <a:pt x="2126" y="7299"/>
                    <a:pt x="2199" y="7646"/>
                    <a:pt x="2318" y="8020"/>
                  </a:cubicBezTo>
                  <a:cubicBezTo>
                    <a:pt x="2509" y="8558"/>
                    <a:pt x="2692" y="9124"/>
                    <a:pt x="2920" y="9653"/>
                  </a:cubicBezTo>
                  <a:cubicBezTo>
                    <a:pt x="3075" y="9926"/>
                    <a:pt x="3230" y="10191"/>
                    <a:pt x="3376" y="10419"/>
                  </a:cubicBezTo>
                  <a:cubicBezTo>
                    <a:pt x="3458" y="10528"/>
                    <a:pt x="3568" y="10647"/>
                    <a:pt x="3650" y="10757"/>
                  </a:cubicBezTo>
                  <a:cubicBezTo>
                    <a:pt x="3759" y="10875"/>
                    <a:pt x="3832" y="10948"/>
                    <a:pt x="3987" y="11021"/>
                  </a:cubicBezTo>
                  <a:cubicBezTo>
                    <a:pt x="4179" y="11213"/>
                    <a:pt x="4443" y="11331"/>
                    <a:pt x="4708" y="11404"/>
                  </a:cubicBezTo>
                  <a:lnTo>
                    <a:pt x="5091" y="11404"/>
                  </a:lnTo>
                  <a:cubicBezTo>
                    <a:pt x="5201" y="11404"/>
                    <a:pt x="5356" y="11404"/>
                    <a:pt x="5474" y="11368"/>
                  </a:cubicBezTo>
                  <a:cubicBezTo>
                    <a:pt x="5739" y="11295"/>
                    <a:pt x="5967" y="11140"/>
                    <a:pt x="6232" y="10948"/>
                  </a:cubicBezTo>
                  <a:cubicBezTo>
                    <a:pt x="6460" y="10793"/>
                    <a:pt x="6688" y="10611"/>
                    <a:pt x="6952" y="10337"/>
                  </a:cubicBezTo>
                  <a:cubicBezTo>
                    <a:pt x="7144" y="10154"/>
                    <a:pt x="7335" y="9881"/>
                    <a:pt x="7563" y="9616"/>
                  </a:cubicBezTo>
                  <a:cubicBezTo>
                    <a:pt x="7755" y="9352"/>
                    <a:pt x="7937" y="9124"/>
                    <a:pt x="8093" y="8859"/>
                  </a:cubicBezTo>
                  <a:cubicBezTo>
                    <a:pt x="8248" y="8631"/>
                    <a:pt x="8357" y="8439"/>
                    <a:pt x="8476" y="8211"/>
                  </a:cubicBezTo>
                  <a:cubicBezTo>
                    <a:pt x="8549" y="8102"/>
                    <a:pt x="8585" y="7947"/>
                    <a:pt x="8622" y="7828"/>
                  </a:cubicBezTo>
                  <a:cubicBezTo>
                    <a:pt x="8704" y="7682"/>
                    <a:pt x="8704" y="7564"/>
                    <a:pt x="8740" y="7418"/>
                  </a:cubicBezTo>
                  <a:cubicBezTo>
                    <a:pt x="8777" y="7226"/>
                    <a:pt x="8777" y="6916"/>
                    <a:pt x="8622" y="6651"/>
                  </a:cubicBezTo>
                  <a:cubicBezTo>
                    <a:pt x="8549" y="6542"/>
                    <a:pt x="8476" y="6460"/>
                    <a:pt x="8357" y="6350"/>
                  </a:cubicBezTo>
                  <a:cubicBezTo>
                    <a:pt x="8284" y="6277"/>
                    <a:pt x="8129" y="6195"/>
                    <a:pt x="7983" y="6159"/>
                  </a:cubicBezTo>
                  <a:cubicBezTo>
                    <a:pt x="7864" y="6122"/>
                    <a:pt x="7709" y="6086"/>
                    <a:pt x="7563" y="6086"/>
                  </a:cubicBezTo>
                  <a:lnTo>
                    <a:pt x="7481" y="6086"/>
                  </a:lnTo>
                  <a:cubicBezTo>
                    <a:pt x="7372" y="6086"/>
                    <a:pt x="7217" y="6086"/>
                    <a:pt x="7107" y="6122"/>
                  </a:cubicBezTo>
                  <a:cubicBezTo>
                    <a:pt x="6843" y="6195"/>
                    <a:pt x="6569" y="6314"/>
                    <a:pt x="6305" y="6505"/>
                  </a:cubicBezTo>
                  <a:cubicBezTo>
                    <a:pt x="6076" y="6651"/>
                    <a:pt x="5885" y="6879"/>
                    <a:pt x="5657" y="7144"/>
                  </a:cubicBezTo>
                  <a:cubicBezTo>
                    <a:pt x="5547" y="7336"/>
                    <a:pt x="5392" y="7527"/>
                    <a:pt x="5283" y="7755"/>
                  </a:cubicBezTo>
                  <a:cubicBezTo>
                    <a:pt x="5201" y="7564"/>
                    <a:pt x="5128" y="7372"/>
                    <a:pt x="5091" y="7226"/>
                  </a:cubicBezTo>
                  <a:cubicBezTo>
                    <a:pt x="5055" y="7034"/>
                    <a:pt x="4973" y="6843"/>
                    <a:pt x="4900" y="6578"/>
                  </a:cubicBezTo>
                  <a:cubicBezTo>
                    <a:pt x="4790" y="6195"/>
                    <a:pt x="4708" y="5776"/>
                    <a:pt x="4599" y="5365"/>
                  </a:cubicBezTo>
                  <a:lnTo>
                    <a:pt x="4599" y="5283"/>
                  </a:lnTo>
                  <a:cubicBezTo>
                    <a:pt x="4480" y="4827"/>
                    <a:pt x="4370" y="4407"/>
                    <a:pt x="4252" y="3997"/>
                  </a:cubicBezTo>
                  <a:cubicBezTo>
                    <a:pt x="4106" y="3541"/>
                    <a:pt x="3987" y="3121"/>
                    <a:pt x="3796" y="2738"/>
                  </a:cubicBezTo>
                  <a:cubicBezTo>
                    <a:pt x="3568" y="2126"/>
                    <a:pt x="3267" y="1442"/>
                    <a:pt x="2738" y="913"/>
                  </a:cubicBezTo>
                  <a:cubicBezTo>
                    <a:pt x="2619" y="804"/>
                    <a:pt x="2509" y="685"/>
                    <a:pt x="2354" y="576"/>
                  </a:cubicBezTo>
                  <a:cubicBezTo>
                    <a:pt x="2199" y="494"/>
                    <a:pt x="2053" y="421"/>
                    <a:pt x="1862" y="348"/>
                  </a:cubicBezTo>
                  <a:cubicBezTo>
                    <a:pt x="1479" y="156"/>
                    <a:pt x="1095" y="37"/>
                    <a:pt x="758" y="1"/>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6"/>
            <p:cNvSpPr/>
            <p:nvPr/>
          </p:nvSpPr>
          <p:spPr>
            <a:xfrm flipH="1">
              <a:off x="6882251" y="3212276"/>
              <a:ext cx="50531" cy="16893"/>
            </a:xfrm>
            <a:custGeom>
              <a:avLst/>
              <a:gdLst/>
              <a:ahLst/>
              <a:cxnLst/>
              <a:rect l="l" t="t" r="r" b="b"/>
              <a:pathLst>
                <a:path w="685" h="229" extrusionOk="0">
                  <a:moveTo>
                    <a:pt x="156" y="1"/>
                  </a:moveTo>
                  <a:cubicBezTo>
                    <a:pt x="74" y="1"/>
                    <a:pt x="37" y="47"/>
                    <a:pt x="37" y="120"/>
                  </a:cubicBezTo>
                  <a:cubicBezTo>
                    <a:pt x="1" y="156"/>
                    <a:pt x="74" y="229"/>
                    <a:pt x="110" y="229"/>
                  </a:cubicBezTo>
                  <a:lnTo>
                    <a:pt x="566" y="229"/>
                  </a:lnTo>
                  <a:cubicBezTo>
                    <a:pt x="612" y="229"/>
                    <a:pt x="612" y="229"/>
                    <a:pt x="648" y="192"/>
                  </a:cubicBezTo>
                  <a:cubicBezTo>
                    <a:pt x="685" y="192"/>
                    <a:pt x="685" y="156"/>
                    <a:pt x="685" y="156"/>
                  </a:cubicBezTo>
                  <a:cubicBezTo>
                    <a:pt x="685" y="120"/>
                    <a:pt x="685" y="83"/>
                    <a:pt x="648" y="47"/>
                  </a:cubicBezTo>
                  <a:lnTo>
                    <a:pt x="612" y="1"/>
                  </a:lnTo>
                  <a:lnTo>
                    <a:pt x="566" y="1"/>
                  </a:lnTo>
                  <a:cubicBezTo>
                    <a:pt x="512" y="24"/>
                    <a:pt x="445" y="35"/>
                    <a:pt x="375" y="35"/>
                  </a:cubicBezTo>
                  <a:cubicBezTo>
                    <a:pt x="304" y="35"/>
                    <a:pt x="229" y="24"/>
                    <a:pt x="156" y="1"/>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6"/>
            <p:cNvSpPr/>
            <p:nvPr/>
          </p:nvSpPr>
          <p:spPr>
            <a:xfrm flipH="1">
              <a:off x="6882251" y="3209620"/>
              <a:ext cx="55916" cy="16893"/>
            </a:xfrm>
            <a:custGeom>
              <a:avLst/>
              <a:gdLst/>
              <a:ahLst/>
              <a:cxnLst/>
              <a:rect l="l" t="t" r="r" b="b"/>
              <a:pathLst>
                <a:path w="758" h="229" extrusionOk="0">
                  <a:moveTo>
                    <a:pt x="110" y="0"/>
                  </a:moveTo>
                  <a:cubicBezTo>
                    <a:pt x="74" y="0"/>
                    <a:pt x="1" y="37"/>
                    <a:pt x="1" y="119"/>
                  </a:cubicBezTo>
                  <a:cubicBezTo>
                    <a:pt x="1" y="156"/>
                    <a:pt x="37" y="228"/>
                    <a:pt x="110" y="228"/>
                  </a:cubicBezTo>
                  <a:lnTo>
                    <a:pt x="639" y="228"/>
                  </a:lnTo>
                  <a:cubicBezTo>
                    <a:pt x="685" y="228"/>
                    <a:pt x="685" y="228"/>
                    <a:pt x="721" y="192"/>
                  </a:cubicBezTo>
                  <a:cubicBezTo>
                    <a:pt x="758" y="192"/>
                    <a:pt x="758" y="156"/>
                    <a:pt x="758" y="119"/>
                  </a:cubicBezTo>
                  <a:cubicBezTo>
                    <a:pt x="758" y="83"/>
                    <a:pt x="758" y="83"/>
                    <a:pt x="721" y="37"/>
                  </a:cubicBezTo>
                  <a:cubicBezTo>
                    <a:pt x="721" y="0"/>
                    <a:pt x="685" y="0"/>
                    <a:pt x="639" y="0"/>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6"/>
            <p:cNvSpPr/>
            <p:nvPr/>
          </p:nvSpPr>
          <p:spPr>
            <a:xfrm flipH="1">
              <a:off x="6882251" y="3206891"/>
              <a:ext cx="55916" cy="19622"/>
            </a:xfrm>
            <a:custGeom>
              <a:avLst/>
              <a:gdLst/>
              <a:ahLst/>
              <a:cxnLst/>
              <a:rect l="l" t="t" r="r" b="b"/>
              <a:pathLst>
                <a:path w="758" h="266" extrusionOk="0">
                  <a:moveTo>
                    <a:pt x="566" y="1"/>
                  </a:moveTo>
                  <a:cubicBezTo>
                    <a:pt x="411" y="1"/>
                    <a:pt x="265" y="37"/>
                    <a:pt x="74" y="37"/>
                  </a:cubicBezTo>
                  <a:cubicBezTo>
                    <a:pt x="37" y="37"/>
                    <a:pt x="37" y="74"/>
                    <a:pt x="1" y="74"/>
                  </a:cubicBezTo>
                  <a:lnTo>
                    <a:pt x="1" y="156"/>
                  </a:lnTo>
                  <a:cubicBezTo>
                    <a:pt x="1" y="193"/>
                    <a:pt x="1" y="229"/>
                    <a:pt x="37" y="229"/>
                  </a:cubicBezTo>
                  <a:cubicBezTo>
                    <a:pt x="74" y="265"/>
                    <a:pt x="74" y="265"/>
                    <a:pt x="110" y="265"/>
                  </a:cubicBezTo>
                  <a:cubicBezTo>
                    <a:pt x="229" y="229"/>
                    <a:pt x="338" y="229"/>
                    <a:pt x="457" y="229"/>
                  </a:cubicBezTo>
                  <a:lnTo>
                    <a:pt x="603" y="229"/>
                  </a:lnTo>
                  <a:cubicBezTo>
                    <a:pt x="685" y="229"/>
                    <a:pt x="721" y="193"/>
                    <a:pt x="721" y="120"/>
                  </a:cubicBezTo>
                  <a:cubicBezTo>
                    <a:pt x="758" y="74"/>
                    <a:pt x="685" y="1"/>
                    <a:pt x="639" y="1"/>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6"/>
            <p:cNvSpPr/>
            <p:nvPr/>
          </p:nvSpPr>
          <p:spPr>
            <a:xfrm flipH="1">
              <a:off x="6876866" y="3206891"/>
              <a:ext cx="44482" cy="16893"/>
            </a:xfrm>
            <a:custGeom>
              <a:avLst/>
              <a:gdLst/>
              <a:ahLst/>
              <a:cxnLst/>
              <a:rect l="l" t="t" r="r" b="b"/>
              <a:pathLst>
                <a:path w="603" h="229" extrusionOk="0">
                  <a:moveTo>
                    <a:pt x="110" y="1"/>
                  </a:moveTo>
                  <a:cubicBezTo>
                    <a:pt x="74" y="1"/>
                    <a:pt x="74" y="37"/>
                    <a:pt x="37" y="37"/>
                  </a:cubicBezTo>
                  <a:cubicBezTo>
                    <a:pt x="37" y="74"/>
                    <a:pt x="1" y="74"/>
                    <a:pt x="1" y="120"/>
                  </a:cubicBezTo>
                  <a:cubicBezTo>
                    <a:pt x="1" y="156"/>
                    <a:pt x="1" y="193"/>
                    <a:pt x="37" y="193"/>
                  </a:cubicBezTo>
                  <a:cubicBezTo>
                    <a:pt x="37" y="229"/>
                    <a:pt x="74" y="229"/>
                    <a:pt x="110" y="229"/>
                  </a:cubicBezTo>
                  <a:lnTo>
                    <a:pt x="493" y="229"/>
                  </a:lnTo>
                  <a:cubicBezTo>
                    <a:pt x="530" y="229"/>
                    <a:pt x="603" y="193"/>
                    <a:pt x="603" y="156"/>
                  </a:cubicBezTo>
                  <a:cubicBezTo>
                    <a:pt x="603" y="74"/>
                    <a:pt x="566" y="37"/>
                    <a:pt x="493" y="37"/>
                  </a:cubicBezTo>
                  <a:cubicBezTo>
                    <a:pt x="411" y="1"/>
                    <a:pt x="338" y="1"/>
                    <a:pt x="265" y="1"/>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46"/>
            <p:cNvSpPr/>
            <p:nvPr/>
          </p:nvSpPr>
          <p:spPr>
            <a:xfrm flipH="1">
              <a:off x="6879522" y="3206891"/>
              <a:ext cx="61965" cy="16893"/>
            </a:xfrm>
            <a:custGeom>
              <a:avLst/>
              <a:gdLst/>
              <a:ahLst/>
              <a:cxnLst/>
              <a:rect l="l" t="t" r="r" b="b"/>
              <a:pathLst>
                <a:path w="840" h="229" extrusionOk="0">
                  <a:moveTo>
                    <a:pt x="119" y="1"/>
                  </a:moveTo>
                  <a:cubicBezTo>
                    <a:pt x="46" y="1"/>
                    <a:pt x="0" y="74"/>
                    <a:pt x="46" y="120"/>
                  </a:cubicBezTo>
                  <a:cubicBezTo>
                    <a:pt x="46" y="156"/>
                    <a:pt x="46" y="193"/>
                    <a:pt x="82" y="193"/>
                  </a:cubicBezTo>
                  <a:cubicBezTo>
                    <a:pt x="119" y="229"/>
                    <a:pt x="119" y="229"/>
                    <a:pt x="155" y="229"/>
                  </a:cubicBezTo>
                  <a:cubicBezTo>
                    <a:pt x="192" y="229"/>
                    <a:pt x="274" y="229"/>
                    <a:pt x="310" y="193"/>
                  </a:cubicBezTo>
                  <a:cubicBezTo>
                    <a:pt x="456" y="193"/>
                    <a:pt x="575" y="229"/>
                    <a:pt x="730" y="229"/>
                  </a:cubicBezTo>
                  <a:cubicBezTo>
                    <a:pt x="766" y="229"/>
                    <a:pt x="803" y="193"/>
                    <a:pt x="839" y="120"/>
                  </a:cubicBezTo>
                  <a:cubicBezTo>
                    <a:pt x="839" y="74"/>
                    <a:pt x="803" y="1"/>
                    <a:pt x="730" y="1"/>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6"/>
            <p:cNvSpPr/>
            <p:nvPr/>
          </p:nvSpPr>
          <p:spPr>
            <a:xfrm flipH="1">
              <a:off x="6357983" y="3655766"/>
              <a:ext cx="232884" cy="224179"/>
            </a:xfrm>
            <a:custGeom>
              <a:avLst/>
              <a:gdLst/>
              <a:ahLst/>
              <a:cxnLst/>
              <a:rect l="l" t="t" r="r" b="b"/>
              <a:pathLst>
                <a:path w="3157" h="3039" extrusionOk="0">
                  <a:moveTo>
                    <a:pt x="2591" y="1"/>
                  </a:moveTo>
                  <a:cubicBezTo>
                    <a:pt x="2399" y="1"/>
                    <a:pt x="2208" y="74"/>
                    <a:pt x="2053" y="147"/>
                  </a:cubicBezTo>
                  <a:cubicBezTo>
                    <a:pt x="1861" y="229"/>
                    <a:pt x="1679" y="338"/>
                    <a:pt x="1524" y="457"/>
                  </a:cubicBezTo>
                  <a:cubicBezTo>
                    <a:pt x="1368" y="566"/>
                    <a:pt x="1222" y="685"/>
                    <a:pt x="1104" y="831"/>
                  </a:cubicBezTo>
                  <a:cubicBezTo>
                    <a:pt x="538" y="1442"/>
                    <a:pt x="192" y="2199"/>
                    <a:pt x="0" y="3002"/>
                  </a:cubicBezTo>
                  <a:lnTo>
                    <a:pt x="0" y="3039"/>
                  </a:lnTo>
                  <a:cubicBezTo>
                    <a:pt x="37" y="3039"/>
                    <a:pt x="37" y="3039"/>
                    <a:pt x="82" y="3002"/>
                  </a:cubicBezTo>
                  <a:cubicBezTo>
                    <a:pt x="119" y="2847"/>
                    <a:pt x="155" y="2701"/>
                    <a:pt x="228" y="2509"/>
                  </a:cubicBezTo>
                  <a:cubicBezTo>
                    <a:pt x="265" y="2354"/>
                    <a:pt x="347" y="2199"/>
                    <a:pt x="420" y="2017"/>
                  </a:cubicBezTo>
                  <a:cubicBezTo>
                    <a:pt x="538" y="1862"/>
                    <a:pt x="611" y="1670"/>
                    <a:pt x="721" y="1515"/>
                  </a:cubicBezTo>
                  <a:cubicBezTo>
                    <a:pt x="839" y="1333"/>
                    <a:pt x="994" y="1141"/>
                    <a:pt x="1104" y="986"/>
                  </a:cubicBezTo>
                  <a:cubicBezTo>
                    <a:pt x="1222" y="913"/>
                    <a:pt x="1295" y="794"/>
                    <a:pt x="1405" y="685"/>
                  </a:cubicBezTo>
                  <a:cubicBezTo>
                    <a:pt x="1560" y="566"/>
                    <a:pt x="1679" y="493"/>
                    <a:pt x="1788" y="375"/>
                  </a:cubicBezTo>
                  <a:lnTo>
                    <a:pt x="1788" y="420"/>
                  </a:lnTo>
                  <a:cubicBezTo>
                    <a:pt x="1861" y="338"/>
                    <a:pt x="1943" y="302"/>
                    <a:pt x="2053" y="265"/>
                  </a:cubicBezTo>
                  <a:cubicBezTo>
                    <a:pt x="2135" y="229"/>
                    <a:pt x="2244" y="192"/>
                    <a:pt x="2317" y="147"/>
                  </a:cubicBezTo>
                  <a:cubicBezTo>
                    <a:pt x="2399" y="110"/>
                    <a:pt x="2472" y="110"/>
                    <a:pt x="2509" y="74"/>
                  </a:cubicBezTo>
                  <a:lnTo>
                    <a:pt x="3047" y="74"/>
                  </a:lnTo>
                  <a:cubicBezTo>
                    <a:pt x="3084" y="74"/>
                    <a:pt x="3084" y="110"/>
                    <a:pt x="3120" y="110"/>
                  </a:cubicBezTo>
                  <a:cubicBezTo>
                    <a:pt x="3120" y="110"/>
                    <a:pt x="3156" y="110"/>
                    <a:pt x="3156" y="74"/>
                  </a:cubicBezTo>
                  <a:cubicBezTo>
                    <a:pt x="3156" y="74"/>
                    <a:pt x="3156" y="37"/>
                    <a:pt x="3120" y="37"/>
                  </a:cubicBezTo>
                  <a:cubicBezTo>
                    <a:pt x="3047" y="1"/>
                    <a:pt x="2965" y="1"/>
                    <a:pt x="2855"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6"/>
            <p:cNvSpPr/>
            <p:nvPr/>
          </p:nvSpPr>
          <p:spPr>
            <a:xfrm flipH="1">
              <a:off x="5463627" y="3680699"/>
              <a:ext cx="1320438" cy="749035"/>
            </a:xfrm>
            <a:custGeom>
              <a:avLst/>
              <a:gdLst/>
              <a:ahLst/>
              <a:cxnLst/>
              <a:rect l="l" t="t" r="r" b="b"/>
              <a:pathLst>
                <a:path w="17900" h="10154" extrusionOk="0">
                  <a:moveTo>
                    <a:pt x="8667" y="0"/>
                  </a:moveTo>
                  <a:cubicBezTo>
                    <a:pt x="8549" y="0"/>
                    <a:pt x="8357" y="0"/>
                    <a:pt x="8211" y="37"/>
                  </a:cubicBezTo>
                  <a:cubicBezTo>
                    <a:pt x="7527" y="119"/>
                    <a:pt x="6806" y="347"/>
                    <a:pt x="6077" y="721"/>
                  </a:cubicBezTo>
                  <a:cubicBezTo>
                    <a:pt x="5392" y="1068"/>
                    <a:pt x="4754" y="1560"/>
                    <a:pt x="4106" y="2135"/>
                  </a:cubicBezTo>
                  <a:cubicBezTo>
                    <a:pt x="3613" y="2545"/>
                    <a:pt x="3194" y="3047"/>
                    <a:pt x="2774" y="3576"/>
                  </a:cubicBezTo>
                  <a:cubicBezTo>
                    <a:pt x="2656" y="3768"/>
                    <a:pt x="2510" y="3959"/>
                    <a:pt x="2391" y="4142"/>
                  </a:cubicBezTo>
                  <a:lnTo>
                    <a:pt x="2354" y="4142"/>
                  </a:lnTo>
                  <a:cubicBezTo>
                    <a:pt x="2318" y="4142"/>
                    <a:pt x="2318" y="4142"/>
                    <a:pt x="2281" y="4188"/>
                  </a:cubicBezTo>
                  <a:cubicBezTo>
                    <a:pt x="2163" y="4297"/>
                    <a:pt x="2017" y="4416"/>
                    <a:pt x="1898" y="4525"/>
                  </a:cubicBezTo>
                  <a:lnTo>
                    <a:pt x="1898" y="4562"/>
                  </a:lnTo>
                  <a:lnTo>
                    <a:pt x="1789" y="4680"/>
                  </a:lnTo>
                  <a:cubicBezTo>
                    <a:pt x="1597" y="4872"/>
                    <a:pt x="1369" y="5054"/>
                    <a:pt x="1178" y="5282"/>
                  </a:cubicBezTo>
                  <a:cubicBezTo>
                    <a:pt x="950" y="5510"/>
                    <a:pt x="758" y="5738"/>
                    <a:pt x="603" y="5966"/>
                  </a:cubicBezTo>
                  <a:cubicBezTo>
                    <a:pt x="420" y="6240"/>
                    <a:pt x="265" y="6468"/>
                    <a:pt x="192" y="6696"/>
                  </a:cubicBezTo>
                  <a:cubicBezTo>
                    <a:pt x="74" y="6961"/>
                    <a:pt x="1" y="7189"/>
                    <a:pt x="37" y="7417"/>
                  </a:cubicBezTo>
                  <a:cubicBezTo>
                    <a:pt x="37" y="7682"/>
                    <a:pt x="110" y="7910"/>
                    <a:pt x="265" y="8101"/>
                  </a:cubicBezTo>
                  <a:cubicBezTo>
                    <a:pt x="338" y="8211"/>
                    <a:pt x="457" y="8329"/>
                    <a:pt x="566" y="8402"/>
                  </a:cubicBezTo>
                  <a:cubicBezTo>
                    <a:pt x="722" y="8521"/>
                    <a:pt x="877" y="8630"/>
                    <a:pt x="1023" y="8703"/>
                  </a:cubicBezTo>
                  <a:cubicBezTo>
                    <a:pt x="1333" y="8858"/>
                    <a:pt x="1670" y="8977"/>
                    <a:pt x="2053" y="9013"/>
                  </a:cubicBezTo>
                  <a:cubicBezTo>
                    <a:pt x="2199" y="9050"/>
                    <a:pt x="2391" y="9050"/>
                    <a:pt x="2583" y="9050"/>
                  </a:cubicBezTo>
                  <a:cubicBezTo>
                    <a:pt x="3075" y="9050"/>
                    <a:pt x="3613" y="8977"/>
                    <a:pt x="4143" y="8785"/>
                  </a:cubicBezTo>
                  <a:cubicBezTo>
                    <a:pt x="4480" y="8667"/>
                    <a:pt x="4827" y="8475"/>
                    <a:pt x="5128" y="8329"/>
                  </a:cubicBezTo>
                  <a:cubicBezTo>
                    <a:pt x="5438" y="8138"/>
                    <a:pt x="5739" y="7946"/>
                    <a:pt x="6004" y="7718"/>
                  </a:cubicBezTo>
                  <a:lnTo>
                    <a:pt x="6195" y="7526"/>
                  </a:lnTo>
                  <a:lnTo>
                    <a:pt x="6305" y="7453"/>
                  </a:lnTo>
                  <a:lnTo>
                    <a:pt x="6423" y="7335"/>
                  </a:lnTo>
                  <a:lnTo>
                    <a:pt x="6651" y="7152"/>
                  </a:lnTo>
                  <a:cubicBezTo>
                    <a:pt x="6916" y="6924"/>
                    <a:pt x="7107" y="6696"/>
                    <a:pt x="7299" y="6505"/>
                  </a:cubicBezTo>
                  <a:cubicBezTo>
                    <a:pt x="7564" y="6277"/>
                    <a:pt x="7755" y="6049"/>
                    <a:pt x="7901" y="5821"/>
                  </a:cubicBezTo>
                  <a:cubicBezTo>
                    <a:pt x="8093" y="5592"/>
                    <a:pt x="8211" y="5364"/>
                    <a:pt x="8321" y="5136"/>
                  </a:cubicBezTo>
                  <a:lnTo>
                    <a:pt x="8740" y="5556"/>
                  </a:lnTo>
                  <a:cubicBezTo>
                    <a:pt x="8932" y="5702"/>
                    <a:pt x="9124" y="5857"/>
                    <a:pt x="9315" y="6049"/>
                  </a:cubicBezTo>
                  <a:cubicBezTo>
                    <a:pt x="9653" y="6313"/>
                    <a:pt x="10036" y="6614"/>
                    <a:pt x="10492" y="6961"/>
                  </a:cubicBezTo>
                  <a:cubicBezTo>
                    <a:pt x="10912" y="7262"/>
                    <a:pt x="11322" y="7526"/>
                    <a:pt x="11742" y="7791"/>
                  </a:cubicBezTo>
                  <a:lnTo>
                    <a:pt x="11970" y="7946"/>
                  </a:lnTo>
                  <a:lnTo>
                    <a:pt x="12353" y="8211"/>
                  </a:lnTo>
                  <a:lnTo>
                    <a:pt x="12581" y="8366"/>
                  </a:lnTo>
                  <a:lnTo>
                    <a:pt x="12773" y="8521"/>
                  </a:lnTo>
                  <a:lnTo>
                    <a:pt x="12964" y="8630"/>
                  </a:lnTo>
                  <a:cubicBezTo>
                    <a:pt x="13457" y="8977"/>
                    <a:pt x="13876" y="9241"/>
                    <a:pt x="14214" y="9433"/>
                  </a:cubicBezTo>
                  <a:lnTo>
                    <a:pt x="14898" y="9771"/>
                  </a:lnTo>
                  <a:cubicBezTo>
                    <a:pt x="15090" y="9844"/>
                    <a:pt x="15318" y="9962"/>
                    <a:pt x="15546" y="10035"/>
                  </a:cubicBezTo>
                  <a:cubicBezTo>
                    <a:pt x="15774" y="10117"/>
                    <a:pt x="16002" y="10154"/>
                    <a:pt x="16230" y="10154"/>
                  </a:cubicBezTo>
                  <a:cubicBezTo>
                    <a:pt x="16340" y="10154"/>
                    <a:pt x="16495" y="10117"/>
                    <a:pt x="16613" y="10117"/>
                  </a:cubicBezTo>
                  <a:cubicBezTo>
                    <a:pt x="16914" y="10035"/>
                    <a:pt x="17215" y="9889"/>
                    <a:pt x="17407" y="9698"/>
                  </a:cubicBezTo>
                  <a:cubicBezTo>
                    <a:pt x="17635" y="9470"/>
                    <a:pt x="17754" y="9205"/>
                    <a:pt x="17827" y="8895"/>
                  </a:cubicBezTo>
                  <a:cubicBezTo>
                    <a:pt x="17900" y="8594"/>
                    <a:pt x="17863" y="8247"/>
                    <a:pt x="17754" y="7910"/>
                  </a:cubicBezTo>
                  <a:cubicBezTo>
                    <a:pt x="17708" y="7755"/>
                    <a:pt x="17635" y="7563"/>
                    <a:pt x="17526" y="7417"/>
                  </a:cubicBezTo>
                  <a:cubicBezTo>
                    <a:pt x="17480" y="7298"/>
                    <a:pt x="17407" y="7225"/>
                    <a:pt x="17334" y="7152"/>
                  </a:cubicBezTo>
                  <a:cubicBezTo>
                    <a:pt x="17297" y="7034"/>
                    <a:pt x="17215" y="6924"/>
                    <a:pt x="17142" y="6842"/>
                  </a:cubicBezTo>
                  <a:cubicBezTo>
                    <a:pt x="16841" y="6468"/>
                    <a:pt x="16531" y="6122"/>
                    <a:pt x="16194" y="5738"/>
                  </a:cubicBezTo>
                  <a:cubicBezTo>
                    <a:pt x="15655" y="5173"/>
                    <a:pt x="15090" y="4598"/>
                    <a:pt x="14597" y="4105"/>
                  </a:cubicBezTo>
                  <a:lnTo>
                    <a:pt x="14141" y="3649"/>
                  </a:lnTo>
                  <a:cubicBezTo>
                    <a:pt x="13876" y="3421"/>
                    <a:pt x="13603" y="3157"/>
                    <a:pt x="13265" y="2774"/>
                  </a:cubicBezTo>
                  <a:lnTo>
                    <a:pt x="12389" y="1907"/>
                  </a:lnTo>
                  <a:cubicBezTo>
                    <a:pt x="12052" y="1597"/>
                    <a:pt x="11742" y="1332"/>
                    <a:pt x="11441" y="1104"/>
                  </a:cubicBezTo>
                  <a:cubicBezTo>
                    <a:pt x="11094" y="803"/>
                    <a:pt x="10756" y="611"/>
                    <a:pt x="10410" y="420"/>
                  </a:cubicBezTo>
                  <a:cubicBezTo>
                    <a:pt x="10036" y="228"/>
                    <a:pt x="9653" y="119"/>
                    <a:pt x="9315" y="37"/>
                  </a:cubicBezTo>
                  <a:cubicBezTo>
                    <a:pt x="9124" y="37"/>
                    <a:pt x="8895" y="0"/>
                    <a:pt x="86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6"/>
            <p:cNvSpPr/>
            <p:nvPr/>
          </p:nvSpPr>
          <p:spPr>
            <a:xfrm flipH="1">
              <a:off x="6598914" y="3165212"/>
              <a:ext cx="790788" cy="1098988"/>
            </a:xfrm>
            <a:custGeom>
              <a:avLst/>
              <a:gdLst/>
              <a:ahLst/>
              <a:cxnLst/>
              <a:rect l="l" t="t" r="r" b="b"/>
              <a:pathLst>
                <a:path w="10720" h="14898" extrusionOk="0">
                  <a:moveTo>
                    <a:pt x="1670" y="0"/>
                  </a:moveTo>
                  <a:cubicBezTo>
                    <a:pt x="1515" y="0"/>
                    <a:pt x="1405" y="37"/>
                    <a:pt x="1287" y="110"/>
                  </a:cubicBezTo>
                  <a:cubicBezTo>
                    <a:pt x="1214" y="110"/>
                    <a:pt x="1141" y="183"/>
                    <a:pt x="1104" y="183"/>
                  </a:cubicBezTo>
                  <a:cubicBezTo>
                    <a:pt x="1022" y="265"/>
                    <a:pt x="949" y="301"/>
                    <a:pt x="913" y="338"/>
                  </a:cubicBezTo>
                  <a:cubicBezTo>
                    <a:pt x="794" y="456"/>
                    <a:pt x="685" y="529"/>
                    <a:pt x="602" y="639"/>
                  </a:cubicBezTo>
                  <a:cubicBezTo>
                    <a:pt x="265" y="1059"/>
                    <a:pt x="110" y="1633"/>
                    <a:pt x="37" y="2317"/>
                  </a:cubicBezTo>
                  <a:cubicBezTo>
                    <a:pt x="0" y="2965"/>
                    <a:pt x="73" y="3567"/>
                    <a:pt x="110" y="4215"/>
                  </a:cubicBezTo>
                  <a:lnTo>
                    <a:pt x="146" y="4443"/>
                  </a:lnTo>
                  <a:cubicBezTo>
                    <a:pt x="192" y="4635"/>
                    <a:pt x="192" y="4863"/>
                    <a:pt x="228" y="5054"/>
                  </a:cubicBezTo>
                  <a:cubicBezTo>
                    <a:pt x="228" y="5246"/>
                    <a:pt x="228" y="5392"/>
                    <a:pt x="265" y="5583"/>
                  </a:cubicBezTo>
                  <a:lnTo>
                    <a:pt x="265" y="5620"/>
                  </a:lnTo>
                  <a:cubicBezTo>
                    <a:pt x="265" y="5884"/>
                    <a:pt x="265" y="6112"/>
                    <a:pt x="301" y="6386"/>
                  </a:cubicBezTo>
                  <a:cubicBezTo>
                    <a:pt x="301" y="6879"/>
                    <a:pt x="338" y="7335"/>
                    <a:pt x="338" y="7828"/>
                  </a:cubicBezTo>
                  <a:cubicBezTo>
                    <a:pt x="338" y="8357"/>
                    <a:pt x="374" y="8895"/>
                    <a:pt x="374" y="9424"/>
                  </a:cubicBezTo>
                  <a:cubicBezTo>
                    <a:pt x="420" y="9807"/>
                    <a:pt x="420" y="10181"/>
                    <a:pt x="457" y="10564"/>
                  </a:cubicBezTo>
                  <a:cubicBezTo>
                    <a:pt x="530" y="10984"/>
                    <a:pt x="566" y="11322"/>
                    <a:pt x="685" y="11668"/>
                  </a:cubicBezTo>
                  <a:cubicBezTo>
                    <a:pt x="758" y="12042"/>
                    <a:pt x="913" y="12389"/>
                    <a:pt x="1059" y="12690"/>
                  </a:cubicBezTo>
                  <a:cubicBezTo>
                    <a:pt x="1250" y="13000"/>
                    <a:pt x="1442" y="13265"/>
                    <a:pt x="1706" y="13493"/>
                  </a:cubicBezTo>
                  <a:cubicBezTo>
                    <a:pt x="2162" y="13867"/>
                    <a:pt x="2701" y="14177"/>
                    <a:pt x="3385" y="14441"/>
                  </a:cubicBezTo>
                  <a:cubicBezTo>
                    <a:pt x="4024" y="14670"/>
                    <a:pt x="4708" y="14825"/>
                    <a:pt x="5474" y="14861"/>
                  </a:cubicBezTo>
                  <a:cubicBezTo>
                    <a:pt x="5666" y="14861"/>
                    <a:pt x="5848" y="14898"/>
                    <a:pt x="6040" y="14898"/>
                  </a:cubicBezTo>
                  <a:cubicBezTo>
                    <a:pt x="6532" y="14898"/>
                    <a:pt x="7070" y="14825"/>
                    <a:pt x="7527" y="14706"/>
                  </a:cubicBezTo>
                  <a:cubicBezTo>
                    <a:pt x="7864" y="14670"/>
                    <a:pt x="8174" y="14551"/>
                    <a:pt x="8475" y="14441"/>
                  </a:cubicBezTo>
                  <a:cubicBezTo>
                    <a:pt x="8776" y="14286"/>
                    <a:pt x="9041" y="14140"/>
                    <a:pt x="9269" y="13985"/>
                  </a:cubicBezTo>
                  <a:cubicBezTo>
                    <a:pt x="9579" y="13721"/>
                    <a:pt x="9880" y="13456"/>
                    <a:pt x="10108" y="13146"/>
                  </a:cubicBezTo>
                  <a:cubicBezTo>
                    <a:pt x="10300" y="12845"/>
                    <a:pt x="10455" y="12544"/>
                    <a:pt x="10528" y="12197"/>
                  </a:cubicBezTo>
                  <a:cubicBezTo>
                    <a:pt x="10720" y="11586"/>
                    <a:pt x="10720" y="10865"/>
                    <a:pt x="10528" y="10108"/>
                  </a:cubicBezTo>
                  <a:cubicBezTo>
                    <a:pt x="10455" y="9844"/>
                    <a:pt x="10373" y="9579"/>
                    <a:pt x="10263" y="9269"/>
                  </a:cubicBezTo>
                  <a:cubicBezTo>
                    <a:pt x="10181" y="9041"/>
                    <a:pt x="10108" y="8849"/>
                    <a:pt x="9999" y="8667"/>
                  </a:cubicBezTo>
                  <a:cubicBezTo>
                    <a:pt x="9953" y="8548"/>
                    <a:pt x="9917" y="8439"/>
                    <a:pt x="9880" y="8357"/>
                  </a:cubicBezTo>
                  <a:cubicBezTo>
                    <a:pt x="9579" y="7599"/>
                    <a:pt x="9269" y="6724"/>
                    <a:pt x="8932" y="5656"/>
                  </a:cubicBezTo>
                  <a:cubicBezTo>
                    <a:pt x="8813" y="5246"/>
                    <a:pt x="8703" y="4790"/>
                    <a:pt x="8585" y="4370"/>
                  </a:cubicBezTo>
                  <a:lnTo>
                    <a:pt x="8548" y="4251"/>
                  </a:lnTo>
                  <a:lnTo>
                    <a:pt x="8512" y="4106"/>
                  </a:lnTo>
                  <a:cubicBezTo>
                    <a:pt x="8402" y="3759"/>
                    <a:pt x="8320" y="3421"/>
                    <a:pt x="8211" y="3075"/>
                  </a:cubicBezTo>
                  <a:cubicBezTo>
                    <a:pt x="7901" y="2007"/>
                    <a:pt x="7372" y="758"/>
                    <a:pt x="6195" y="566"/>
                  </a:cubicBezTo>
                  <a:lnTo>
                    <a:pt x="6122" y="566"/>
                  </a:lnTo>
                  <a:cubicBezTo>
                    <a:pt x="6122" y="602"/>
                    <a:pt x="6076" y="602"/>
                    <a:pt x="6076" y="639"/>
                  </a:cubicBezTo>
                  <a:cubicBezTo>
                    <a:pt x="6040" y="639"/>
                    <a:pt x="6040" y="685"/>
                    <a:pt x="6040" y="721"/>
                  </a:cubicBezTo>
                  <a:cubicBezTo>
                    <a:pt x="6076" y="794"/>
                    <a:pt x="6122" y="913"/>
                    <a:pt x="6122" y="986"/>
                  </a:cubicBezTo>
                  <a:cubicBezTo>
                    <a:pt x="6158" y="1214"/>
                    <a:pt x="6158" y="1442"/>
                    <a:pt x="6122" y="1670"/>
                  </a:cubicBezTo>
                  <a:cubicBezTo>
                    <a:pt x="6076" y="1825"/>
                    <a:pt x="6040" y="1971"/>
                    <a:pt x="6003" y="2126"/>
                  </a:cubicBezTo>
                  <a:cubicBezTo>
                    <a:pt x="5967" y="2199"/>
                    <a:pt x="5930" y="2281"/>
                    <a:pt x="5848" y="2354"/>
                  </a:cubicBezTo>
                  <a:cubicBezTo>
                    <a:pt x="5812" y="2427"/>
                    <a:pt x="5739" y="2463"/>
                    <a:pt x="5666" y="2546"/>
                  </a:cubicBezTo>
                  <a:cubicBezTo>
                    <a:pt x="5620" y="2582"/>
                    <a:pt x="5547" y="2619"/>
                    <a:pt x="5474" y="2655"/>
                  </a:cubicBezTo>
                  <a:cubicBezTo>
                    <a:pt x="5392" y="2691"/>
                    <a:pt x="5319" y="2691"/>
                    <a:pt x="5246" y="2737"/>
                  </a:cubicBezTo>
                  <a:lnTo>
                    <a:pt x="5018" y="2737"/>
                  </a:lnTo>
                  <a:cubicBezTo>
                    <a:pt x="4936" y="2691"/>
                    <a:pt x="4826" y="2655"/>
                    <a:pt x="4753" y="2619"/>
                  </a:cubicBezTo>
                  <a:cubicBezTo>
                    <a:pt x="4598" y="2582"/>
                    <a:pt x="4480" y="2509"/>
                    <a:pt x="4334" y="2390"/>
                  </a:cubicBezTo>
                  <a:cubicBezTo>
                    <a:pt x="4142" y="2235"/>
                    <a:pt x="3987" y="2089"/>
                    <a:pt x="3795" y="1861"/>
                  </a:cubicBezTo>
                  <a:cubicBezTo>
                    <a:pt x="3649" y="1670"/>
                    <a:pt x="3531" y="1478"/>
                    <a:pt x="3458" y="1250"/>
                  </a:cubicBezTo>
                  <a:lnTo>
                    <a:pt x="3421" y="1214"/>
                  </a:lnTo>
                  <a:lnTo>
                    <a:pt x="3421" y="1177"/>
                  </a:lnTo>
                  <a:lnTo>
                    <a:pt x="3385" y="1095"/>
                  </a:lnTo>
                  <a:lnTo>
                    <a:pt x="3385" y="1022"/>
                  </a:lnTo>
                  <a:cubicBezTo>
                    <a:pt x="3339" y="1022"/>
                    <a:pt x="3339" y="986"/>
                    <a:pt x="3339" y="986"/>
                  </a:cubicBezTo>
                  <a:cubicBezTo>
                    <a:pt x="3339" y="913"/>
                    <a:pt x="3303" y="867"/>
                    <a:pt x="3303" y="830"/>
                  </a:cubicBezTo>
                  <a:cubicBezTo>
                    <a:pt x="3266" y="758"/>
                    <a:pt x="3230" y="685"/>
                    <a:pt x="3193" y="639"/>
                  </a:cubicBezTo>
                  <a:cubicBezTo>
                    <a:pt x="3111" y="529"/>
                    <a:pt x="3038" y="411"/>
                    <a:pt x="2929" y="338"/>
                  </a:cubicBezTo>
                  <a:cubicBezTo>
                    <a:pt x="2810" y="265"/>
                    <a:pt x="2701" y="183"/>
                    <a:pt x="2509" y="110"/>
                  </a:cubicBezTo>
                  <a:cubicBezTo>
                    <a:pt x="2391" y="73"/>
                    <a:pt x="2245" y="37"/>
                    <a:pt x="2089" y="0"/>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6"/>
            <p:cNvSpPr/>
            <p:nvPr/>
          </p:nvSpPr>
          <p:spPr>
            <a:xfrm flipH="1">
              <a:off x="7131883" y="3173253"/>
              <a:ext cx="112495" cy="53260"/>
            </a:xfrm>
            <a:custGeom>
              <a:avLst/>
              <a:gdLst/>
              <a:ahLst/>
              <a:cxnLst/>
              <a:rect l="l" t="t" r="r" b="b"/>
              <a:pathLst>
                <a:path w="1525" h="722" extrusionOk="0">
                  <a:moveTo>
                    <a:pt x="119" y="1"/>
                  </a:moveTo>
                  <a:cubicBezTo>
                    <a:pt x="83" y="1"/>
                    <a:pt x="47" y="37"/>
                    <a:pt x="1" y="74"/>
                  </a:cubicBezTo>
                  <a:cubicBezTo>
                    <a:pt x="1" y="156"/>
                    <a:pt x="47" y="192"/>
                    <a:pt x="119" y="192"/>
                  </a:cubicBezTo>
                  <a:cubicBezTo>
                    <a:pt x="156" y="192"/>
                    <a:pt x="229" y="229"/>
                    <a:pt x="275" y="229"/>
                  </a:cubicBezTo>
                  <a:cubicBezTo>
                    <a:pt x="649" y="347"/>
                    <a:pt x="959" y="612"/>
                    <a:pt x="1369" y="721"/>
                  </a:cubicBezTo>
                  <a:lnTo>
                    <a:pt x="1451" y="721"/>
                  </a:lnTo>
                  <a:cubicBezTo>
                    <a:pt x="1451" y="721"/>
                    <a:pt x="1488" y="685"/>
                    <a:pt x="1488" y="649"/>
                  </a:cubicBezTo>
                  <a:cubicBezTo>
                    <a:pt x="1524" y="649"/>
                    <a:pt x="1524" y="612"/>
                    <a:pt x="1488" y="576"/>
                  </a:cubicBezTo>
                  <a:cubicBezTo>
                    <a:pt x="1488" y="576"/>
                    <a:pt x="1488" y="530"/>
                    <a:pt x="1451" y="530"/>
                  </a:cubicBezTo>
                  <a:cubicBezTo>
                    <a:pt x="1223" y="457"/>
                    <a:pt x="1032" y="347"/>
                    <a:pt x="804" y="229"/>
                  </a:cubicBezTo>
                  <a:cubicBezTo>
                    <a:pt x="731" y="156"/>
                    <a:pt x="612" y="119"/>
                    <a:pt x="503" y="74"/>
                  </a:cubicBezTo>
                  <a:cubicBezTo>
                    <a:pt x="384" y="37"/>
                    <a:pt x="275" y="1"/>
                    <a:pt x="156" y="1"/>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6"/>
            <p:cNvSpPr/>
            <p:nvPr/>
          </p:nvSpPr>
          <p:spPr>
            <a:xfrm flipH="1">
              <a:off x="7148702" y="3187416"/>
              <a:ext cx="45146" cy="33048"/>
            </a:xfrm>
            <a:custGeom>
              <a:avLst/>
              <a:gdLst/>
              <a:ahLst/>
              <a:cxnLst/>
              <a:rect l="l" t="t" r="r" b="b"/>
              <a:pathLst>
                <a:path w="612" h="448" extrusionOk="0">
                  <a:moveTo>
                    <a:pt x="82" y="0"/>
                  </a:moveTo>
                  <a:lnTo>
                    <a:pt x="46" y="37"/>
                  </a:lnTo>
                  <a:cubicBezTo>
                    <a:pt x="0" y="73"/>
                    <a:pt x="0" y="110"/>
                    <a:pt x="46" y="155"/>
                  </a:cubicBezTo>
                  <a:lnTo>
                    <a:pt x="82" y="192"/>
                  </a:lnTo>
                  <a:cubicBezTo>
                    <a:pt x="119" y="192"/>
                    <a:pt x="119" y="228"/>
                    <a:pt x="155" y="228"/>
                  </a:cubicBezTo>
                  <a:cubicBezTo>
                    <a:pt x="228" y="301"/>
                    <a:pt x="347" y="338"/>
                    <a:pt x="456" y="420"/>
                  </a:cubicBezTo>
                  <a:cubicBezTo>
                    <a:pt x="479" y="438"/>
                    <a:pt x="509" y="447"/>
                    <a:pt x="537" y="447"/>
                  </a:cubicBezTo>
                  <a:cubicBezTo>
                    <a:pt x="566" y="447"/>
                    <a:pt x="593" y="438"/>
                    <a:pt x="611" y="420"/>
                  </a:cubicBezTo>
                  <a:cubicBezTo>
                    <a:pt x="611" y="338"/>
                    <a:pt x="611" y="301"/>
                    <a:pt x="575" y="265"/>
                  </a:cubicBezTo>
                  <a:cubicBezTo>
                    <a:pt x="456" y="155"/>
                    <a:pt x="310" y="73"/>
                    <a:pt x="155" y="0"/>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6"/>
            <p:cNvSpPr/>
            <p:nvPr/>
          </p:nvSpPr>
          <p:spPr>
            <a:xfrm flipH="1">
              <a:off x="7143317" y="3187416"/>
              <a:ext cx="47211" cy="36367"/>
            </a:xfrm>
            <a:custGeom>
              <a:avLst/>
              <a:gdLst/>
              <a:ahLst/>
              <a:cxnLst/>
              <a:rect l="l" t="t" r="r" b="b"/>
              <a:pathLst>
                <a:path w="640" h="493" extrusionOk="0">
                  <a:moveTo>
                    <a:pt x="110" y="0"/>
                  </a:moveTo>
                  <a:cubicBezTo>
                    <a:pt x="74" y="0"/>
                    <a:pt x="37" y="37"/>
                    <a:pt x="37" y="37"/>
                  </a:cubicBezTo>
                  <a:cubicBezTo>
                    <a:pt x="1" y="73"/>
                    <a:pt x="1" y="155"/>
                    <a:pt x="37" y="192"/>
                  </a:cubicBezTo>
                  <a:cubicBezTo>
                    <a:pt x="183" y="301"/>
                    <a:pt x="338" y="384"/>
                    <a:pt x="493" y="457"/>
                  </a:cubicBezTo>
                  <a:cubicBezTo>
                    <a:pt x="493" y="493"/>
                    <a:pt x="530" y="493"/>
                    <a:pt x="566" y="493"/>
                  </a:cubicBezTo>
                  <a:cubicBezTo>
                    <a:pt x="566" y="493"/>
                    <a:pt x="603" y="493"/>
                    <a:pt x="639" y="457"/>
                  </a:cubicBezTo>
                  <a:cubicBezTo>
                    <a:pt x="639" y="420"/>
                    <a:pt x="639" y="338"/>
                    <a:pt x="603" y="301"/>
                  </a:cubicBezTo>
                  <a:cubicBezTo>
                    <a:pt x="457" y="192"/>
                    <a:pt x="338" y="110"/>
                    <a:pt x="183" y="37"/>
                  </a:cubicBezTo>
                  <a:cubicBezTo>
                    <a:pt x="147" y="0"/>
                    <a:pt x="147" y="0"/>
                    <a:pt x="110" y="0"/>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6"/>
            <p:cNvSpPr/>
            <p:nvPr/>
          </p:nvSpPr>
          <p:spPr>
            <a:xfrm flipH="1">
              <a:off x="7137268" y="3192801"/>
              <a:ext cx="47875" cy="33712"/>
            </a:xfrm>
            <a:custGeom>
              <a:avLst/>
              <a:gdLst/>
              <a:ahLst/>
              <a:cxnLst/>
              <a:rect l="l" t="t" r="r" b="b"/>
              <a:pathLst>
                <a:path w="649" h="457" extrusionOk="0">
                  <a:moveTo>
                    <a:pt x="156" y="0"/>
                  </a:moveTo>
                  <a:cubicBezTo>
                    <a:pt x="110" y="0"/>
                    <a:pt x="74" y="0"/>
                    <a:pt x="37" y="37"/>
                  </a:cubicBezTo>
                  <a:cubicBezTo>
                    <a:pt x="1" y="82"/>
                    <a:pt x="37" y="155"/>
                    <a:pt x="74" y="192"/>
                  </a:cubicBezTo>
                  <a:cubicBezTo>
                    <a:pt x="192" y="265"/>
                    <a:pt x="338" y="347"/>
                    <a:pt x="457" y="420"/>
                  </a:cubicBezTo>
                  <a:cubicBezTo>
                    <a:pt x="493" y="456"/>
                    <a:pt x="493" y="456"/>
                    <a:pt x="530" y="456"/>
                  </a:cubicBezTo>
                  <a:cubicBezTo>
                    <a:pt x="566" y="456"/>
                    <a:pt x="612" y="420"/>
                    <a:pt x="612" y="420"/>
                  </a:cubicBezTo>
                  <a:cubicBezTo>
                    <a:pt x="648" y="384"/>
                    <a:pt x="648" y="311"/>
                    <a:pt x="612" y="265"/>
                  </a:cubicBezTo>
                  <a:cubicBezTo>
                    <a:pt x="457" y="192"/>
                    <a:pt x="338" y="119"/>
                    <a:pt x="192" y="0"/>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46"/>
            <p:cNvSpPr/>
            <p:nvPr/>
          </p:nvSpPr>
          <p:spPr>
            <a:xfrm flipH="1">
              <a:off x="7129227" y="3215669"/>
              <a:ext cx="24933" cy="55916"/>
            </a:xfrm>
            <a:custGeom>
              <a:avLst/>
              <a:gdLst/>
              <a:ahLst/>
              <a:cxnLst/>
              <a:rect l="l" t="t" r="r" b="b"/>
              <a:pathLst>
                <a:path w="338" h="758" extrusionOk="0">
                  <a:moveTo>
                    <a:pt x="110" y="1"/>
                  </a:moveTo>
                  <a:cubicBezTo>
                    <a:pt x="73" y="1"/>
                    <a:pt x="37" y="37"/>
                    <a:pt x="37" y="110"/>
                  </a:cubicBezTo>
                  <a:cubicBezTo>
                    <a:pt x="0" y="183"/>
                    <a:pt x="0" y="302"/>
                    <a:pt x="37" y="411"/>
                  </a:cubicBezTo>
                  <a:cubicBezTo>
                    <a:pt x="37" y="493"/>
                    <a:pt x="73" y="603"/>
                    <a:pt x="110" y="685"/>
                  </a:cubicBezTo>
                  <a:cubicBezTo>
                    <a:pt x="146" y="758"/>
                    <a:pt x="192" y="758"/>
                    <a:pt x="265" y="758"/>
                  </a:cubicBezTo>
                  <a:cubicBezTo>
                    <a:pt x="301" y="721"/>
                    <a:pt x="338" y="685"/>
                    <a:pt x="301" y="603"/>
                  </a:cubicBezTo>
                  <a:cubicBezTo>
                    <a:pt x="301" y="530"/>
                    <a:pt x="265" y="457"/>
                    <a:pt x="228" y="338"/>
                  </a:cubicBezTo>
                  <a:lnTo>
                    <a:pt x="228" y="183"/>
                  </a:lnTo>
                  <a:lnTo>
                    <a:pt x="228" y="146"/>
                  </a:lnTo>
                  <a:cubicBezTo>
                    <a:pt x="228" y="74"/>
                    <a:pt x="192" y="37"/>
                    <a:pt x="146" y="1"/>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46"/>
            <p:cNvSpPr/>
            <p:nvPr/>
          </p:nvSpPr>
          <p:spPr>
            <a:xfrm flipH="1">
              <a:off x="7129227" y="3215669"/>
              <a:ext cx="22278" cy="54367"/>
            </a:xfrm>
            <a:custGeom>
              <a:avLst/>
              <a:gdLst/>
              <a:ahLst/>
              <a:cxnLst/>
              <a:rect l="l" t="t" r="r" b="b"/>
              <a:pathLst>
                <a:path w="302" h="737" extrusionOk="0">
                  <a:moveTo>
                    <a:pt x="110" y="1"/>
                  </a:moveTo>
                  <a:cubicBezTo>
                    <a:pt x="37" y="37"/>
                    <a:pt x="1" y="74"/>
                    <a:pt x="1" y="110"/>
                  </a:cubicBezTo>
                  <a:cubicBezTo>
                    <a:pt x="1" y="302"/>
                    <a:pt x="37" y="493"/>
                    <a:pt x="74" y="685"/>
                  </a:cubicBezTo>
                  <a:cubicBezTo>
                    <a:pt x="100" y="711"/>
                    <a:pt x="148" y="736"/>
                    <a:pt x="187" y="736"/>
                  </a:cubicBezTo>
                  <a:cubicBezTo>
                    <a:pt x="204" y="736"/>
                    <a:pt x="218" y="732"/>
                    <a:pt x="229" y="721"/>
                  </a:cubicBezTo>
                  <a:cubicBezTo>
                    <a:pt x="265" y="721"/>
                    <a:pt x="265" y="721"/>
                    <a:pt x="302" y="685"/>
                  </a:cubicBezTo>
                  <a:lnTo>
                    <a:pt x="302" y="603"/>
                  </a:lnTo>
                  <a:cubicBezTo>
                    <a:pt x="265" y="530"/>
                    <a:pt x="265" y="493"/>
                    <a:pt x="265" y="411"/>
                  </a:cubicBezTo>
                  <a:lnTo>
                    <a:pt x="265" y="457"/>
                  </a:lnTo>
                  <a:cubicBezTo>
                    <a:pt x="229" y="338"/>
                    <a:pt x="229" y="229"/>
                    <a:pt x="229" y="110"/>
                  </a:cubicBezTo>
                  <a:cubicBezTo>
                    <a:pt x="192" y="74"/>
                    <a:pt x="156" y="1"/>
                    <a:pt x="110" y="1"/>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6"/>
            <p:cNvSpPr/>
            <p:nvPr/>
          </p:nvSpPr>
          <p:spPr>
            <a:xfrm flipH="1">
              <a:off x="7129227" y="3215669"/>
              <a:ext cx="19548" cy="44482"/>
            </a:xfrm>
            <a:custGeom>
              <a:avLst/>
              <a:gdLst/>
              <a:ahLst/>
              <a:cxnLst/>
              <a:rect l="l" t="t" r="r" b="b"/>
              <a:pathLst>
                <a:path w="265" h="603" extrusionOk="0">
                  <a:moveTo>
                    <a:pt x="119" y="1"/>
                  </a:moveTo>
                  <a:cubicBezTo>
                    <a:pt x="37" y="1"/>
                    <a:pt x="0" y="37"/>
                    <a:pt x="0" y="110"/>
                  </a:cubicBezTo>
                  <a:cubicBezTo>
                    <a:pt x="0" y="265"/>
                    <a:pt x="0" y="375"/>
                    <a:pt x="37" y="530"/>
                  </a:cubicBezTo>
                  <a:cubicBezTo>
                    <a:pt x="37" y="530"/>
                    <a:pt x="37" y="566"/>
                    <a:pt x="73" y="603"/>
                  </a:cubicBezTo>
                  <a:lnTo>
                    <a:pt x="155" y="603"/>
                  </a:lnTo>
                  <a:cubicBezTo>
                    <a:pt x="192" y="603"/>
                    <a:pt x="192" y="603"/>
                    <a:pt x="228" y="566"/>
                  </a:cubicBezTo>
                  <a:cubicBezTo>
                    <a:pt x="228" y="566"/>
                    <a:pt x="265" y="530"/>
                    <a:pt x="265" y="493"/>
                  </a:cubicBezTo>
                  <a:cubicBezTo>
                    <a:pt x="228" y="375"/>
                    <a:pt x="228" y="229"/>
                    <a:pt x="228" y="110"/>
                  </a:cubicBezTo>
                  <a:cubicBezTo>
                    <a:pt x="192" y="37"/>
                    <a:pt x="155" y="1"/>
                    <a:pt x="119" y="1"/>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6"/>
            <p:cNvSpPr/>
            <p:nvPr/>
          </p:nvSpPr>
          <p:spPr>
            <a:xfrm flipH="1">
              <a:off x="7086810" y="3215669"/>
              <a:ext cx="61965" cy="127692"/>
            </a:xfrm>
            <a:custGeom>
              <a:avLst/>
              <a:gdLst/>
              <a:ahLst/>
              <a:cxnLst/>
              <a:rect l="l" t="t" r="r" b="b"/>
              <a:pathLst>
                <a:path w="840" h="1731" extrusionOk="0">
                  <a:moveTo>
                    <a:pt x="73" y="1"/>
                  </a:moveTo>
                  <a:cubicBezTo>
                    <a:pt x="37" y="1"/>
                    <a:pt x="0" y="37"/>
                    <a:pt x="0" y="110"/>
                  </a:cubicBezTo>
                  <a:cubicBezTo>
                    <a:pt x="0" y="375"/>
                    <a:pt x="73" y="685"/>
                    <a:pt x="192" y="949"/>
                  </a:cubicBezTo>
                  <a:cubicBezTo>
                    <a:pt x="301" y="1214"/>
                    <a:pt x="456" y="1478"/>
                    <a:pt x="648" y="1706"/>
                  </a:cubicBezTo>
                  <a:cubicBezTo>
                    <a:pt x="678" y="1722"/>
                    <a:pt x="710" y="1730"/>
                    <a:pt x="740" y="1730"/>
                  </a:cubicBezTo>
                  <a:cubicBezTo>
                    <a:pt x="781" y="1730"/>
                    <a:pt x="818" y="1713"/>
                    <a:pt x="840" y="1670"/>
                  </a:cubicBezTo>
                  <a:lnTo>
                    <a:pt x="840" y="1597"/>
                  </a:lnTo>
                  <a:cubicBezTo>
                    <a:pt x="840" y="1597"/>
                    <a:pt x="840" y="1551"/>
                    <a:pt x="803" y="1515"/>
                  </a:cubicBezTo>
                  <a:cubicBezTo>
                    <a:pt x="803" y="1515"/>
                    <a:pt x="758" y="1478"/>
                    <a:pt x="721" y="1442"/>
                  </a:cubicBezTo>
                  <a:cubicBezTo>
                    <a:pt x="612" y="1323"/>
                    <a:pt x="529" y="1177"/>
                    <a:pt x="456" y="1022"/>
                  </a:cubicBezTo>
                  <a:cubicBezTo>
                    <a:pt x="347" y="831"/>
                    <a:pt x="301" y="639"/>
                    <a:pt x="265" y="457"/>
                  </a:cubicBezTo>
                  <a:cubicBezTo>
                    <a:pt x="228" y="338"/>
                    <a:pt x="228" y="183"/>
                    <a:pt x="228" y="74"/>
                  </a:cubicBezTo>
                  <a:cubicBezTo>
                    <a:pt x="192" y="37"/>
                    <a:pt x="155" y="1"/>
                    <a:pt x="119" y="1"/>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6"/>
            <p:cNvSpPr/>
            <p:nvPr/>
          </p:nvSpPr>
          <p:spPr>
            <a:xfrm flipH="1">
              <a:off x="6593524" y="3406137"/>
              <a:ext cx="190541" cy="833868"/>
            </a:xfrm>
            <a:custGeom>
              <a:avLst/>
              <a:gdLst/>
              <a:ahLst/>
              <a:cxnLst/>
              <a:rect l="l" t="t" r="r" b="b"/>
              <a:pathLst>
                <a:path w="2583" h="11304" extrusionOk="0">
                  <a:moveTo>
                    <a:pt x="74" y="0"/>
                  </a:moveTo>
                  <a:cubicBezTo>
                    <a:pt x="37" y="0"/>
                    <a:pt x="37" y="37"/>
                    <a:pt x="37" y="37"/>
                  </a:cubicBezTo>
                  <a:cubicBezTo>
                    <a:pt x="265" y="949"/>
                    <a:pt x="493" y="1861"/>
                    <a:pt x="722" y="2737"/>
                  </a:cubicBezTo>
                  <a:cubicBezTo>
                    <a:pt x="831" y="3193"/>
                    <a:pt x="950" y="3649"/>
                    <a:pt x="1105" y="4069"/>
                  </a:cubicBezTo>
                  <a:cubicBezTo>
                    <a:pt x="1178" y="4297"/>
                    <a:pt x="1251" y="4525"/>
                    <a:pt x="1333" y="4753"/>
                  </a:cubicBezTo>
                  <a:cubicBezTo>
                    <a:pt x="1406" y="4945"/>
                    <a:pt x="1479" y="5173"/>
                    <a:pt x="1597" y="5355"/>
                  </a:cubicBezTo>
                  <a:cubicBezTo>
                    <a:pt x="1862" y="6039"/>
                    <a:pt x="2126" y="6769"/>
                    <a:pt x="2245" y="7526"/>
                  </a:cubicBezTo>
                  <a:cubicBezTo>
                    <a:pt x="2281" y="7827"/>
                    <a:pt x="2281" y="8174"/>
                    <a:pt x="2245" y="8475"/>
                  </a:cubicBezTo>
                  <a:cubicBezTo>
                    <a:pt x="2199" y="8776"/>
                    <a:pt x="2126" y="9050"/>
                    <a:pt x="2017" y="9314"/>
                  </a:cubicBezTo>
                  <a:cubicBezTo>
                    <a:pt x="1898" y="9543"/>
                    <a:pt x="1789" y="9771"/>
                    <a:pt x="1597" y="9999"/>
                  </a:cubicBezTo>
                  <a:lnTo>
                    <a:pt x="1634" y="9962"/>
                  </a:lnTo>
                  <a:lnTo>
                    <a:pt x="1634" y="9962"/>
                  </a:lnTo>
                  <a:cubicBezTo>
                    <a:pt x="1442" y="10190"/>
                    <a:pt x="1251" y="10373"/>
                    <a:pt x="1059" y="10564"/>
                  </a:cubicBezTo>
                  <a:cubicBezTo>
                    <a:pt x="913" y="10683"/>
                    <a:pt x="758" y="10756"/>
                    <a:pt x="649" y="10829"/>
                  </a:cubicBezTo>
                  <a:cubicBezTo>
                    <a:pt x="493" y="10911"/>
                    <a:pt x="338" y="10984"/>
                    <a:pt x="192" y="11057"/>
                  </a:cubicBezTo>
                  <a:cubicBezTo>
                    <a:pt x="147" y="11057"/>
                    <a:pt x="110" y="11102"/>
                    <a:pt x="74" y="11102"/>
                  </a:cubicBezTo>
                  <a:lnTo>
                    <a:pt x="37" y="11139"/>
                  </a:lnTo>
                  <a:cubicBezTo>
                    <a:pt x="1" y="11175"/>
                    <a:pt x="1" y="11212"/>
                    <a:pt x="1" y="11212"/>
                  </a:cubicBezTo>
                  <a:cubicBezTo>
                    <a:pt x="27" y="11265"/>
                    <a:pt x="54" y="11303"/>
                    <a:pt x="94" y="11303"/>
                  </a:cubicBezTo>
                  <a:cubicBezTo>
                    <a:pt x="109" y="11303"/>
                    <a:pt x="127" y="11298"/>
                    <a:pt x="147" y="11285"/>
                  </a:cubicBezTo>
                  <a:cubicBezTo>
                    <a:pt x="493" y="11212"/>
                    <a:pt x="794" y="11020"/>
                    <a:pt x="1105" y="10829"/>
                  </a:cubicBezTo>
                  <a:cubicBezTo>
                    <a:pt x="1369" y="10646"/>
                    <a:pt x="1634" y="10418"/>
                    <a:pt x="1862" y="10108"/>
                  </a:cubicBezTo>
                  <a:cubicBezTo>
                    <a:pt x="2090" y="9844"/>
                    <a:pt x="2245" y="9506"/>
                    <a:pt x="2354" y="9159"/>
                  </a:cubicBezTo>
                  <a:cubicBezTo>
                    <a:pt x="2510" y="8740"/>
                    <a:pt x="2583" y="8284"/>
                    <a:pt x="2546" y="7864"/>
                  </a:cubicBezTo>
                  <a:cubicBezTo>
                    <a:pt x="2546" y="7636"/>
                    <a:pt x="2510" y="7408"/>
                    <a:pt x="2473" y="7225"/>
                  </a:cubicBezTo>
                  <a:cubicBezTo>
                    <a:pt x="2427" y="6997"/>
                    <a:pt x="2391" y="6806"/>
                    <a:pt x="2318" y="6578"/>
                  </a:cubicBezTo>
                  <a:cubicBezTo>
                    <a:pt x="2199" y="6158"/>
                    <a:pt x="2017" y="5775"/>
                    <a:pt x="1862" y="5355"/>
                  </a:cubicBezTo>
                  <a:cubicBezTo>
                    <a:pt x="1670" y="4945"/>
                    <a:pt x="1515" y="4525"/>
                    <a:pt x="1369" y="4105"/>
                  </a:cubicBezTo>
                  <a:cubicBezTo>
                    <a:pt x="1178" y="3649"/>
                    <a:pt x="1023" y="3230"/>
                    <a:pt x="913" y="2774"/>
                  </a:cubicBezTo>
                  <a:cubicBezTo>
                    <a:pt x="685" y="2162"/>
                    <a:pt x="530" y="1560"/>
                    <a:pt x="338" y="912"/>
                  </a:cubicBezTo>
                  <a:cubicBezTo>
                    <a:pt x="338" y="876"/>
                    <a:pt x="302" y="840"/>
                    <a:pt x="302" y="757"/>
                  </a:cubicBezTo>
                  <a:cubicBezTo>
                    <a:pt x="265" y="721"/>
                    <a:pt x="265" y="721"/>
                    <a:pt x="265" y="684"/>
                  </a:cubicBezTo>
                  <a:cubicBezTo>
                    <a:pt x="229" y="566"/>
                    <a:pt x="229" y="493"/>
                    <a:pt x="192" y="383"/>
                  </a:cubicBezTo>
                  <a:cubicBezTo>
                    <a:pt x="147" y="265"/>
                    <a:pt x="110" y="155"/>
                    <a:pt x="74"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6"/>
            <p:cNvSpPr/>
            <p:nvPr/>
          </p:nvSpPr>
          <p:spPr>
            <a:xfrm flipH="1">
              <a:off x="6769828" y="4221710"/>
              <a:ext cx="74" cy="74"/>
            </a:xfrm>
            <a:custGeom>
              <a:avLst/>
              <a:gdLst/>
              <a:ahLst/>
              <a:cxnLst/>
              <a:rect l="l" t="t" r="r" b="b"/>
              <a:pathLst>
                <a:path w="1" h="1" extrusionOk="0">
                  <a:moveTo>
                    <a:pt x="0" y="1"/>
                  </a:moveTo>
                  <a:lnTo>
                    <a:pt x="0" y="1"/>
                  </a:ln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6"/>
            <p:cNvSpPr/>
            <p:nvPr/>
          </p:nvSpPr>
          <p:spPr>
            <a:xfrm flipH="1">
              <a:off x="6935366" y="3209620"/>
              <a:ext cx="201975" cy="161330"/>
            </a:xfrm>
            <a:custGeom>
              <a:avLst/>
              <a:gdLst/>
              <a:ahLst/>
              <a:cxnLst/>
              <a:rect l="l" t="t" r="r" b="b"/>
              <a:pathLst>
                <a:path w="2738" h="2187" extrusionOk="0">
                  <a:moveTo>
                    <a:pt x="2655" y="0"/>
                  </a:moveTo>
                  <a:cubicBezTo>
                    <a:pt x="2619" y="0"/>
                    <a:pt x="2619" y="0"/>
                    <a:pt x="2619" y="37"/>
                  </a:cubicBezTo>
                  <a:cubicBezTo>
                    <a:pt x="2619" y="192"/>
                    <a:pt x="2655" y="347"/>
                    <a:pt x="2655" y="457"/>
                  </a:cubicBezTo>
                  <a:cubicBezTo>
                    <a:pt x="2655" y="612"/>
                    <a:pt x="2619" y="721"/>
                    <a:pt x="2619" y="840"/>
                  </a:cubicBezTo>
                  <a:cubicBezTo>
                    <a:pt x="2582" y="1031"/>
                    <a:pt x="2546" y="1177"/>
                    <a:pt x="2473" y="1369"/>
                  </a:cubicBezTo>
                  <a:cubicBezTo>
                    <a:pt x="2427" y="1451"/>
                    <a:pt x="2391" y="1560"/>
                    <a:pt x="2318" y="1633"/>
                  </a:cubicBezTo>
                  <a:cubicBezTo>
                    <a:pt x="2281" y="1715"/>
                    <a:pt x="2199" y="1752"/>
                    <a:pt x="2162" y="1788"/>
                  </a:cubicBezTo>
                  <a:cubicBezTo>
                    <a:pt x="2126" y="1825"/>
                    <a:pt x="2053" y="1861"/>
                    <a:pt x="1971" y="1907"/>
                  </a:cubicBezTo>
                  <a:cubicBezTo>
                    <a:pt x="1934" y="1907"/>
                    <a:pt x="1861" y="1944"/>
                    <a:pt x="1788" y="1944"/>
                  </a:cubicBezTo>
                  <a:cubicBezTo>
                    <a:pt x="1749" y="1956"/>
                    <a:pt x="1714" y="1960"/>
                    <a:pt x="1682" y="1960"/>
                  </a:cubicBezTo>
                  <a:cubicBezTo>
                    <a:pt x="1616" y="1960"/>
                    <a:pt x="1557" y="1944"/>
                    <a:pt x="1478" y="1944"/>
                  </a:cubicBezTo>
                  <a:cubicBezTo>
                    <a:pt x="1369" y="1944"/>
                    <a:pt x="1250" y="1907"/>
                    <a:pt x="1141" y="1861"/>
                  </a:cubicBezTo>
                  <a:cubicBezTo>
                    <a:pt x="1022" y="1788"/>
                    <a:pt x="949" y="1752"/>
                    <a:pt x="831" y="1679"/>
                  </a:cubicBezTo>
                  <a:cubicBezTo>
                    <a:pt x="721" y="1597"/>
                    <a:pt x="648" y="1487"/>
                    <a:pt x="530" y="1369"/>
                  </a:cubicBezTo>
                  <a:lnTo>
                    <a:pt x="566" y="1369"/>
                  </a:lnTo>
                  <a:cubicBezTo>
                    <a:pt x="457" y="1223"/>
                    <a:pt x="338" y="1068"/>
                    <a:pt x="265" y="913"/>
                  </a:cubicBezTo>
                  <a:lnTo>
                    <a:pt x="265" y="876"/>
                  </a:lnTo>
                  <a:cubicBezTo>
                    <a:pt x="192" y="685"/>
                    <a:pt x="110" y="457"/>
                    <a:pt x="110" y="228"/>
                  </a:cubicBezTo>
                  <a:lnTo>
                    <a:pt x="110" y="265"/>
                  </a:lnTo>
                  <a:cubicBezTo>
                    <a:pt x="73" y="192"/>
                    <a:pt x="73" y="156"/>
                    <a:pt x="73" y="119"/>
                  </a:cubicBezTo>
                  <a:cubicBezTo>
                    <a:pt x="73" y="83"/>
                    <a:pt x="73" y="37"/>
                    <a:pt x="37" y="37"/>
                  </a:cubicBezTo>
                  <a:cubicBezTo>
                    <a:pt x="0" y="37"/>
                    <a:pt x="0" y="83"/>
                    <a:pt x="0" y="119"/>
                  </a:cubicBezTo>
                  <a:cubicBezTo>
                    <a:pt x="0" y="420"/>
                    <a:pt x="73" y="721"/>
                    <a:pt x="192" y="995"/>
                  </a:cubicBezTo>
                  <a:cubicBezTo>
                    <a:pt x="265" y="1141"/>
                    <a:pt x="338" y="1296"/>
                    <a:pt x="420" y="1405"/>
                  </a:cubicBezTo>
                  <a:cubicBezTo>
                    <a:pt x="493" y="1560"/>
                    <a:pt x="603" y="1679"/>
                    <a:pt x="721" y="1788"/>
                  </a:cubicBezTo>
                  <a:cubicBezTo>
                    <a:pt x="831" y="1861"/>
                    <a:pt x="949" y="1980"/>
                    <a:pt x="1104" y="2053"/>
                  </a:cubicBezTo>
                  <a:cubicBezTo>
                    <a:pt x="1177" y="2053"/>
                    <a:pt x="1250" y="2089"/>
                    <a:pt x="1332" y="2135"/>
                  </a:cubicBezTo>
                  <a:cubicBezTo>
                    <a:pt x="1405" y="2135"/>
                    <a:pt x="1478" y="2172"/>
                    <a:pt x="1560" y="2172"/>
                  </a:cubicBezTo>
                  <a:cubicBezTo>
                    <a:pt x="1603" y="2182"/>
                    <a:pt x="1647" y="2187"/>
                    <a:pt x="1691" y="2187"/>
                  </a:cubicBezTo>
                  <a:cubicBezTo>
                    <a:pt x="1797" y="2187"/>
                    <a:pt x="1907" y="2161"/>
                    <a:pt x="2017" y="2135"/>
                  </a:cubicBezTo>
                  <a:cubicBezTo>
                    <a:pt x="2126" y="2089"/>
                    <a:pt x="2245" y="2017"/>
                    <a:pt x="2318" y="1944"/>
                  </a:cubicBezTo>
                  <a:cubicBezTo>
                    <a:pt x="2391" y="1907"/>
                    <a:pt x="2427" y="1825"/>
                    <a:pt x="2473" y="1752"/>
                  </a:cubicBezTo>
                  <a:cubicBezTo>
                    <a:pt x="2509" y="1715"/>
                    <a:pt x="2546" y="1633"/>
                    <a:pt x="2582" y="1560"/>
                  </a:cubicBezTo>
                  <a:cubicBezTo>
                    <a:pt x="2619" y="1405"/>
                    <a:pt x="2655" y="1259"/>
                    <a:pt x="2701" y="1104"/>
                  </a:cubicBezTo>
                  <a:cubicBezTo>
                    <a:pt x="2737" y="949"/>
                    <a:pt x="2737" y="767"/>
                    <a:pt x="2737" y="612"/>
                  </a:cubicBezTo>
                  <a:cubicBezTo>
                    <a:pt x="2737" y="420"/>
                    <a:pt x="2737" y="228"/>
                    <a:pt x="2701" y="37"/>
                  </a:cubicBezTo>
                  <a:cubicBezTo>
                    <a:pt x="2701" y="0"/>
                    <a:pt x="2655" y="0"/>
                    <a:pt x="2655"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6"/>
            <p:cNvSpPr/>
            <p:nvPr/>
          </p:nvSpPr>
          <p:spPr>
            <a:xfrm flipH="1">
              <a:off x="7131883" y="3173253"/>
              <a:ext cx="75464" cy="47875"/>
            </a:xfrm>
            <a:custGeom>
              <a:avLst/>
              <a:gdLst/>
              <a:ahLst/>
              <a:cxnLst/>
              <a:rect l="l" t="t" r="r" b="b"/>
              <a:pathLst>
                <a:path w="1023" h="649" extrusionOk="0">
                  <a:moveTo>
                    <a:pt x="1" y="1"/>
                  </a:moveTo>
                  <a:cubicBezTo>
                    <a:pt x="1" y="37"/>
                    <a:pt x="1" y="37"/>
                    <a:pt x="37" y="74"/>
                  </a:cubicBezTo>
                  <a:cubicBezTo>
                    <a:pt x="183" y="119"/>
                    <a:pt x="338" y="192"/>
                    <a:pt x="493" y="302"/>
                  </a:cubicBezTo>
                  <a:cubicBezTo>
                    <a:pt x="639" y="384"/>
                    <a:pt x="794" y="493"/>
                    <a:pt x="913" y="576"/>
                  </a:cubicBezTo>
                  <a:lnTo>
                    <a:pt x="949" y="612"/>
                  </a:lnTo>
                  <a:lnTo>
                    <a:pt x="986" y="649"/>
                  </a:lnTo>
                  <a:lnTo>
                    <a:pt x="1022" y="612"/>
                  </a:lnTo>
                  <a:lnTo>
                    <a:pt x="1022" y="576"/>
                  </a:lnTo>
                  <a:cubicBezTo>
                    <a:pt x="949" y="493"/>
                    <a:pt x="867" y="457"/>
                    <a:pt x="794" y="384"/>
                  </a:cubicBezTo>
                  <a:cubicBezTo>
                    <a:pt x="721" y="347"/>
                    <a:pt x="639" y="302"/>
                    <a:pt x="566" y="265"/>
                  </a:cubicBezTo>
                  <a:cubicBezTo>
                    <a:pt x="411" y="156"/>
                    <a:pt x="229" y="74"/>
                    <a:pt x="74"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6"/>
            <p:cNvSpPr/>
            <p:nvPr/>
          </p:nvSpPr>
          <p:spPr>
            <a:xfrm flipH="1">
              <a:off x="7187729" y="3165212"/>
              <a:ext cx="597664" cy="709348"/>
            </a:xfrm>
            <a:custGeom>
              <a:avLst/>
              <a:gdLst/>
              <a:ahLst/>
              <a:cxnLst/>
              <a:rect l="l" t="t" r="r" b="b"/>
              <a:pathLst>
                <a:path w="8102" h="9616" extrusionOk="0">
                  <a:moveTo>
                    <a:pt x="7152" y="0"/>
                  </a:moveTo>
                  <a:cubicBezTo>
                    <a:pt x="6961" y="0"/>
                    <a:pt x="6769" y="0"/>
                    <a:pt x="6578" y="37"/>
                  </a:cubicBezTo>
                  <a:cubicBezTo>
                    <a:pt x="6277" y="110"/>
                    <a:pt x="5966" y="183"/>
                    <a:pt x="5665" y="338"/>
                  </a:cubicBezTo>
                  <a:cubicBezTo>
                    <a:pt x="5364" y="456"/>
                    <a:pt x="5054" y="602"/>
                    <a:pt x="4753" y="830"/>
                  </a:cubicBezTo>
                  <a:cubicBezTo>
                    <a:pt x="4489" y="986"/>
                    <a:pt x="4224" y="1214"/>
                    <a:pt x="3914" y="1442"/>
                  </a:cubicBezTo>
                  <a:cubicBezTo>
                    <a:pt x="3421" y="1861"/>
                    <a:pt x="2929" y="2354"/>
                    <a:pt x="2436" y="2965"/>
                  </a:cubicBezTo>
                  <a:cubicBezTo>
                    <a:pt x="2053" y="3458"/>
                    <a:pt x="1679" y="3950"/>
                    <a:pt x="1369" y="4480"/>
                  </a:cubicBezTo>
                  <a:cubicBezTo>
                    <a:pt x="1141" y="4790"/>
                    <a:pt x="949" y="5164"/>
                    <a:pt x="767" y="5583"/>
                  </a:cubicBezTo>
                  <a:cubicBezTo>
                    <a:pt x="493" y="6112"/>
                    <a:pt x="310" y="6569"/>
                    <a:pt x="155" y="7025"/>
                  </a:cubicBezTo>
                  <a:cubicBezTo>
                    <a:pt x="82" y="7335"/>
                    <a:pt x="37" y="7563"/>
                    <a:pt x="0" y="7791"/>
                  </a:cubicBezTo>
                  <a:cubicBezTo>
                    <a:pt x="0" y="8056"/>
                    <a:pt x="0" y="8284"/>
                    <a:pt x="37" y="8475"/>
                  </a:cubicBezTo>
                  <a:cubicBezTo>
                    <a:pt x="82" y="8703"/>
                    <a:pt x="155" y="8895"/>
                    <a:pt x="265" y="9077"/>
                  </a:cubicBezTo>
                  <a:cubicBezTo>
                    <a:pt x="383" y="9232"/>
                    <a:pt x="575" y="9388"/>
                    <a:pt x="803" y="9460"/>
                  </a:cubicBezTo>
                  <a:cubicBezTo>
                    <a:pt x="913" y="9533"/>
                    <a:pt x="1068" y="9579"/>
                    <a:pt x="1177" y="9579"/>
                  </a:cubicBezTo>
                  <a:cubicBezTo>
                    <a:pt x="1332" y="9616"/>
                    <a:pt x="1451" y="9616"/>
                    <a:pt x="1597" y="9616"/>
                  </a:cubicBezTo>
                  <a:lnTo>
                    <a:pt x="1715" y="9616"/>
                  </a:lnTo>
                  <a:cubicBezTo>
                    <a:pt x="1943" y="9616"/>
                    <a:pt x="2208" y="9616"/>
                    <a:pt x="2473" y="9533"/>
                  </a:cubicBezTo>
                  <a:cubicBezTo>
                    <a:pt x="3047" y="9388"/>
                    <a:pt x="3576" y="9123"/>
                    <a:pt x="4188" y="8703"/>
                  </a:cubicBezTo>
                  <a:cubicBezTo>
                    <a:pt x="4680" y="8357"/>
                    <a:pt x="5209" y="7901"/>
                    <a:pt x="5702" y="7371"/>
                  </a:cubicBezTo>
                  <a:cubicBezTo>
                    <a:pt x="6158" y="6915"/>
                    <a:pt x="6541" y="6423"/>
                    <a:pt x="6924" y="5884"/>
                  </a:cubicBezTo>
                  <a:cubicBezTo>
                    <a:pt x="7070" y="5620"/>
                    <a:pt x="7225" y="5428"/>
                    <a:pt x="7335" y="5200"/>
                  </a:cubicBezTo>
                  <a:cubicBezTo>
                    <a:pt x="7490" y="4972"/>
                    <a:pt x="7609" y="4671"/>
                    <a:pt x="7718" y="4370"/>
                  </a:cubicBezTo>
                  <a:cubicBezTo>
                    <a:pt x="7837" y="4060"/>
                    <a:pt x="7910" y="3722"/>
                    <a:pt x="7983" y="3376"/>
                  </a:cubicBezTo>
                  <a:cubicBezTo>
                    <a:pt x="8065" y="3038"/>
                    <a:pt x="8101" y="2691"/>
                    <a:pt x="8101" y="2354"/>
                  </a:cubicBezTo>
                  <a:cubicBezTo>
                    <a:pt x="8101" y="1898"/>
                    <a:pt x="8065" y="1515"/>
                    <a:pt x="7983" y="1141"/>
                  </a:cubicBezTo>
                  <a:cubicBezTo>
                    <a:pt x="7946" y="949"/>
                    <a:pt x="7910" y="758"/>
                    <a:pt x="7837" y="566"/>
                  </a:cubicBezTo>
                  <a:cubicBezTo>
                    <a:pt x="7755" y="411"/>
                    <a:pt x="7682" y="265"/>
                    <a:pt x="7609" y="110"/>
                  </a:cubicBezTo>
                  <a:cubicBezTo>
                    <a:pt x="7609" y="37"/>
                    <a:pt x="7526" y="0"/>
                    <a:pt x="7490" y="0"/>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6"/>
            <p:cNvSpPr/>
            <p:nvPr/>
          </p:nvSpPr>
          <p:spPr>
            <a:xfrm flipH="1">
              <a:off x="7224096" y="3507051"/>
              <a:ext cx="521610" cy="370239"/>
            </a:xfrm>
            <a:custGeom>
              <a:avLst/>
              <a:gdLst/>
              <a:ahLst/>
              <a:cxnLst/>
              <a:rect l="l" t="t" r="r" b="b"/>
              <a:pathLst>
                <a:path w="7071" h="5019" extrusionOk="0">
                  <a:moveTo>
                    <a:pt x="7025" y="1"/>
                  </a:moveTo>
                  <a:cubicBezTo>
                    <a:pt x="6988" y="1"/>
                    <a:pt x="6988" y="1"/>
                    <a:pt x="6988" y="37"/>
                  </a:cubicBezTo>
                  <a:cubicBezTo>
                    <a:pt x="6952" y="110"/>
                    <a:pt x="6915" y="192"/>
                    <a:pt x="6879" y="302"/>
                  </a:cubicBezTo>
                  <a:cubicBezTo>
                    <a:pt x="6797" y="384"/>
                    <a:pt x="6760" y="493"/>
                    <a:pt x="6724" y="566"/>
                  </a:cubicBezTo>
                  <a:cubicBezTo>
                    <a:pt x="6496" y="986"/>
                    <a:pt x="6268" y="1333"/>
                    <a:pt x="5967" y="1707"/>
                  </a:cubicBezTo>
                  <a:cubicBezTo>
                    <a:pt x="5812" y="1862"/>
                    <a:pt x="5702" y="2053"/>
                    <a:pt x="5547" y="2208"/>
                  </a:cubicBezTo>
                  <a:cubicBezTo>
                    <a:pt x="5392" y="2354"/>
                    <a:pt x="5246" y="2546"/>
                    <a:pt x="5091" y="2701"/>
                  </a:cubicBezTo>
                  <a:cubicBezTo>
                    <a:pt x="4516" y="3303"/>
                    <a:pt x="3914" y="3878"/>
                    <a:pt x="3193" y="4297"/>
                  </a:cubicBezTo>
                  <a:cubicBezTo>
                    <a:pt x="2847" y="4525"/>
                    <a:pt x="2509" y="4671"/>
                    <a:pt x="2126" y="4790"/>
                  </a:cubicBezTo>
                  <a:cubicBezTo>
                    <a:pt x="1825" y="4863"/>
                    <a:pt x="1551" y="4945"/>
                    <a:pt x="1250" y="4945"/>
                  </a:cubicBezTo>
                  <a:cubicBezTo>
                    <a:pt x="1059" y="4945"/>
                    <a:pt x="831" y="4899"/>
                    <a:pt x="603" y="4863"/>
                  </a:cubicBezTo>
                  <a:cubicBezTo>
                    <a:pt x="457" y="4826"/>
                    <a:pt x="265" y="4790"/>
                    <a:pt x="110" y="4671"/>
                  </a:cubicBezTo>
                  <a:cubicBezTo>
                    <a:pt x="110" y="4671"/>
                    <a:pt x="73" y="4671"/>
                    <a:pt x="37" y="4635"/>
                  </a:cubicBezTo>
                  <a:cubicBezTo>
                    <a:pt x="37" y="4635"/>
                    <a:pt x="0" y="4635"/>
                    <a:pt x="0" y="4671"/>
                  </a:cubicBezTo>
                  <a:lnTo>
                    <a:pt x="0" y="4717"/>
                  </a:lnTo>
                  <a:cubicBezTo>
                    <a:pt x="73" y="4754"/>
                    <a:pt x="146" y="4790"/>
                    <a:pt x="229" y="4826"/>
                  </a:cubicBezTo>
                  <a:cubicBezTo>
                    <a:pt x="338" y="4863"/>
                    <a:pt x="411" y="4899"/>
                    <a:pt x="530" y="4945"/>
                  </a:cubicBezTo>
                  <a:cubicBezTo>
                    <a:pt x="685" y="4982"/>
                    <a:pt x="867" y="5018"/>
                    <a:pt x="1059" y="5018"/>
                  </a:cubicBezTo>
                  <a:cubicBezTo>
                    <a:pt x="1250" y="5018"/>
                    <a:pt x="1442" y="5018"/>
                    <a:pt x="1633" y="4982"/>
                  </a:cubicBezTo>
                  <a:cubicBezTo>
                    <a:pt x="1825" y="4982"/>
                    <a:pt x="2007" y="4945"/>
                    <a:pt x="2199" y="4863"/>
                  </a:cubicBezTo>
                  <a:cubicBezTo>
                    <a:pt x="2582" y="4754"/>
                    <a:pt x="2920" y="4598"/>
                    <a:pt x="3266" y="4407"/>
                  </a:cubicBezTo>
                  <a:cubicBezTo>
                    <a:pt x="3650" y="4179"/>
                    <a:pt x="3951" y="3951"/>
                    <a:pt x="4288" y="3686"/>
                  </a:cubicBezTo>
                  <a:cubicBezTo>
                    <a:pt x="4863" y="3194"/>
                    <a:pt x="5356" y="2664"/>
                    <a:pt x="5812" y="2053"/>
                  </a:cubicBezTo>
                  <a:cubicBezTo>
                    <a:pt x="6076" y="1752"/>
                    <a:pt x="6304" y="1442"/>
                    <a:pt x="6496" y="1104"/>
                  </a:cubicBezTo>
                  <a:cubicBezTo>
                    <a:pt x="6614" y="949"/>
                    <a:pt x="6724" y="758"/>
                    <a:pt x="6797" y="612"/>
                  </a:cubicBezTo>
                  <a:cubicBezTo>
                    <a:pt x="6843" y="530"/>
                    <a:pt x="6879" y="420"/>
                    <a:pt x="6915" y="338"/>
                  </a:cubicBezTo>
                  <a:cubicBezTo>
                    <a:pt x="6952" y="229"/>
                    <a:pt x="6988" y="156"/>
                    <a:pt x="7025" y="37"/>
                  </a:cubicBezTo>
                  <a:cubicBezTo>
                    <a:pt x="7071" y="37"/>
                    <a:pt x="7025" y="1"/>
                    <a:pt x="7025"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6"/>
            <p:cNvSpPr/>
            <p:nvPr/>
          </p:nvSpPr>
          <p:spPr>
            <a:xfrm flipH="1">
              <a:off x="7151434" y="3060905"/>
              <a:ext cx="386984" cy="300234"/>
            </a:xfrm>
            <a:custGeom>
              <a:avLst/>
              <a:gdLst/>
              <a:ahLst/>
              <a:cxnLst/>
              <a:rect l="l" t="t" r="r" b="b"/>
              <a:pathLst>
                <a:path w="5246" h="4070" extrusionOk="0">
                  <a:moveTo>
                    <a:pt x="3804" y="1031"/>
                  </a:moveTo>
                  <a:cubicBezTo>
                    <a:pt x="3841" y="1068"/>
                    <a:pt x="3914" y="1104"/>
                    <a:pt x="3950" y="1141"/>
                  </a:cubicBezTo>
                  <a:lnTo>
                    <a:pt x="3914" y="1186"/>
                  </a:lnTo>
                  <a:lnTo>
                    <a:pt x="3877" y="1223"/>
                  </a:lnTo>
                  <a:cubicBezTo>
                    <a:pt x="3804" y="1296"/>
                    <a:pt x="3759" y="1332"/>
                    <a:pt x="3722" y="1414"/>
                  </a:cubicBezTo>
                  <a:lnTo>
                    <a:pt x="3613" y="1414"/>
                  </a:lnTo>
                  <a:lnTo>
                    <a:pt x="3576" y="1369"/>
                  </a:lnTo>
                  <a:lnTo>
                    <a:pt x="3576" y="1332"/>
                  </a:lnTo>
                  <a:lnTo>
                    <a:pt x="3576" y="1296"/>
                  </a:lnTo>
                  <a:lnTo>
                    <a:pt x="3576" y="1259"/>
                  </a:lnTo>
                  <a:cubicBezTo>
                    <a:pt x="3649" y="1186"/>
                    <a:pt x="3722" y="1104"/>
                    <a:pt x="3804" y="1031"/>
                  </a:cubicBezTo>
                  <a:close/>
                  <a:moveTo>
                    <a:pt x="4178" y="1223"/>
                  </a:moveTo>
                  <a:cubicBezTo>
                    <a:pt x="4261" y="1259"/>
                    <a:pt x="4334" y="1259"/>
                    <a:pt x="4407" y="1259"/>
                  </a:cubicBezTo>
                  <a:lnTo>
                    <a:pt x="4443" y="1259"/>
                  </a:lnTo>
                  <a:cubicBezTo>
                    <a:pt x="4443" y="1259"/>
                    <a:pt x="4443" y="1296"/>
                    <a:pt x="4407" y="1332"/>
                  </a:cubicBezTo>
                  <a:lnTo>
                    <a:pt x="4407" y="1414"/>
                  </a:lnTo>
                  <a:cubicBezTo>
                    <a:pt x="4370" y="1451"/>
                    <a:pt x="4334" y="1560"/>
                    <a:pt x="4334" y="1642"/>
                  </a:cubicBezTo>
                  <a:cubicBezTo>
                    <a:pt x="4297" y="1642"/>
                    <a:pt x="4297" y="1642"/>
                    <a:pt x="4261" y="1679"/>
                  </a:cubicBezTo>
                  <a:cubicBezTo>
                    <a:pt x="4178" y="1752"/>
                    <a:pt x="4105" y="1788"/>
                    <a:pt x="4033" y="1825"/>
                  </a:cubicBezTo>
                  <a:cubicBezTo>
                    <a:pt x="3987" y="1870"/>
                    <a:pt x="3950" y="1870"/>
                    <a:pt x="3914" y="1870"/>
                  </a:cubicBezTo>
                  <a:lnTo>
                    <a:pt x="3759" y="1870"/>
                  </a:lnTo>
                  <a:lnTo>
                    <a:pt x="3759" y="1825"/>
                  </a:lnTo>
                  <a:lnTo>
                    <a:pt x="3759" y="1788"/>
                  </a:lnTo>
                  <a:lnTo>
                    <a:pt x="3759" y="1752"/>
                  </a:lnTo>
                  <a:cubicBezTo>
                    <a:pt x="3759" y="1715"/>
                    <a:pt x="3804" y="1679"/>
                    <a:pt x="3841" y="1642"/>
                  </a:cubicBezTo>
                  <a:cubicBezTo>
                    <a:pt x="3877" y="1524"/>
                    <a:pt x="3950" y="1451"/>
                    <a:pt x="4033" y="1414"/>
                  </a:cubicBezTo>
                  <a:cubicBezTo>
                    <a:pt x="4033" y="1369"/>
                    <a:pt x="4069" y="1369"/>
                    <a:pt x="4069" y="1332"/>
                  </a:cubicBezTo>
                  <a:cubicBezTo>
                    <a:pt x="4105" y="1296"/>
                    <a:pt x="4142" y="1259"/>
                    <a:pt x="4178" y="1223"/>
                  </a:cubicBezTo>
                  <a:close/>
                  <a:moveTo>
                    <a:pt x="3804" y="0"/>
                  </a:moveTo>
                  <a:cubicBezTo>
                    <a:pt x="3686" y="0"/>
                    <a:pt x="3613" y="46"/>
                    <a:pt x="3494" y="82"/>
                  </a:cubicBezTo>
                  <a:cubicBezTo>
                    <a:pt x="3303" y="155"/>
                    <a:pt x="3120" y="274"/>
                    <a:pt x="2965" y="347"/>
                  </a:cubicBezTo>
                  <a:cubicBezTo>
                    <a:pt x="2810" y="456"/>
                    <a:pt x="2618" y="575"/>
                    <a:pt x="2436" y="685"/>
                  </a:cubicBezTo>
                  <a:cubicBezTo>
                    <a:pt x="2089" y="913"/>
                    <a:pt x="1788" y="1186"/>
                    <a:pt x="1442" y="1451"/>
                  </a:cubicBezTo>
                  <a:cubicBezTo>
                    <a:pt x="1177" y="1679"/>
                    <a:pt x="913" y="1943"/>
                    <a:pt x="684" y="2208"/>
                  </a:cubicBezTo>
                  <a:cubicBezTo>
                    <a:pt x="612" y="2281"/>
                    <a:pt x="529" y="2363"/>
                    <a:pt x="493" y="2436"/>
                  </a:cubicBezTo>
                  <a:cubicBezTo>
                    <a:pt x="456" y="2473"/>
                    <a:pt x="456" y="2473"/>
                    <a:pt x="456" y="2509"/>
                  </a:cubicBezTo>
                  <a:cubicBezTo>
                    <a:pt x="301" y="2701"/>
                    <a:pt x="155" y="2892"/>
                    <a:pt x="37" y="3084"/>
                  </a:cubicBezTo>
                  <a:cubicBezTo>
                    <a:pt x="0" y="3120"/>
                    <a:pt x="0" y="3193"/>
                    <a:pt x="73" y="3239"/>
                  </a:cubicBezTo>
                  <a:lnTo>
                    <a:pt x="110" y="3239"/>
                  </a:lnTo>
                  <a:cubicBezTo>
                    <a:pt x="155" y="3239"/>
                    <a:pt x="192" y="3239"/>
                    <a:pt x="228" y="3193"/>
                  </a:cubicBezTo>
                  <a:cubicBezTo>
                    <a:pt x="265" y="3120"/>
                    <a:pt x="338" y="3047"/>
                    <a:pt x="383" y="2965"/>
                  </a:cubicBezTo>
                  <a:cubicBezTo>
                    <a:pt x="383" y="3047"/>
                    <a:pt x="420" y="3120"/>
                    <a:pt x="456" y="3193"/>
                  </a:cubicBezTo>
                  <a:cubicBezTo>
                    <a:pt x="493" y="3275"/>
                    <a:pt x="529" y="3348"/>
                    <a:pt x="612" y="3421"/>
                  </a:cubicBezTo>
                  <a:cubicBezTo>
                    <a:pt x="684" y="3503"/>
                    <a:pt x="794" y="3540"/>
                    <a:pt x="913" y="3576"/>
                  </a:cubicBezTo>
                  <a:cubicBezTo>
                    <a:pt x="986" y="3613"/>
                    <a:pt x="1104" y="3649"/>
                    <a:pt x="1214" y="3649"/>
                  </a:cubicBezTo>
                  <a:lnTo>
                    <a:pt x="1250" y="3649"/>
                  </a:lnTo>
                  <a:cubicBezTo>
                    <a:pt x="1332" y="3649"/>
                    <a:pt x="1405" y="3649"/>
                    <a:pt x="1478" y="3613"/>
                  </a:cubicBezTo>
                  <a:lnTo>
                    <a:pt x="1478" y="3613"/>
                  </a:lnTo>
                  <a:cubicBezTo>
                    <a:pt x="1442" y="3731"/>
                    <a:pt x="1369" y="3804"/>
                    <a:pt x="1332" y="3923"/>
                  </a:cubicBezTo>
                  <a:lnTo>
                    <a:pt x="1332" y="3996"/>
                  </a:lnTo>
                  <a:cubicBezTo>
                    <a:pt x="1332" y="4033"/>
                    <a:pt x="1369" y="4033"/>
                    <a:pt x="1369" y="4069"/>
                  </a:cubicBezTo>
                  <a:lnTo>
                    <a:pt x="1405" y="4069"/>
                  </a:lnTo>
                  <a:cubicBezTo>
                    <a:pt x="1478" y="4069"/>
                    <a:pt x="1524" y="4033"/>
                    <a:pt x="1524" y="3996"/>
                  </a:cubicBezTo>
                  <a:cubicBezTo>
                    <a:pt x="1633" y="3804"/>
                    <a:pt x="1752" y="3613"/>
                    <a:pt x="1861" y="3385"/>
                  </a:cubicBezTo>
                  <a:cubicBezTo>
                    <a:pt x="1934" y="3348"/>
                    <a:pt x="2016" y="3275"/>
                    <a:pt x="2053" y="3157"/>
                  </a:cubicBezTo>
                  <a:lnTo>
                    <a:pt x="2053" y="3084"/>
                  </a:lnTo>
                  <a:cubicBezTo>
                    <a:pt x="2436" y="2555"/>
                    <a:pt x="2847" y="2016"/>
                    <a:pt x="3385" y="1451"/>
                  </a:cubicBezTo>
                  <a:cubicBezTo>
                    <a:pt x="3385" y="1487"/>
                    <a:pt x="3421" y="1524"/>
                    <a:pt x="3458" y="1560"/>
                  </a:cubicBezTo>
                  <a:cubicBezTo>
                    <a:pt x="3458" y="1560"/>
                    <a:pt x="3494" y="1597"/>
                    <a:pt x="3576" y="1597"/>
                  </a:cubicBezTo>
                  <a:cubicBezTo>
                    <a:pt x="3531" y="1679"/>
                    <a:pt x="3531" y="1715"/>
                    <a:pt x="3531" y="1752"/>
                  </a:cubicBezTo>
                  <a:lnTo>
                    <a:pt x="3531" y="1870"/>
                  </a:lnTo>
                  <a:cubicBezTo>
                    <a:pt x="3531" y="1907"/>
                    <a:pt x="3576" y="1943"/>
                    <a:pt x="3576" y="1980"/>
                  </a:cubicBezTo>
                  <a:cubicBezTo>
                    <a:pt x="3613" y="2016"/>
                    <a:pt x="3649" y="2053"/>
                    <a:pt x="3686" y="2053"/>
                  </a:cubicBezTo>
                  <a:cubicBezTo>
                    <a:pt x="3722" y="2099"/>
                    <a:pt x="3759" y="2099"/>
                    <a:pt x="3841" y="2099"/>
                  </a:cubicBezTo>
                  <a:lnTo>
                    <a:pt x="3950" y="2099"/>
                  </a:lnTo>
                  <a:cubicBezTo>
                    <a:pt x="4069" y="2053"/>
                    <a:pt x="4178" y="2016"/>
                    <a:pt x="4215" y="1980"/>
                  </a:cubicBezTo>
                  <a:lnTo>
                    <a:pt x="4261" y="1943"/>
                  </a:lnTo>
                  <a:cubicBezTo>
                    <a:pt x="4261" y="2016"/>
                    <a:pt x="4297" y="2053"/>
                    <a:pt x="4297" y="2135"/>
                  </a:cubicBezTo>
                  <a:cubicBezTo>
                    <a:pt x="4334" y="2244"/>
                    <a:pt x="4489" y="2281"/>
                    <a:pt x="4562" y="2281"/>
                  </a:cubicBezTo>
                  <a:cubicBezTo>
                    <a:pt x="4717" y="2281"/>
                    <a:pt x="4826" y="2208"/>
                    <a:pt x="4863" y="2135"/>
                  </a:cubicBezTo>
                  <a:cubicBezTo>
                    <a:pt x="4981" y="2053"/>
                    <a:pt x="5018" y="1943"/>
                    <a:pt x="5091" y="1788"/>
                  </a:cubicBezTo>
                  <a:cubicBezTo>
                    <a:pt x="5127" y="1679"/>
                    <a:pt x="5173" y="1524"/>
                    <a:pt x="5209" y="1414"/>
                  </a:cubicBezTo>
                  <a:cubicBezTo>
                    <a:pt x="5246" y="1332"/>
                    <a:pt x="5246" y="1296"/>
                    <a:pt x="5246" y="1259"/>
                  </a:cubicBezTo>
                  <a:lnTo>
                    <a:pt x="5246" y="1068"/>
                  </a:lnTo>
                  <a:cubicBezTo>
                    <a:pt x="5246" y="876"/>
                    <a:pt x="5173" y="730"/>
                    <a:pt x="5054" y="575"/>
                  </a:cubicBezTo>
                  <a:cubicBezTo>
                    <a:pt x="4981" y="502"/>
                    <a:pt x="4899" y="456"/>
                    <a:pt x="4863" y="383"/>
                  </a:cubicBezTo>
                  <a:cubicBezTo>
                    <a:pt x="4790" y="347"/>
                    <a:pt x="4753" y="310"/>
                    <a:pt x="4635" y="228"/>
                  </a:cubicBezTo>
                  <a:cubicBezTo>
                    <a:pt x="4562" y="192"/>
                    <a:pt x="4489" y="155"/>
                    <a:pt x="4407" y="119"/>
                  </a:cubicBezTo>
                  <a:cubicBezTo>
                    <a:pt x="4297" y="82"/>
                    <a:pt x="4215" y="46"/>
                    <a:pt x="4105" y="0"/>
                  </a:cubicBezTo>
                  <a:close/>
                </a:path>
              </a:pathLst>
            </a:custGeom>
            <a:solidFill>
              <a:srgbClr val="A14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6"/>
            <p:cNvSpPr/>
            <p:nvPr/>
          </p:nvSpPr>
          <p:spPr>
            <a:xfrm flipH="1">
              <a:off x="7201889" y="3134230"/>
              <a:ext cx="64694" cy="69415"/>
            </a:xfrm>
            <a:custGeom>
              <a:avLst/>
              <a:gdLst/>
              <a:ahLst/>
              <a:cxnLst/>
              <a:rect l="l" t="t" r="r" b="b"/>
              <a:pathLst>
                <a:path w="877" h="941" extrusionOk="0">
                  <a:moveTo>
                    <a:pt x="612" y="1"/>
                  </a:moveTo>
                  <a:cubicBezTo>
                    <a:pt x="530" y="74"/>
                    <a:pt x="457" y="110"/>
                    <a:pt x="384" y="192"/>
                  </a:cubicBezTo>
                  <a:lnTo>
                    <a:pt x="348" y="229"/>
                  </a:lnTo>
                  <a:cubicBezTo>
                    <a:pt x="265" y="302"/>
                    <a:pt x="229" y="338"/>
                    <a:pt x="192" y="457"/>
                  </a:cubicBezTo>
                  <a:lnTo>
                    <a:pt x="156" y="493"/>
                  </a:lnTo>
                  <a:cubicBezTo>
                    <a:pt x="119" y="566"/>
                    <a:pt x="74" y="603"/>
                    <a:pt x="37" y="685"/>
                  </a:cubicBezTo>
                  <a:lnTo>
                    <a:pt x="37" y="721"/>
                  </a:lnTo>
                  <a:cubicBezTo>
                    <a:pt x="1" y="758"/>
                    <a:pt x="1" y="794"/>
                    <a:pt x="37" y="831"/>
                  </a:cubicBezTo>
                  <a:cubicBezTo>
                    <a:pt x="37" y="876"/>
                    <a:pt x="74" y="913"/>
                    <a:pt x="74" y="913"/>
                  </a:cubicBezTo>
                  <a:cubicBezTo>
                    <a:pt x="115" y="931"/>
                    <a:pt x="145" y="940"/>
                    <a:pt x="168" y="940"/>
                  </a:cubicBezTo>
                  <a:cubicBezTo>
                    <a:pt x="192" y="940"/>
                    <a:pt x="211" y="931"/>
                    <a:pt x="229" y="913"/>
                  </a:cubicBezTo>
                  <a:lnTo>
                    <a:pt x="265" y="876"/>
                  </a:lnTo>
                  <a:cubicBezTo>
                    <a:pt x="302" y="831"/>
                    <a:pt x="348" y="831"/>
                    <a:pt x="384" y="794"/>
                  </a:cubicBezTo>
                  <a:cubicBezTo>
                    <a:pt x="384" y="813"/>
                    <a:pt x="393" y="822"/>
                    <a:pt x="402" y="822"/>
                  </a:cubicBezTo>
                  <a:cubicBezTo>
                    <a:pt x="411" y="822"/>
                    <a:pt x="420" y="813"/>
                    <a:pt x="420" y="794"/>
                  </a:cubicBezTo>
                  <a:cubicBezTo>
                    <a:pt x="530" y="794"/>
                    <a:pt x="612" y="721"/>
                    <a:pt x="685" y="648"/>
                  </a:cubicBezTo>
                  <a:cubicBezTo>
                    <a:pt x="758" y="566"/>
                    <a:pt x="804" y="457"/>
                    <a:pt x="840" y="375"/>
                  </a:cubicBezTo>
                  <a:cubicBezTo>
                    <a:pt x="877" y="338"/>
                    <a:pt x="840" y="302"/>
                    <a:pt x="840" y="265"/>
                  </a:cubicBezTo>
                  <a:cubicBezTo>
                    <a:pt x="840" y="229"/>
                    <a:pt x="804" y="192"/>
                    <a:pt x="758" y="147"/>
                  </a:cubicBezTo>
                  <a:lnTo>
                    <a:pt x="758" y="110"/>
                  </a:lnTo>
                  <a:cubicBezTo>
                    <a:pt x="758" y="74"/>
                    <a:pt x="722" y="37"/>
                    <a:pt x="685" y="1"/>
                  </a:cubicBezTo>
                  <a:close/>
                </a:path>
              </a:pathLst>
            </a:custGeom>
            <a:solidFill>
              <a:srgbClr val="A14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6"/>
            <p:cNvSpPr/>
            <p:nvPr/>
          </p:nvSpPr>
          <p:spPr>
            <a:xfrm flipH="1">
              <a:off x="7215978" y="3170597"/>
              <a:ext cx="36441" cy="32753"/>
            </a:xfrm>
            <a:custGeom>
              <a:avLst/>
              <a:gdLst/>
              <a:ahLst/>
              <a:cxnLst/>
              <a:rect l="l" t="t" r="r" b="b"/>
              <a:pathLst>
                <a:path w="494" h="444" extrusionOk="0">
                  <a:moveTo>
                    <a:pt x="384" y="0"/>
                  </a:moveTo>
                  <a:cubicBezTo>
                    <a:pt x="384" y="0"/>
                    <a:pt x="338" y="0"/>
                    <a:pt x="301" y="37"/>
                  </a:cubicBezTo>
                  <a:cubicBezTo>
                    <a:pt x="265" y="73"/>
                    <a:pt x="228" y="110"/>
                    <a:pt x="192" y="155"/>
                  </a:cubicBezTo>
                  <a:cubicBezTo>
                    <a:pt x="156" y="192"/>
                    <a:pt x="110" y="228"/>
                    <a:pt x="37" y="228"/>
                  </a:cubicBezTo>
                  <a:cubicBezTo>
                    <a:pt x="0" y="265"/>
                    <a:pt x="0" y="338"/>
                    <a:pt x="0" y="383"/>
                  </a:cubicBezTo>
                  <a:cubicBezTo>
                    <a:pt x="22" y="426"/>
                    <a:pt x="56" y="444"/>
                    <a:pt x="89" y="444"/>
                  </a:cubicBezTo>
                  <a:cubicBezTo>
                    <a:pt x="113" y="444"/>
                    <a:pt x="137" y="435"/>
                    <a:pt x="156" y="420"/>
                  </a:cubicBezTo>
                  <a:cubicBezTo>
                    <a:pt x="265" y="383"/>
                    <a:pt x="384" y="301"/>
                    <a:pt x="457" y="192"/>
                  </a:cubicBezTo>
                  <a:cubicBezTo>
                    <a:pt x="493" y="155"/>
                    <a:pt x="493" y="155"/>
                    <a:pt x="493" y="110"/>
                  </a:cubicBezTo>
                  <a:cubicBezTo>
                    <a:pt x="493" y="73"/>
                    <a:pt x="493" y="37"/>
                    <a:pt x="457" y="37"/>
                  </a:cubicBezTo>
                  <a:cubicBezTo>
                    <a:pt x="457" y="0"/>
                    <a:pt x="420" y="0"/>
                    <a:pt x="384" y="0"/>
                  </a:cubicBezTo>
                  <a:close/>
                </a:path>
              </a:pathLst>
            </a:custGeom>
            <a:solidFill>
              <a:srgbClr val="A14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6"/>
            <p:cNvSpPr/>
            <p:nvPr/>
          </p:nvSpPr>
          <p:spPr>
            <a:xfrm flipH="1">
              <a:off x="7240912" y="3131574"/>
              <a:ext cx="39761" cy="36367"/>
            </a:xfrm>
            <a:custGeom>
              <a:avLst/>
              <a:gdLst/>
              <a:ahLst/>
              <a:cxnLst/>
              <a:rect l="l" t="t" r="r" b="b"/>
              <a:pathLst>
                <a:path w="539" h="493" extrusionOk="0">
                  <a:moveTo>
                    <a:pt x="347" y="0"/>
                  </a:moveTo>
                  <a:cubicBezTo>
                    <a:pt x="310" y="0"/>
                    <a:pt x="265" y="37"/>
                    <a:pt x="228" y="37"/>
                  </a:cubicBezTo>
                  <a:cubicBezTo>
                    <a:pt x="192" y="73"/>
                    <a:pt x="192" y="73"/>
                    <a:pt x="155" y="110"/>
                  </a:cubicBezTo>
                  <a:cubicBezTo>
                    <a:pt x="82" y="146"/>
                    <a:pt x="37" y="183"/>
                    <a:pt x="0" y="265"/>
                  </a:cubicBezTo>
                  <a:cubicBezTo>
                    <a:pt x="0" y="338"/>
                    <a:pt x="0" y="411"/>
                    <a:pt x="37" y="456"/>
                  </a:cubicBezTo>
                  <a:cubicBezTo>
                    <a:pt x="82" y="456"/>
                    <a:pt x="119" y="493"/>
                    <a:pt x="119" y="493"/>
                  </a:cubicBezTo>
                  <a:lnTo>
                    <a:pt x="310" y="493"/>
                  </a:lnTo>
                  <a:cubicBezTo>
                    <a:pt x="310" y="493"/>
                    <a:pt x="347" y="493"/>
                    <a:pt x="383" y="456"/>
                  </a:cubicBezTo>
                  <a:cubicBezTo>
                    <a:pt x="383" y="456"/>
                    <a:pt x="420" y="411"/>
                    <a:pt x="456" y="374"/>
                  </a:cubicBezTo>
                  <a:cubicBezTo>
                    <a:pt x="456" y="338"/>
                    <a:pt x="456" y="338"/>
                    <a:pt x="493" y="301"/>
                  </a:cubicBezTo>
                  <a:lnTo>
                    <a:pt x="493" y="183"/>
                  </a:lnTo>
                  <a:cubicBezTo>
                    <a:pt x="493" y="146"/>
                    <a:pt x="539" y="146"/>
                    <a:pt x="539" y="110"/>
                  </a:cubicBezTo>
                  <a:cubicBezTo>
                    <a:pt x="539" y="73"/>
                    <a:pt x="493" y="73"/>
                    <a:pt x="493" y="37"/>
                  </a:cubicBezTo>
                  <a:lnTo>
                    <a:pt x="456" y="37"/>
                  </a:lnTo>
                  <a:cubicBezTo>
                    <a:pt x="420" y="0"/>
                    <a:pt x="383" y="0"/>
                    <a:pt x="383" y="0"/>
                  </a:cubicBezTo>
                  <a:close/>
                </a:path>
              </a:pathLst>
            </a:custGeom>
            <a:solidFill>
              <a:srgbClr val="A14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6"/>
            <p:cNvSpPr/>
            <p:nvPr/>
          </p:nvSpPr>
          <p:spPr>
            <a:xfrm flipH="1">
              <a:off x="7179684" y="3125525"/>
              <a:ext cx="81513" cy="28327"/>
            </a:xfrm>
            <a:custGeom>
              <a:avLst/>
              <a:gdLst/>
              <a:ahLst/>
              <a:cxnLst/>
              <a:rect l="l" t="t" r="r" b="b"/>
              <a:pathLst>
                <a:path w="1105" h="384" extrusionOk="0">
                  <a:moveTo>
                    <a:pt x="83" y="0"/>
                  </a:moveTo>
                  <a:cubicBezTo>
                    <a:pt x="46" y="0"/>
                    <a:pt x="46" y="0"/>
                    <a:pt x="1" y="37"/>
                  </a:cubicBezTo>
                  <a:cubicBezTo>
                    <a:pt x="1" y="82"/>
                    <a:pt x="1" y="119"/>
                    <a:pt x="46" y="155"/>
                  </a:cubicBezTo>
                  <a:cubicBezTo>
                    <a:pt x="119" y="192"/>
                    <a:pt x="156" y="228"/>
                    <a:pt x="275" y="265"/>
                  </a:cubicBezTo>
                  <a:cubicBezTo>
                    <a:pt x="347" y="310"/>
                    <a:pt x="420" y="347"/>
                    <a:pt x="539" y="347"/>
                  </a:cubicBezTo>
                  <a:cubicBezTo>
                    <a:pt x="685" y="383"/>
                    <a:pt x="877" y="383"/>
                    <a:pt x="1068" y="383"/>
                  </a:cubicBezTo>
                  <a:lnTo>
                    <a:pt x="1105" y="347"/>
                  </a:lnTo>
                  <a:cubicBezTo>
                    <a:pt x="1105" y="310"/>
                    <a:pt x="1068" y="310"/>
                    <a:pt x="1068" y="310"/>
                  </a:cubicBezTo>
                  <a:lnTo>
                    <a:pt x="959" y="310"/>
                  </a:lnTo>
                  <a:cubicBezTo>
                    <a:pt x="840" y="310"/>
                    <a:pt x="767" y="265"/>
                    <a:pt x="649" y="265"/>
                  </a:cubicBezTo>
                  <a:cubicBezTo>
                    <a:pt x="503" y="228"/>
                    <a:pt x="384" y="192"/>
                    <a:pt x="275" y="119"/>
                  </a:cubicBezTo>
                  <a:cubicBezTo>
                    <a:pt x="192" y="82"/>
                    <a:pt x="156" y="37"/>
                    <a:pt x="119" y="0"/>
                  </a:cubicBezTo>
                  <a:close/>
                </a:path>
              </a:pathLst>
            </a:custGeom>
            <a:solidFill>
              <a:srgbClr val="8D3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6"/>
            <p:cNvSpPr/>
            <p:nvPr/>
          </p:nvSpPr>
          <p:spPr>
            <a:xfrm flipH="1">
              <a:off x="7204544" y="3148393"/>
              <a:ext cx="19622" cy="67350"/>
            </a:xfrm>
            <a:custGeom>
              <a:avLst/>
              <a:gdLst/>
              <a:ahLst/>
              <a:cxnLst/>
              <a:rect l="l" t="t" r="r" b="b"/>
              <a:pathLst>
                <a:path w="266" h="913" extrusionOk="0">
                  <a:moveTo>
                    <a:pt x="183" y="0"/>
                  </a:moveTo>
                  <a:cubicBezTo>
                    <a:pt x="183" y="37"/>
                    <a:pt x="147" y="37"/>
                    <a:pt x="147" y="73"/>
                  </a:cubicBezTo>
                  <a:cubicBezTo>
                    <a:pt x="110" y="110"/>
                    <a:pt x="110" y="146"/>
                    <a:pt x="74" y="183"/>
                  </a:cubicBezTo>
                  <a:cubicBezTo>
                    <a:pt x="74" y="265"/>
                    <a:pt x="37" y="338"/>
                    <a:pt x="37" y="374"/>
                  </a:cubicBezTo>
                  <a:cubicBezTo>
                    <a:pt x="1" y="456"/>
                    <a:pt x="1" y="529"/>
                    <a:pt x="1" y="602"/>
                  </a:cubicBezTo>
                  <a:lnTo>
                    <a:pt x="1" y="721"/>
                  </a:lnTo>
                  <a:lnTo>
                    <a:pt x="1" y="867"/>
                  </a:lnTo>
                  <a:lnTo>
                    <a:pt x="37" y="867"/>
                  </a:lnTo>
                  <a:lnTo>
                    <a:pt x="37" y="913"/>
                  </a:lnTo>
                  <a:cubicBezTo>
                    <a:pt x="74" y="867"/>
                    <a:pt x="74" y="867"/>
                    <a:pt x="74" y="830"/>
                  </a:cubicBezTo>
                  <a:lnTo>
                    <a:pt x="74" y="757"/>
                  </a:lnTo>
                  <a:lnTo>
                    <a:pt x="74" y="602"/>
                  </a:lnTo>
                  <a:lnTo>
                    <a:pt x="74" y="456"/>
                  </a:lnTo>
                  <a:cubicBezTo>
                    <a:pt x="74" y="374"/>
                    <a:pt x="110" y="338"/>
                    <a:pt x="110" y="301"/>
                  </a:cubicBezTo>
                  <a:cubicBezTo>
                    <a:pt x="147" y="265"/>
                    <a:pt x="147" y="228"/>
                    <a:pt x="183" y="183"/>
                  </a:cubicBezTo>
                  <a:cubicBezTo>
                    <a:pt x="183" y="146"/>
                    <a:pt x="229" y="73"/>
                    <a:pt x="229" y="37"/>
                  </a:cubicBezTo>
                  <a:lnTo>
                    <a:pt x="265" y="0"/>
                  </a:lnTo>
                  <a:close/>
                </a:path>
              </a:pathLst>
            </a:custGeom>
            <a:solidFill>
              <a:srgbClr val="8D3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6"/>
            <p:cNvSpPr/>
            <p:nvPr/>
          </p:nvSpPr>
          <p:spPr>
            <a:xfrm flipH="1">
              <a:off x="7235527" y="3139615"/>
              <a:ext cx="42490" cy="45146"/>
            </a:xfrm>
            <a:custGeom>
              <a:avLst/>
              <a:gdLst/>
              <a:ahLst/>
              <a:cxnLst/>
              <a:rect l="l" t="t" r="r" b="b"/>
              <a:pathLst>
                <a:path w="576" h="612" extrusionOk="0">
                  <a:moveTo>
                    <a:pt x="539" y="1"/>
                  </a:moveTo>
                  <a:lnTo>
                    <a:pt x="503" y="37"/>
                  </a:lnTo>
                  <a:cubicBezTo>
                    <a:pt x="503" y="37"/>
                    <a:pt x="457" y="37"/>
                    <a:pt x="420" y="74"/>
                  </a:cubicBezTo>
                  <a:cubicBezTo>
                    <a:pt x="420" y="74"/>
                    <a:pt x="384" y="119"/>
                    <a:pt x="347" y="119"/>
                  </a:cubicBezTo>
                  <a:cubicBezTo>
                    <a:pt x="311" y="156"/>
                    <a:pt x="274" y="192"/>
                    <a:pt x="229" y="229"/>
                  </a:cubicBezTo>
                  <a:cubicBezTo>
                    <a:pt x="119" y="347"/>
                    <a:pt x="83" y="457"/>
                    <a:pt x="1" y="575"/>
                  </a:cubicBezTo>
                  <a:cubicBezTo>
                    <a:pt x="1" y="575"/>
                    <a:pt x="1" y="612"/>
                    <a:pt x="46" y="612"/>
                  </a:cubicBezTo>
                  <a:cubicBezTo>
                    <a:pt x="46" y="612"/>
                    <a:pt x="83" y="612"/>
                    <a:pt x="83" y="575"/>
                  </a:cubicBezTo>
                  <a:cubicBezTo>
                    <a:pt x="119" y="530"/>
                    <a:pt x="119" y="493"/>
                    <a:pt x="156" y="457"/>
                  </a:cubicBezTo>
                  <a:cubicBezTo>
                    <a:pt x="156" y="420"/>
                    <a:pt x="192" y="384"/>
                    <a:pt x="229" y="347"/>
                  </a:cubicBezTo>
                  <a:cubicBezTo>
                    <a:pt x="274" y="302"/>
                    <a:pt x="311" y="265"/>
                    <a:pt x="347" y="229"/>
                  </a:cubicBezTo>
                  <a:cubicBezTo>
                    <a:pt x="384" y="192"/>
                    <a:pt x="457" y="119"/>
                    <a:pt x="539" y="74"/>
                  </a:cubicBezTo>
                  <a:lnTo>
                    <a:pt x="575" y="37"/>
                  </a:lnTo>
                  <a:lnTo>
                    <a:pt x="539" y="1"/>
                  </a:lnTo>
                  <a:close/>
                </a:path>
              </a:pathLst>
            </a:custGeom>
            <a:solidFill>
              <a:srgbClr val="8D3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46"/>
            <p:cNvSpPr/>
            <p:nvPr/>
          </p:nvSpPr>
          <p:spPr>
            <a:xfrm flipH="1">
              <a:off x="7249691" y="3125525"/>
              <a:ext cx="148789" cy="180952"/>
            </a:xfrm>
            <a:custGeom>
              <a:avLst/>
              <a:gdLst/>
              <a:ahLst/>
              <a:cxnLst/>
              <a:rect l="l" t="t" r="r" b="b"/>
              <a:pathLst>
                <a:path w="2017" h="2453" extrusionOk="0">
                  <a:moveTo>
                    <a:pt x="1907" y="0"/>
                  </a:moveTo>
                  <a:cubicBezTo>
                    <a:pt x="1907" y="0"/>
                    <a:pt x="1862" y="0"/>
                    <a:pt x="1862" y="37"/>
                  </a:cubicBezTo>
                  <a:cubicBezTo>
                    <a:pt x="1488" y="383"/>
                    <a:pt x="1141" y="721"/>
                    <a:pt x="840" y="1140"/>
                  </a:cubicBezTo>
                  <a:cubicBezTo>
                    <a:pt x="685" y="1332"/>
                    <a:pt x="539" y="1524"/>
                    <a:pt x="384" y="1752"/>
                  </a:cubicBezTo>
                  <a:cubicBezTo>
                    <a:pt x="347" y="1825"/>
                    <a:pt x="265" y="1943"/>
                    <a:pt x="192" y="2053"/>
                  </a:cubicBezTo>
                  <a:cubicBezTo>
                    <a:pt x="156" y="2171"/>
                    <a:pt x="83" y="2281"/>
                    <a:pt x="37" y="2399"/>
                  </a:cubicBezTo>
                  <a:cubicBezTo>
                    <a:pt x="1" y="2399"/>
                    <a:pt x="37" y="2436"/>
                    <a:pt x="37" y="2436"/>
                  </a:cubicBezTo>
                  <a:cubicBezTo>
                    <a:pt x="53" y="2448"/>
                    <a:pt x="63" y="2452"/>
                    <a:pt x="71" y="2452"/>
                  </a:cubicBezTo>
                  <a:cubicBezTo>
                    <a:pt x="87" y="2452"/>
                    <a:pt x="95" y="2436"/>
                    <a:pt x="119" y="2436"/>
                  </a:cubicBezTo>
                  <a:cubicBezTo>
                    <a:pt x="156" y="2363"/>
                    <a:pt x="229" y="2244"/>
                    <a:pt x="265" y="2171"/>
                  </a:cubicBezTo>
                  <a:cubicBezTo>
                    <a:pt x="311" y="2089"/>
                    <a:pt x="384" y="1980"/>
                    <a:pt x="420" y="1907"/>
                  </a:cubicBezTo>
                  <a:cubicBezTo>
                    <a:pt x="877" y="1259"/>
                    <a:pt x="1406" y="684"/>
                    <a:pt x="1980" y="119"/>
                  </a:cubicBezTo>
                  <a:cubicBezTo>
                    <a:pt x="2017" y="119"/>
                    <a:pt x="1980" y="37"/>
                    <a:pt x="1980" y="0"/>
                  </a:cubicBezTo>
                  <a:close/>
                </a:path>
              </a:pathLst>
            </a:custGeom>
            <a:solidFill>
              <a:srgbClr val="8D3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46"/>
            <p:cNvSpPr/>
            <p:nvPr/>
          </p:nvSpPr>
          <p:spPr>
            <a:xfrm flipH="1">
              <a:off x="7151434" y="3058176"/>
              <a:ext cx="372895" cy="221524"/>
            </a:xfrm>
            <a:custGeom>
              <a:avLst/>
              <a:gdLst/>
              <a:ahLst/>
              <a:cxnLst/>
              <a:rect l="l" t="t" r="r" b="b"/>
              <a:pathLst>
                <a:path w="5055" h="3003" extrusionOk="0">
                  <a:moveTo>
                    <a:pt x="3759" y="1"/>
                  </a:moveTo>
                  <a:cubicBezTo>
                    <a:pt x="3686" y="1"/>
                    <a:pt x="3568" y="37"/>
                    <a:pt x="3495" y="37"/>
                  </a:cubicBezTo>
                  <a:cubicBezTo>
                    <a:pt x="3303" y="83"/>
                    <a:pt x="3112" y="156"/>
                    <a:pt x="2929" y="229"/>
                  </a:cubicBezTo>
                  <a:cubicBezTo>
                    <a:pt x="2738" y="311"/>
                    <a:pt x="2546" y="420"/>
                    <a:pt x="2355" y="539"/>
                  </a:cubicBezTo>
                  <a:cubicBezTo>
                    <a:pt x="2017" y="722"/>
                    <a:pt x="1670" y="995"/>
                    <a:pt x="1369" y="1296"/>
                  </a:cubicBezTo>
                  <a:cubicBezTo>
                    <a:pt x="1105" y="1524"/>
                    <a:pt x="877" y="1752"/>
                    <a:pt x="649" y="2017"/>
                  </a:cubicBezTo>
                  <a:cubicBezTo>
                    <a:pt x="603" y="2090"/>
                    <a:pt x="530" y="2172"/>
                    <a:pt x="493" y="2209"/>
                  </a:cubicBezTo>
                  <a:cubicBezTo>
                    <a:pt x="421" y="2281"/>
                    <a:pt x="375" y="2364"/>
                    <a:pt x="302" y="2437"/>
                  </a:cubicBezTo>
                  <a:cubicBezTo>
                    <a:pt x="192" y="2592"/>
                    <a:pt x="74" y="2738"/>
                    <a:pt x="1" y="2893"/>
                  </a:cubicBezTo>
                  <a:cubicBezTo>
                    <a:pt x="1" y="2929"/>
                    <a:pt x="1" y="2966"/>
                    <a:pt x="37" y="3002"/>
                  </a:cubicBezTo>
                  <a:lnTo>
                    <a:pt x="110" y="3002"/>
                  </a:lnTo>
                  <a:cubicBezTo>
                    <a:pt x="110" y="3002"/>
                    <a:pt x="147" y="3002"/>
                    <a:pt x="147" y="2966"/>
                  </a:cubicBezTo>
                  <a:cubicBezTo>
                    <a:pt x="192" y="2929"/>
                    <a:pt x="192" y="2893"/>
                    <a:pt x="229" y="2820"/>
                  </a:cubicBezTo>
                  <a:cubicBezTo>
                    <a:pt x="265" y="2774"/>
                    <a:pt x="302" y="2738"/>
                    <a:pt x="338" y="2665"/>
                  </a:cubicBezTo>
                  <a:cubicBezTo>
                    <a:pt x="421" y="2592"/>
                    <a:pt x="457" y="2473"/>
                    <a:pt x="530" y="2400"/>
                  </a:cubicBezTo>
                  <a:cubicBezTo>
                    <a:pt x="603" y="2281"/>
                    <a:pt x="685" y="2209"/>
                    <a:pt x="758" y="2090"/>
                  </a:cubicBezTo>
                  <a:cubicBezTo>
                    <a:pt x="831" y="2017"/>
                    <a:pt x="913" y="1944"/>
                    <a:pt x="986" y="1825"/>
                  </a:cubicBezTo>
                  <a:lnTo>
                    <a:pt x="986" y="1862"/>
                  </a:lnTo>
                  <a:cubicBezTo>
                    <a:pt x="1214" y="1597"/>
                    <a:pt x="1442" y="1369"/>
                    <a:pt x="1670" y="1178"/>
                  </a:cubicBezTo>
                  <a:cubicBezTo>
                    <a:pt x="1935" y="950"/>
                    <a:pt x="2199" y="767"/>
                    <a:pt x="2473" y="612"/>
                  </a:cubicBezTo>
                  <a:cubicBezTo>
                    <a:pt x="2583" y="539"/>
                    <a:pt x="2701" y="457"/>
                    <a:pt x="2847" y="384"/>
                  </a:cubicBezTo>
                  <a:cubicBezTo>
                    <a:pt x="2966" y="311"/>
                    <a:pt x="3112" y="265"/>
                    <a:pt x="3230" y="192"/>
                  </a:cubicBezTo>
                  <a:cubicBezTo>
                    <a:pt x="3385" y="156"/>
                    <a:pt x="3531" y="119"/>
                    <a:pt x="3686" y="119"/>
                  </a:cubicBezTo>
                  <a:cubicBezTo>
                    <a:pt x="3796" y="119"/>
                    <a:pt x="3914" y="119"/>
                    <a:pt x="4024" y="156"/>
                  </a:cubicBezTo>
                  <a:cubicBezTo>
                    <a:pt x="4070" y="156"/>
                    <a:pt x="4106" y="156"/>
                    <a:pt x="4143" y="192"/>
                  </a:cubicBezTo>
                  <a:cubicBezTo>
                    <a:pt x="4216" y="192"/>
                    <a:pt x="4252" y="229"/>
                    <a:pt x="4334" y="229"/>
                  </a:cubicBezTo>
                  <a:lnTo>
                    <a:pt x="4298" y="229"/>
                  </a:lnTo>
                  <a:cubicBezTo>
                    <a:pt x="4371" y="265"/>
                    <a:pt x="4407" y="311"/>
                    <a:pt x="4480" y="347"/>
                  </a:cubicBezTo>
                  <a:cubicBezTo>
                    <a:pt x="4526" y="384"/>
                    <a:pt x="4562" y="420"/>
                    <a:pt x="4599" y="420"/>
                  </a:cubicBezTo>
                  <a:cubicBezTo>
                    <a:pt x="4672" y="539"/>
                    <a:pt x="4754" y="612"/>
                    <a:pt x="4827" y="685"/>
                  </a:cubicBezTo>
                  <a:cubicBezTo>
                    <a:pt x="4863" y="804"/>
                    <a:pt x="4936" y="877"/>
                    <a:pt x="4982" y="995"/>
                  </a:cubicBezTo>
                  <a:cubicBezTo>
                    <a:pt x="4982" y="1068"/>
                    <a:pt x="5018" y="1141"/>
                    <a:pt x="5018" y="1223"/>
                  </a:cubicBezTo>
                  <a:cubicBezTo>
                    <a:pt x="5018" y="1260"/>
                    <a:pt x="5055" y="1260"/>
                    <a:pt x="5055" y="1260"/>
                  </a:cubicBezTo>
                  <a:lnTo>
                    <a:pt x="5055" y="1178"/>
                  </a:lnTo>
                  <a:lnTo>
                    <a:pt x="5055" y="1068"/>
                  </a:lnTo>
                  <a:cubicBezTo>
                    <a:pt x="5018" y="950"/>
                    <a:pt x="4982" y="840"/>
                    <a:pt x="4936" y="722"/>
                  </a:cubicBezTo>
                  <a:cubicBezTo>
                    <a:pt x="4827" y="576"/>
                    <a:pt x="4708" y="420"/>
                    <a:pt x="4599" y="311"/>
                  </a:cubicBezTo>
                  <a:cubicBezTo>
                    <a:pt x="4444" y="192"/>
                    <a:pt x="4252" y="83"/>
                    <a:pt x="4070" y="37"/>
                  </a:cubicBezTo>
                  <a:cubicBezTo>
                    <a:pt x="3951" y="37"/>
                    <a:pt x="3878" y="1"/>
                    <a:pt x="3759" y="1"/>
                  </a:cubicBezTo>
                  <a:close/>
                </a:path>
              </a:pathLst>
            </a:custGeom>
            <a:solidFill>
              <a:srgbClr val="8D3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6"/>
            <p:cNvSpPr/>
            <p:nvPr/>
          </p:nvSpPr>
          <p:spPr>
            <a:xfrm flipH="1">
              <a:off x="7341826" y="3103321"/>
              <a:ext cx="74" cy="74"/>
            </a:xfrm>
            <a:custGeom>
              <a:avLst/>
              <a:gdLst/>
              <a:ahLst/>
              <a:cxnLst/>
              <a:rect l="l" t="t" r="r" b="b"/>
              <a:pathLst>
                <a:path w="1" h="1" extrusionOk="0">
                  <a:moveTo>
                    <a:pt x="0" y="0"/>
                  </a:moveTo>
                  <a:close/>
                </a:path>
              </a:pathLst>
            </a:custGeom>
            <a:solidFill>
              <a:srgbClr val="8D3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6"/>
            <p:cNvSpPr/>
            <p:nvPr/>
          </p:nvSpPr>
          <p:spPr>
            <a:xfrm flipH="1">
              <a:off x="7252345" y="3066954"/>
              <a:ext cx="74" cy="74"/>
            </a:xfrm>
            <a:custGeom>
              <a:avLst/>
              <a:gdLst/>
              <a:ahLst/>
              <a:cxnLst/>
              <a:rect l="l" t="t" r="r" b="b"/>
              <a:pathLst>
                <a:path w="1" h="1" extrusionOk="0">
                  <a:moveTo>
                    <a:pt x="0" y="0"/>
                  </a:moveTo>
                  <a:close/>
                </a:path>
              </a:pathLst>
            </a:custGeom>
            <a:solidFill>
              <a:srgbClr val="8D3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6"/>
            <p:cNvSpPr/>
            <p:nvPr/>
          </p:nvSpPr>
          <p:spPr>
            <a:xfrm flipH="1">
              <a:off x="7333789" y="3240603"/>
              <a:ext cx="471153" cy="617139"/>
            </a:xfrm>
            <a:custGeom>
              <a:avLst/>
              <a:gdLst/>
              <a:ahLst/>
              <a:cxnLst/>
              <a:rect l="l" t="t" r="r" b="b"/>
              <a:pathLst>
                <a:path w="6387" h="8366" extrusionOk="0">
                  <a:moveTo>
                    <a:pt x="4033" y="0"/>
                  </a:moveTo>
                  <a:cubicBezTo>
                    <a:pt x="3841" y="0"/>
                    <a:pt x="3650" y="37"/>
                    <a:pt x="3458" y="73"/>
                  </a:cubicBezTo>
                  <a:cubicBezTo>
                    <a:pt x="3121" y="155"/>
                    <a:pt x="2774" y="347"/>
                    <a:pt x="2509" y="611"/>
                  </a:cubicBezTo>
                  <a:cubicBezTo>
                    <a:pt x="2354" y="721"/>
                    <a:pt x="2208" y="912"/>
                    <a:pt x="2090" y="1067"/>
                  </a:cubicBezTo>
                  <a:cubicBezTo>
                    <a:pt x="1980" y="1213"/>
                    <a:pt x="1825" y="1368"/>
                    <a:pt x="1716" y="1560"/>
                  </a:cubicBezTo>
                  <a:cubicBezTo>
                    <a:pt x="1488" y="1898"/>
                    <a:pt x="1260" y="2244"/>
                    <a:pt x="1068" y="2664"/>
                  </a:cubicBezTo>
                  <a:cubicBezTo>
                    <a:pt x="876" y="3001"/>
                    <a:pt x="685" y="3385"/>
                    <a:pt x="530" y="3804"/>
                  </a:cubicBezTo>
                  <a:cubicBezTo>
                    <a:pt x="457" y="3996"/>
                    <a:pt x="384" y="4224"/>
                    <a:pt x="347" y="4452"/>
                  </a:cubicBezTo>
                  <a:cubicBezTo>
                    <a:pt x="156" y="5018"/>
                    <a:pt x="74" y="5592"/>
                    <a:pt x="37" y="6121"/>
                  </a:cubicBezTo>
                  <a:cubicBezTo>
                    <a:pt x="1" y="6614"/>
                    <a:pt x="37" y="7034"/>
                    <a:pt x="156" y="7417"/>
                  </a:cubicBezTo>
                  <a:cubicBezTo>
                    <a:pt x="265" y="7791"/>
                    <a:pt x="493" y="8101"/>
                    <a:pt x="803" y="8283"/>
                  </a:cubicBezTo>
                  <a:cubicBezTo>
                    <a:pt x="840" y="8329"/>
                    <a:pt x="840" y="8329"/>
                    <a:pt x="876" y="8366"/>
                  </a:cubicBezTo>
                  <a:lnTo>
                    <a:pt x="913" y="8366"/>
                  </a:lnTo>
                  <a:cubicBezTo>
                    <a:pt x="949" y="8329"/>
                    <a:pt x="986" y="8329"/>
                    <a:pt x="1068" y="8329"/>
                  </a:cubicBezTo>
                  <a:cubicBezTo>
                    <a:pt x="1105" y="8329"/>
                    <a:pt x="1141" y="8329"/>
                    <a:pt x="1214" y="8283"/>
                  </a:cubicBezTo>
                  <a:cubicBezTo>
                    <a:pt x="1296" y="8283"/>
                    <a:pt x="1406" y="8247"/>
                    <a:pt x="1524" y="8210"/>
                  </a:cubicBezTo>
                  <a:cubicBezTo>
                    <a:pt x="1716" y="8174"/>
                    <a:pt x="1862" y="8101"/>
                    <a:pt x="2053" y="8019"/>
                  </a:cubicBezTo>
                  <a:cubicBezTo>
                    <a:pt x="2354" y="7873"/>
                    <a:pt x="2665" y="7681"/>
                    <a:pt x="2966" y="7453"/>
                  </a:cubicBezTo>
                  <a:cubicBezTo>
                    <a:pt x="3230" y="7262"/>
                    <a:pt x="3495" y="6997"/>
                    <a:pt x="3768" y="6687"/>
                  </a:cubicBezTo>
                  <a:cubicBezTo>
                    <a:pt x="3996" y="6459"/>
                    <a:pt x="4225" y="6194"/>
                    <a:pt x="4453" y="5857"/>
                  </a:cubicBezTo>
                  <a:cubicBezTo>
                    <a:pt x="4717" y="5510"/>
                    <a:pt x="4909" y="5209"/>
                    <a:pt x="5091" y="4945"/>
                  </a:cubicBezTo>
                  <a:cubicBezTo>
                    <a:pt x="5210" y="4716"/>
                    <a:pt x="5365" y="4488"/>
                    <a:pt x="5511" y="4260"/>
                  </a:cubicBezTo>
                  <a:cubicBezTo>
                    <a:pt x="5775" y="3804"/>
                    <a:pt x="6086" y="3229"/>
                    <a:pt x="6277" y="2627"/>
                  </a:cubicBezTo>
                  <a:cubicBezTo>
                    <a:pt x="6314" y="2472"/>
                    <a:pt x="6350" y="2317"/>
                    <a:pt x="6350" y="2208"/>
                  </a:cubicBezTo>
                  <a:cubicBezTo>
                    <a:pt x="6387" y="2053"/>
                    <a:pt x="6387" y="1943"/>
                    <a:pt x="6387" y="1788"/>
                  </a:cubicBezTo>
                  <a:cubicBezTo>
                    <a:pt x="6387" y="1633"/>
                    <a:pt x="6387" y="1524"/>
                    <a:pt x="6350" y="1405"/>
                  </a:cubicBezTo>
                  <a:cubicBezTo>
                    <a:pt x="6314" y="1332"/>
                    <a:pt x="6314" y="1259"/>
                    <a:pt x="6277" y="1213"/>
                  </a:cubicBezTo>
                  <a:cubicBezTo>
                    <a:pt x="6277" y="1140"/>
                    <a:pt x="6231" y="1067"/>
                    <a:pt x="6195" y="1031"/>
                  </a:cubicBezTo>
                  <a:cubicBezTo>
                    <a:pt x="6122" y="912"/>
                    <a:pt x="6049" y="803"/>
                    <a:pt x="5930" y="684"/>
                  </a:cubicBezTo>
                  <a:cubicBezTo>
                    <a:pt x="5821" y="611"/>
                    <a:pt x="5702" y="529"/>
                    <a:pt x="5547" y="420"/>
                  </a:cubicBezTo>
                  <a:cubicBezTo>
                    <a:pt x="5401" y="347"/>
                    <a:pt x="5246" y="265"/>
                    <a:pt x="5055" y="192"/>
                  </a:cubicBezTo>
                  <a:cubicBezTo>
                    <a:pt x="4863" y="155"/>
                    <a:pt x="4717" y="73"/>
                    <a:pt x="4526" y="37"/>
                  </a:cubicBezTo>
                  <a:cubicBezTo>
                    <a:pt x="4334" y="0"/>
                    <a:pt x="4179" y="0"/>
                    <a:pt x="4033" y="0"/>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6"/>
            <p:cNvSpPr/>
            <p:nvPr/>
          </p:nvSpPr>
          <p:spPr>
            <a:xfrm flipH="1">
              <a:off x="7331059" y="3232488"/>
              <a:ext cx="341986" cy="594271"/>
            </a:xfrm>
            <a:custGeom>
              <a:avLst/>
              <a:gdLst/>
              <a:ahLst/>
              <a:cxnLst/>
              <a:rect l="l" t="t" r="r" b="b"/>
              <a:pathLst>
                <a:path w="4636" h="8056" extrusionOk="0">
                  <a:moveTo>
                    <a:pt x="2354" y="1"/>
                  </a:moveTo>
                  <a:cubicBezTo>
                    <a:pt x="2163" y="1"/>
                    <a:pt x="2017" y="1"/>
                    <a:pt x="1862" y="37"/>
                  </a:cubicBezTo>
                  <a:cubicBezTo>
                    <a:pt x="1670" y="74"/>
                    <a:pt x="1524" y="147"/>
                    <a:pt x="1369" y="229"/>
                  </a:cubicBezTo>
                  <a:cubicBezTo>
                    <a:pt x="1068" y="375"/>
                    <a:pt x="840" y="603"/>
                    <a:pt x="612" y="831"/>
                  </a:cubicBezTo>
                  <a:cubicBezTo>
                    <a:pt x="493" y="913"/>
                    <a:pt x="420" y="1022"/>
                    <a:pt x="338" y="1095"/>
                  </a:cubicBezTo>
                  <a:cubicBezTo>
                    <a:pt x="302" y="1141"/>
                    <a:pt x="265" y="1214"/>
                    <a:pt x="229" y="1250"/>
                  </a:cubicBezTo>
                  <a:lnTo>
                    <a:pt x="192" y="1287"/>
                  </a:lnTo>
                  <a:cubicBezTo>
                    <a:pt x="110" y="1369"/>
                    <a:pt x="74" y="1442"/>
                    <a:pt x="1" y="1551"/>
                  </a:cubicBezTo>
                  <a:lnTo>
                    <a:pt x="37" y="1515"/>
                  </a:lnTo>
                  <a:cubicBezTo>
                    <a:pt x="338" y="1214"/>
                    <a:pt x="648" y="867"/>
                    <a:pt x="986" y="603"/>
                  </a:cubicBezTo>
                  <a:cubicBezTo>
                    <a:pt x="1141" y="493"/>
                    <a:pt x="1296" y="375"/>
                    <a:pt x="1479" y="302"/>
                  </a:cubicBezTo>
                  <a:cubicBezTo>
                    <a:pt x="1597" y="265"/>
                    <a:pt x="1752" y="229"/>
                    <a:pt x="1898" y="183"/>
                  </a:cubicBezTo>
                  <a:lnTo>
                    <a:pt x="2546" y="183"/>
                  </a:lnTo>
                  <a:cubicBezTo>
                    <a:pt x="2774" y="229"/>
                    <a:pt x="3002" y="302"/>
                    <a:pt x="3230" y="375"/>
                  </a:cubicBezTo>
                  <a:cubicBezTo>
                    <a:pt x="3422" y="457"/>
                    <a:pt x="3613" y="566"/>
                    <a:pt x="3759" y="685"/>
                  </a:cubicBezTo>
                  <a:lnTo>
                    <a:pt x="4106" y="1022"/>
                  </a:lnTo>
                  <a:cubicBezTo>
                    <a:pt x="4179" y="1141"/>
                    <a:pt x="4261" y="1250"/>
                    <a:pt x="4298" y="1369"/>
                  </a:cubicBezTo>
                  <a:cubicBezTo>
                    <a:pt x="4371" y="1515"/>
                    <a:pt x="4407" y="1670"/>
                    <a:pt x="4407" y="1779"/>
                  </a:cubicBezTo>
                  <a:cubicBezTo>
                    <a:pt x="4443" y="1971"/>
                    <a:pt x="4443" y="2163"/>
                    <a:pt x="4407" y="2354"/>
                  </a:cubicBezTo>
                  <a:cubicBezTo>
                    <a:pt x="4371" y="2655"/>
                    <a:pt x="4298" y="2920"/>
                    <a:pt x="4179" y="3230"/>
                  </a:cubicBezTo>
                  <a:cubicBezTo>
                    <a:pt x="4033" y="3531"/>
                    <a:pt x="3878" y="3832"/>
                    <a:pt x="3723" y="4142"/>
                  </a:cubicBezTo>
                  <a:cubicBezTo>
                    <a:pt x="3577" y="4407"/>
                    <a:pt x="3422" y="4635"/>
                    <a:pt x="3267" y="4899"/>
                  </a:cubicBezTo>
                  <a:cubicBezTo>
                    <a:pt x="2966" y="5429"/>
                    <a:pt x="2619" y="5930"/>
                    <a:pt x="2245" y="6423"/>
                  </a:cubicBezTo>
                  <a:cubicBezTo>
                    <a:pt x="2090" y="6614"/>
                    <a:pt x="1898" y="6843"/>
                    <a:pt x="1707" y="7025"/>
                  </a:cubicBezTo>
                  <a:cubicBezTo>
                    <a:pt x="1524" y="7217"/>
                    <a:pt x="1333" y="7408"/>
                    <a:pt x="1141" y="7563"/>
                  </a:cubicBezTo>
                  <a:lnTo>
                    <a:pt x="1105" y="7563"/>
                  </a:lnTo>
                  <a:cubicBezTo>
                    <a:pt x="913" y="7755"/>
                    <a:pt x="648" y="7864"/>
                    <a:pt x="420" y="7983"/>
                  </a:cubicBezTo>
                  <a:cubicBezTo>
                    <a:pt x="384" y="7983"/>
                    <a:pt x="384" y="8019"/>
                    <a:pt x="384" y="8019"/>
                  </a:cubicBezTo>
                  <a:cubicBezTo>
                    <a:pt x="420" y="8056"/>
                    <a:pt x="420" y="8056"/>
                    <a:pt x="457" y="8056"/>
                  </a:cubicBezTo>
                  <a:cubicBezTo>
                    <a:pt x="1105" y="7791"/>
                    <a:pt x="1634" y="7335"/>
                    <a:pt x="2126" y="6797"/>
                  </a:cubicBezTo>
                  <a:cubicBezTo>
                    <a:pt x="2619" y="6268"/>
                    <a:pt x="3039" y="5657"/>
                    <a:pt x="3422" y="5055"/>
                  </a:cubicBezTo>
                  <a:cubicBezTo>
                    <a:pt x="3613" y="4744"/>
                    <a:pt x="3805" y="4443"/>
                    <a:pt x="3951" y="4142"/>
                  </a:cubicBezTo>
                  <a:cubicBezTo>
                    <a:pt x="4142" y="3759"/>
                    <a:pt x="4334" y="3376"/>
                    <a:pt x="4489" y="3002"/>
                  </a:cubicBezTo>
                  <a:cubicBezTo>
                    <a:pt x="4599" y="2619"/>
                    <a:pt x="4635" y="2199"/>
                    <a:pt x="4599" y="1779"/>
                  </a:cubicBezTo>
                  <a:cubicBezTo>
                    <a:pt x="4599" y="1707"/>
                    <a:pt x="4562" y="1597"/>
                    <a:pt x="4526" y="1515"/>
                  </a:cubicBezTo>
                  <a:cubicBezTo>
                    <a:pt x="4526" y="1405"/>
                    <a:pt x="4489" y="1323"/>
                    <a:pt x="4407" y="1214"/>
                  </a:cubicBezTo>
                  <a:cubicBezTo>
                    <a:pt x="4371" y="1059"/>
                    <a:pt x="4261" y="949"/>
                    <a:pt x="4142" y="794"/>
                  </a:cubicBezTo>
                  <a:cubicBezTo>
                    <a:pt x="4069" y="685"/>
                    <a:pt x="3914" y="566"/>
                    <a:pt x="3805" y="457"/>
                  </a:cubicBezTo>
                  <a:cubicBezTo>
                    <a:pt x="3650" y="375"/>
                    <a:pt x="3495" y="265"/>
                    <a:pt x="3349" y="229"/>
                  </a:cubicBezTo>
                  <a:cubicBezTo>
                    <a:pt x="3039" y="74"/>
                    <a:pt x="2738" y="1"/>
                    <a:pt x="2391"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6"/>
            <p:cNvSpPr/>
            <p:nvPr/>
          </p:nvSpPr>
          <p:spPr>
            <a:xfrm flipH="1">
              <a:off x="7434700" y="3260077"/>
              <a:ext cx="74" cy="74"/>
            </a:xfrm>
            <a:custGeom>
              <a:avLst/>
              <a:gdLst/>
              <a:ahLst/>
              <a:cxnLst/>
              <a:rect l="l" t="t" r="r" b="b"/>
              <a:pathLst>
                <a:path w="1" h="1" extrusionOk="0">
                  <a:moveTo>
                    <a:pt x="0" y="1"/>
                  </a:move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6"/>
            <p:cNvSpPr/>
            <p:nvPr/>
          </p:nvSpPr>
          <p:spPr>
            <a:xfrm flipH="1">
              <a:off x="7364768" y="3470683"/>
              <a:ext cx="74" cy="74"/>
            </a:xfrm>
            <a:custGeom>
              <a:avLst/>
              <a:gdLst/>
              <a:ahLst/>
              <a:cxnLst/>
              <a:rect l="l" t="t" r="r" b="b"/>
              <a:pathLst>
                <a:path w="1" h="1" extrusionOk="0">
                  <a:moveTo>
                    <a:pt x="1" y="1"/>
                  </a:move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6"/>
            <p:cNvSpPr/>
            <p:nvPr/>
          </p:nvSpPr>
          <p:spPr>
            <a:xfrm flipH="1">
              <a:off x="7588802" y="3790392"/>
              <a:ext cx="74" cy="74"/>
            </a:xfrm>
            <a:custGeom>
              <a:avLst/>
              <a:gdLst/>
              <a:ahLst/>
              <a:cxnLst/>
              <a:rect l="l" t="t" r="r" b="b"/>
              <a:pathLst>
                <a:path w="1" h="1" extrusionOk="0">
                  <a:moveTo>
                    <a:pt x="0" y="0"/>
                  </a:move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6"/>
            <p:cNvSpPr/>
            <p:nvPr/>
          </p:nvSpPr>
          <p:spPr>
            <a:xfrm flipH="1">
              <a:off x="7532959" y="3245988"/>
              <a:ext cx="74" cy="74"/>
            </a:xfrm>
            <a:custGeom>
              <a:avLst/>
              <a:gdLst/>
              <a:ahLst/>
              <a:cxnLst/>
              <a:rect l="l" t="t" r="r" b="b"/>
              <a:pathLst>
                <a:path w="1" h="1" extrusionOk="0">
                  <a:moveTo>
                    <a:pt x="0" y="0"/>
                  </a:move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6"/>
            <p:cNvSpPr/>
            <p:nvPr/>
          </p:nvSpPr>
          <p:spPr>
            <a:xfrm flipH="1">
              <a:off x="7434700" y="3260077"/>
              <a:ext cx="74" cy="74"/>
            </a:xfrm>
            <a:custGeom>
              <a:avLst/>
              <a:gdLst/>
              <a:ahLst/>
              <a:cxnLst/>
              <a:rect l="l" t="t" r="r" b="b"/>
              <a:pathLst>
                <a:path w="1" h="1" extrusionOk="0">
                  <a:moveTo>
                    <a:pt x="0" y="1"/>
                  </a:move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6"/>
            <p:cNvSpPr/>
            <p:nvPr/>
          </p:nvSpPr>
          <p:spPr>
            <a:xfrm flipH="1">
              <a:off x="7434700" y="3260077"/>
              <a:ext cx="74" cy="74"/>
            </a:xfrm>
            <a:custGeom>
              <a:avLst/>
              <a:gdLst/>
              <a:ahLst/>
              <a:cxnLst/>
              <a:rect l="l" t="t" r="r" b="b"/>
              <a:pathLst>
                <a:path w="1" h="1" extrusionOk="0">
                  <a:moveTo>
                    <a:pt x="0" y="1"/>
                  </a:moveTo>
                  <a:lnTo>
                    <a:pt x="0" y="1"/>
                  </a:ln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6"/>
            <p:cNvSpPr/>
            <p:nvPr/>
          </p:nvSpPr>
          <p:spPr>
            <a:xfrm flipH="1">
              <a:off x="7364768" y="3470683"/>
              <a:ext cx="74" cy="74"/>
            </a:xfrm>
            <a:custGeom>
              <a:avLst/>
              <a:gdLst/>
              <a:ahLst/>
              <a:cxnLst/>
              <a:rect l="l" t="t" r="r" b="b"/>
              <a:pathLst>
                <a:path w="1" h="1" extrusionOk="0">
                  <a:moveTo>
                    <a:pt x="1" y="1"/>
                  </a:moveTo>
                  <a:lnTo>
                    <a:pt x="1" y="1"/>
                  </a:ln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6"/>
            <p:cNvSpPr/>
            <p:nvPr/>
          </p:nvSpPr>
          <p:spPr>
            <a:xfrm flipH="1">
              <a:off x="7364768" y="3470683"/>
              <a:ext cx="74" cy="74"/>
            </a:xfrm>
            <a:custGeom>
              <a:avLst/>
              <a:gdLst/>
              <a:ahLst/>
              <a:cxnLst/>
              <a:rect l="l" t="t" r="r" b="b"/>
              <a:pathLst>
                <a:path w="1" h="1" extrusionOk="0">
                  <a:moveTo>
                    <a:pt x="1" y="1"/>
                  </a:move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6"/>
            <p:cNvSpPr/>
            <p:nvPr/>
          </p:nvSpPr>
          <p:spPr>
            <a:xfrm flipH="1">
              <a:off x="7364768" y="3470683"/>
              <a:ext cx="74" cy="74"/>
            </a:xfrm>
            <a:custGeom>
              <a:avLst/>
              <a:gdLst/>
              <a:ahLst/>
              <a:cxnLst/>
              <a:rect l="l" t="t" r="r" b="b"/>
              <a:pathLst>
                <a:path w="1" h="1" extrusionOk="0">
                  <a:moveTo>
                    <a:pt x="1" y="1"/>
                  </a:move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6"/>
            <p:cNvSpPr/>
            <p:nvPr/>
          </p:nvSpPr>
          <p:spPr>
            <a:xfrm flipH="1">
              <a:off x="7364768" y="3470683"/>
              <a:ext cx="74" cy="74"/>
            </a:xfrm>
            <a:custGeom>
              <a:avLst/>
              <a:gdLst/>
              <a:ahLst/>
              <a:cxnLst/>
              <a:rect l="l" t="t" r="r" b="b"/>
              <a:pathLst>
                <a:path w="1" h="1" extrusionOk="0">
                  <a:moveTo>
                    <a:pt x="1" y="1"/>
                  </a:moveTo>
                  <a:lnTo>
                    <a:pt x="1" y="1"/>
                  </a:ln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6"/>
            <p:cNvSpPr/>
            <p:nvPr/>
          </p:nvSpPr>
          <p:spPr>
            <a:xfrm flipH="1">
              <a:off x="7507435" y="3706223"/>
              <a:ext cx="74" cy="74"/>
            </a:xfrm>
            <a:custGeom>
              <a:avLst/>
              <a:gdLst/>
              <a:ahLst/>
              <a:cxnLst/>
              <a:rect l="l" t="t" r="r" b="b"/>
              <a:pathLst>
                <a:path w="1" h="1" extrusionOk="0">
                  <a:moveTo>
                    <a:pt x="1" y="1"/>
                  </a:move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6"/>
            <p:cNvSpPr/>
            <p:nvPr/>
          </p:nvSpPr>
          <p:spPr>
            <a:xfrm flipH="1">
              <a:off x="7308188" y="3706223"/>
              <a:ext cx="62038" cy="372895"/>
            </a:xfrm>
            <a:custGeom>
              <a:avLst/>
              <a:gdLst/>
              <a:ahLst/>
              <a:cxnLst/>
              <a:rect l="l" t="t" r="r" b="b"/>
              <a:pathLst>
                <a:path w="841" h="5055" extrusionOk="0">
                  <a:moveTo>
                    <a:pt x="110" y="1"/>
                  </a:moveTo>
                  <a:cubicBezTo>
                    <a:pt x="37" y="1"/>
                    <a:pt x="1" y="37"/>
                    <a:pt x="1" y="74"/>
                  </a:cubicBezTo>
                  <a:cubicBezTo>
                    <a:pt x="37" y="831"/>
                    <a:pt x="1" y="1597"/>
                    <a:pt x="37" y="2355"/>
                  </a:cubicBezTo>
                  <a:cubicBezTo>
                    <a:pt x="37" y="2774"/>
                    <a:pt x="74" y="3157"/>
                    <a:pt x="156" y="3531"/>
                  </a:cubicBezTo>
                  <a:cubicBezTo>
                    <a:pt x="229" y="3915"/>
                    <a:pt x="302" y="4298"/>
                    <a:pt x="457" y="4635"/>
                  </a:cubicBezTo>
                  <a:cubicBezTo>
                    <a:pt x="494" y="4708"/>
                    <a:pt x="530" y="4790"/>
                    <a:pt x="567" y="4827"/>
                  </a:cubicBezTo>
                  <a:cubicBezTo>
                    <a:pt x="612" y="4900"/>
                    <a:pt x="649" y="4982"/>
                    <a:pt x="685" y="5018"/>
                  </a:cubicBezTo>
                  <a:cubicBezTo>
                    <a:pt x="722" y="5055"/>
                    <a:pt x="758" y="5055"/>
                    <a:pt x="795" y="5055"/>
                  </a:cubicBezTo>
                  <a:cubicBezTo>
                    <a:pt x="795" y="5018"/>
                    <a:pt x="840" y="4982"/>
                    <a:pt x="795" y="4982"/>
                  </a:cubicBezTo>
                  <a:cubicBezTo>
                    <a:pt x="795" y="4936"/>
                    <a:pt x="758" y="4900"/>
                    <a:pt x="758" y="4863"/>
                  </a:cubicBezTo>
                  <a:cubicBezTo>
                    <a:pt x="649" y="4599"/>
                    <a:pt x="567" y="4334"/>
                    <a:pt x="457" y="4024"/>
                  </a:cubicBezTo>
                  <a:cubicBezTo>
                    <a:pt x="384" y="3723"/>
                    <a:pt x="338" y="3422"/>
                    <a:pt x="302" y="3075"/>
                  </a:cubicBezTo>
                  <a:lnTo>
                    <a:pt x="302" y="3112"/>
                  </a:lnTo>
                  <a:cubicBezTo>
                    <a:pt x="229" y="2619"/>
                    <a:pt x="193" y="2090"/>
                    <a:pt x="193" y="1561"/>
                  </a:cubicBezTo>
                  <a:lnTo>
                    <a:pt x="193" y="74"/>
                  </a:lnTo>
                  <a:cubicBezTo>
                    <a:pt x="193" y="37"/>
                    <a:pt x="156" y="1"/>
                    <a:pt x="110"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6"/>
            <p:cNvSpPr/>
            <p:nvPr/>
          </p:nvSpPr>
          <p:spPr>
            <a:xfrm flipH="1">
              <a:off x="6161474" y="4064954"/>
              <a:ext cx="1368903" cy="538429"/>
            </a:xfrm>
            <a:custGeom>
              <a:avLst/>
              <a:gdLst/>
              <a:ahLst/>
              <a:cxnLst/>
              <a:rect l="l" t="t" r="r" b="b"/>
              <a:pathLst>
                <a:path w="18557" h="7299" extrusionOk="0">
                  <a:moveTo>
                    <a:pt x="2738" y="0"/>
                  </a:moveTo>
                  <a:cubicBezTo>
                    <a:pt x="2509" y="0"/>
                    <a:pt x="2281" y="0"/>
                    <a:pt x="2053" y="37"/>
                  </a:cubicBezTo>
                  <a:cubicBezTo>
                    <a:pt x="1789" y="37"/>
                    <a:pt x="1597" y="73"/>
                    <a:pt x="1415" y="119"/>
                  </a:cubicBezTo>
                  <a:cubicBezTo>
                    <a:pt x="995" y="228"/>
                    <a:pt x="612" y="456"/>
                    <a:pt x="384" y="721"/>
                  </a:cubicBezTo>
                  <a:cubicBezTo>
                    <a:pt x="347" y="803"/>
                    <a:pt x="274" y="876"/>
                    <a:pt x="229" y="986"/>
                  </a:cubicBezTo>
                  <a:cubicBezTo>
                    <a:pt x="156" y="1068"/>
                    <a:pt x="119" y="1177"/>
                    <a:pt x="119" y="1259"/>
                  </a:cubicBezTo>
                  <a:cubicBezTo>
                    <a:pt x="46" y="1442"/>
                    <a:pt x="1" y="1670"/>
                    <a:pt x="1" y="1943"/>
                  </a:cubicBezTo>
                  <a:cubicBezTo>
                    <a:pt x="1" y="2126"/>
                    <a:pt x="46" y="2354"/>
                    <a:pt x="119" y="2582"/>
                  </a:cubicBezTo>
                  <a:cubicBezTo>
                    <a:pt x="156" y="2774"/>
                    <a:pt x="229" y="3002"/>
                    <a:pt x="347" y="3230"/>
                  </a:cubicBezTo>
                  <a:cubicBezTo>
                    <a:pt x="539" y="3576"/>
                    <a:pt x="804" y="3914"/>
                    <a:pt x="1141" y="4297"/>
                  </a:cubicBezTo>
                  <a:cubicBezTo>
                    <a:pt x="1451" y="4562"/>
                    <a:pt x="1789" y="4863"/>
                    <a:pt x="2208" y="5136"/>
                  </a:cubicBezTo>
                  <a:cubicBezTo>
                    <a:pt x="2592" y="5401"/>
                    <a:pt x="3011" y="5629"/>
                    <a:pt x="3504" y="5857"/>
                  </a:cubicBezTo>
                  <a:cubicBezTo>
                    <a:pt x="4416" y="6313"/>
                    <a:pt x="5401" y="6651"/>
                    <a:pt x="6469" y="6879"/>
                  </a:cubicBezTo>
                  <a:cubicBezTo>
                    <a:pt x="7418" y="7107"/>
                    <a:pt x="8439" y="7225"/>
                    <a:pt x="9580" y="7298"/>
                  </a:cubicBezTo>
                  <a:lnTo>
                    <a:pt x="10875" y="7298"/>
                  </a:lnTo>
                  <a:cubicBezTo>
                    <a:pt x="11486" y="7298"/>
                    <a:pt x="12088" y="7298"/>
                    <a:pt x="12773" y="7262"/>
                  </a:cubicBezTo>
                  <a:cubicBezTo>
                    <a:pt x="13274" y="7225"/>
                    <a:pt x="13767" y="7189"/>
                    <a:pt x="14333" y="7143"/>
                  </a:cubicBezTo>
                  <a:cubicBezTo>
                    <a:pt x="14907" y="7070"/>
                    <a:pt x="15363" y="7034"/>
                    <a:pt x="15820" y="6997"/>
                  </a:cubicBezTo>
                  <a:cubicBezTo>
                    <a:pt x="16239" y="6915"/>
                    <a:pt x="16577" y="6879"/>
                    <a:pt x="16878" y="6769"/>
                  </a:cubicBezTo>
                  <a:cubicBezTo>
                    <a:pt x="17297" y="6651"/>
                    <a:pt x="17644" y="6505"/>
                    <a:pt x="17909" y="6313"/>
                  </a:cubicBezTo>
                  <a:lnTo>
                    <a:pt x="18018" y="6195"/>
                  </a:lnTo>
                  <a:cubicBezTo>
                    <a:pt x="18100" y="6122"/>
                    <a:pt x="18173" y="6049"/>
                    <a:pt x="18210" y="5966"/>
                  </a:cubicBezTo>
                  <a:cubicBezTo>
                    <a:pt x="18246" y="5966"/>
                    <a:pt x="18246" y="5930"/>
                    <a:pt x="18292" y="5930"/>
                  </a:cubicBezTo>
                  <a:cubicBezTo>
                    <a:pt x="18365" y="5775"/>
                    <a:pt x="18438" y="5592"/>
                    <a:pt x="18474" y="5401"/>
                  </a:cubicBezTo>
                  <a:cubicBezTo>
                    <a:pt x="18556" y="5209"/>
                    <a:pt x="18556" y="4981"/>
                    <a:pt x="18520" y="4790"/>
                  </a:cubicBezTo>
                  <a:cubicBezTo>
                    <a:pt x="18474" y="4717"/>
                    <a:pt x="18474" y="4635"/>
                    <a:pt x="18438" y="4598"/>
                  </a:cubicBezTo>
                  <a:lnTo>
                    <a:pt x="18438" y="4525"/>
                  </a:lnTo>
                  <a:cubicBezTo>
                    <a:pt x="18365" y="4407"/>
                    <a:pt x="18292" y="4297"/>
                    <a:pt x="18173" y="4178"/>
                  </a:cubicBezTo>
                  <a:cubicBezTo>
                    <a:pt x="18100" y="4105"/>
                    <a:pt x="17982" y="3996"/>
                    <a:pt x="17872" y="3950"/>
                  </a:cubicBezTo>
                  <a:cubicBezTo>
                    <a:pt x="17754" y="3877"/>
                    <a:pt x="17608" y="3841"/>
                    <a:pt x="17452" y="3804"/>
                  </a:cubicBezTo>
                  <a:cubicBezTo>
                    <a:pt x="17416" y="3768"/>
                    <a:pt x="17334" y="3768"/>
                    <a:pt x="17261" y="3722"/>
                  </a:cubicBezTo>
                  <a:cubicBezTo>
                    <a:pt x="17069" y="3686"/>
                    <a:pt x="16878" y="3649"/>
                    <a:pt x="16695" y="3613"/>
                  </a:cubicBezTo>
                  <a:lnTo>
                    <a:pt x="16577" y="3576"/>
                  </a:lnTo>
                  <a:lnTo>
                    <a:pt x="16276" y="3494"/>
                  </a:lnTo>
                  <a:cubicBezTo>
                    <a:pt x="16084" y="3458"/>
                    <a:pt x="15892" y="3421"/>
                    <a:pt x="15664" y="3385"/>
                  </a:cubicBezTo>
                  <a:cubicBezTo>
                    <a:pt x="14031" y="3038"/>
                    <a:pt x="12316" y="2628"/>
                    <a:pt x="10610" y="2053"/>
                  </a:cubicBezTo>
                  <a:lnTo>
                    <a:pt x="10610" y="2053"/>
                  </a:lnTo>
                  <a:lnTo>
                    <a:pt x="10647" y="2089"/>
                  </a:lnTo>
                  <a:cubicBezTo>
                    <a:pt x="10118" y="1898"/>
                    <a:pt x="9625" y="1715"/>
                    <a:pt x="9087" y="1524"/>
                  </a:cubicBezTo>
                  <a:cubicBezTo>
                    <a:pt x="8594" y="1369"/>
                    <a:pt x="8102" y="1177"/>
                    <a:pt x="7609" y="986"/>
                  </a:cubicBezTo>
                  <a:cubicBezTo>
                    <a:pt x="6733" y="721"/>
                    <a:pt x="5593" y="347"/>
                    <a:pt x="4416" y="155"/>
                  </a:cubicBezTo>
                  <a:cubicBezTo>
                    <a:pt x="3878" y="37"/>
                    <a:pt x="3349" y="0"/>
                    <a:pt x="28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6"/>
            <p:cNvSpPr/>
            <p:nvPr/>
          </p:nvSpPr>
          <p:spPr>
            <a:xfrm flipH="1">
              <a:off x="7543732" y="3759409"/>
              <a:ext cx="350691" cy="291455"/>
            </a:xfrm>
            <a:custGeom>
              <a:avLst/>
              <a:gdLst/>
              <a:ahLst/>
              <a:cxnLst/>
              <a:rect l="l" t="t" r="r" b="b"/>
              <a:pathLst>
                <a:path w="4754" h="3951" extrusionOk="0">
                  <a:moveTo>
                    <a:pt x="37" y="1"/>
                  </a:moveTo>
                  <a:cubicBezTo>
                    <a:pt x="37" y="1"/>
                    <a:pt x="0" y="1"/>
                    <a:pt x="0" y="37"/>
                  </a:cubicBezTo>
                  <a:lnTo>
                    <a:pt x="0" y="74"/>
                  </a:lnTo>
                  <a:cubicBezTo>
                    <a:pt x="0" y="110"/>
                    <a:pt x="0" y="110"/>
                    <a:pt x="37" y="110"/>
                  </a:cubicBezTo>
                  <a:cubicBezTo>
                    <a:pt x="192" y="192"/>
                    <a:pt x="374" y="265"/>
                    <a:pt x="566" y="338"/>
                  </a:cubicBezTo>
                  <a:cubicBezTo>
                    <a:pt x="758" y="457"/>
                    <a:pt x="949" y="566"/>
                    <a:pt x="1059" y="648"/>
                  </a:cubicBezTo>
                  <a:cubicBezTo>
                    <a:pt x="1515" y="913"/>
                    <a:pt x="1898" y="1250"/>
                    <a:pt x="2318" y="1634"/>
                  </a:cubicBezTo>
                  <a:cubicBezTo>
                    <a:pt x="2737" y="2017"/>
                    <a:pt x="3075" y="2354"/>
                    <a:pt x="3421" y="2701"/>
                  </a:cubicBezTo>
                  <a:cubicBezTo>
                    <a:pt x="3613" y="2929"/>
                    <a:pt x="3759" y="3121"/>
                    <a:pt x="3914" y="3267"/>
                  </a:cubicBezTo>
                  <a:cubicBezTo>
                    <a:pt x="3987" y="3385"/>
                    <a:pt x="4069" y="3458"/>
                    <a:pt x="4106" y="3577"/>
                  </a:cubicBezTo>
                  <a:lnTo>
                    <a:pt x="4142" y="3577"/>
                  </a:lnTo>
                  <a:lnTo>
                    <a:pt x="4252" y="3723"/>
                  </a:lnTo>
                  <a:lnTo>
                    <a:pt x="4297" y="3805"/>
                  </a:lnTo>
                  <a:lnTo>
                    <a:pt x="4370" y="3878"/>
                  </a:lnTo>
                  <a:cubicBezTo>
                    <a:pt x="4407" y="3951"/>
                    <a:pt x="4480" y="3951"/>
                    <a:pt x="4525" y="3951"/>
                  </a:cubicBezTo>
                  <a:lnTo>
                    <a:pt x="4598" y="3951"/>
                  </a:lnTo>
                  <a:cubicBezTo>
                    <a:pt x="4671" y="3951"/>
                    <a:pt x="4708" y="3914"/>
                    <a:pt x="4708" y="3841"/>
                  </a:cubicBezTo>
                  <a:cubicBezTo>
                    <a:pt x="4753" y="3805"/>
                    <a:pt x="4753" y="3723"/>
                    <a:pt x="4753" y="3686"/>
                  </a:cubicBezTo>
                  <a:cubicBezTo>
                    <a:pt x="4708" y="3686"/>
                    <a:pt x="4708" y="3650"/>
                    <a:pt x="4708" y="3650"/>
                  </a:cubicBezTo>
                  <a:cubicBezTo>
                    <a:pt x="4708" y="3613"/>
                    <a:pt x="4671" y="3613"/>
                    <a:pt x="4671" y="3577"/>
                  </a:cubicBezTo>
                  <a:cubicBezTo>
                    <a:pt x="4635" y="3531"/>
                    <a:pt x="4635" y="3458"/>
                    <a:pt x="4598" y="3422"/>
                  </a:cubicBezTo>
                  <a:cubicBezTo>
                    <a:pt x="4562" y="3349"/>
                    <a:pt x="4525" y="3267"/>
                    <a:pt x="4443" y="3157"/>
                  </a:cubicBezTo>
                  <a:cubicBezTo>
                    <a:pt x="4334" y="3002"/>
                    <a:pt x="4252" y="2847"/>
                    <a:pt x="4106" y="2701"/>
                  </a:cubicBezTo>
                  <a:cubicBezTo>
                    <a:pt x="3987" y="2546"/>
                    <a:pt x="3841" y="2391"/>
                    <a:pt x="3686" y="2208"/>
                  </a:cubicBezTo>
                  <a:cubicBezTo>
                    <a:pt x="3531" y="2053"/>
                    <a:pt x="3421" y="1898"/>
                    <a:pt x="3266" y="1752"/>
                  </a:cubicBezTo>
                  <a:cubicBezTo>
                    <a:pt x="3111" y="1634"/>
                    <a:pt x="2965" y="1478"/>
                    <a:pt x="2810" y="1369"/>
                  </a:cubicBezTo>
                  <a:cubicBezTo>
                    <a:pt x="2655" y="1250"/>
                    <a:pt x="2473" y="1141"/>
                    <a:pt x="2281" y="986"/>
                  </a:cubicBezTo>
                  <a:cubicBezTo>
                    <a:pt x="1971" y="794"/>
                    <a:pt x="1633" y="612"/>
                    <a:pt x="1214" y="457"/>
                  </a:cubicBezTo>
                  <a:cubicBezTo>
                    <a:pt x="831" y="265"/>
                    <a:pt x="457" y="110"/>
                    <a:pt x="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6"/>
            <p:cNvSpPr/>
            <p:nvPr/>
          </p:nvSpPr>
          <p:spPr>
            <a:xfrm flipH="1">
              <a:off x="7372811" y="3885257"/>
              <a:ext cx="252432" cy="121200"/>
            </a:xfrm>
            <a:custGeom>
              <a:avLst/>
              <a:gdLst/>
              <a:ahLst/>
              <a:cxnLst/>
              <a:rect l="l" t="t" r="r" b="b"/>
              <a:pathLst>
                <a:path w="3422" h="1643" extrusionOk="0">
                  <a:moveTo>
                    <a:pt x="37" y="1"/>
                  </a:moveTo>
                  <a:lnTo>
                    <a:pt x="0" y="46"/>
                  </a:lnTo>
                  <a:lnTo>
                    <a:pt x="0" y="83"/>
                  </a:lnTo>
                  <a:lnTo>
                    <a:pt x="37" y="119"/>
                  </a:lnTo>
                  <a:cubicBezTo>
                    <a:pt x="146" y="119"/>
                    <a:pt x="229" y="83"/>
                    <a:pt x="338" y="83"/>
                  </a:cubicBezTo>
                  <a:cubicBezTo>
                    <a:pt x="566" y="83"/>
                    <a:pt x="831" y="119"/>
                    <a:pt x="1059" y="192"/>
                  </a:cubicBezTo>
                  <a:cubicBezTo>
                    <a:pt x="1214" y="229"/>
                    <a:pt x="1369" y="274"/>
                    <a:pt x="1478" y="347"/>
                  </a:cubicBezTo>
                  <a:cubicBezTo>
                    <a:pt x="1633" y="384"/>
                    <a:pt x="1743" y="457"/>
                    <a:pt x="1898" y="539"/>
                  </a:cubicBezTo>
                  <a:cubicBezTo>
                    <a:pt x="2199" y="730"/>
                    <a:pt x="2509" y="958"/>
                    <a:pt x="2810" y="1259"/>
                  </a:cubicBezTo>
                  <a:cubicBezTo>
                    <a:pt x="2883" y="1332"/>
                    <a:pt x="3002" y="1451"/>
                    <a:pt x="3111" y="1561"/>
                  </a:cubicBezTo>
                  <a:cubicBezTo>
                    <a:pt x="3111" y="1597"/>
                    <a:pt x="3157" y="1597"/>
                    <a:pt x="3230" y="1643"/>
                  </a:cubicBezTo>
                  <a:cubicBezTo>
                    <a:pt x="3266" y="1643"/>
                    <a:pt x="3303" y="1597"/>
                    <a:pt x="3339" y="1597"/>
                  </a:cubicBezTo>
                  <a:cubicBezTo>
                    <a:pt x="3385" y="1561"/>
                    <a:pt x="3385" y="1524"/>
                    <a:pt x="3421" y="1488"/>
                  </a:cubicBezTo>
                  <a:cubicBezTo>
                    <a:pt x="3421" y="1415"/>
                    <a:pt x="3385" y="1369"/>
                    <a:pt x="3385" y="1332"/>
                  </a:cubicBezTo>
                  <a:cubicBezTo>
                    <a:pt x="3157" y="1104"/>
                    <a:pt x="2929" y="913"/>
                    <a:pt x="2655" y="730"/>
                  </a:cubicBezTo>
                  <a:cubicBezTo>
                    <a:pt x="2546" y="648"/>
                    <a:pt x="2427" y="575"/>
                    <a:pt x="2281" y="502"/>
                  </a:cubicBezTo>
                  <a:cubicBezTo>
                    <a:pt x="2126" y="420"/>
                    <a:pt x="1971" y="347"/>
                    <a:pt x="1825" y="274"/>
                  </a:cubicBezTo>
                  <a:cubicBezTo>
                    <a:pt x="1560" y="156"/>
                    <a:pt x="1250" y="83"/>
                    <a:pt x="949" y="46"/>
                  </a:cubicBezTo>
                  <a:cubicBezTo>
                    <a:pt x="794" y="1"/>
                    <a:pt x="603" y="1"/>
                    <a:pt x="4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6"/>
            <p:cNvSpPr/>
            <p:nvPr/>
          </p:nvSpPr>
          <p:spPr>
            <a:xfrm flipH="1">
              <a:off x="7812910" y="3593875"/>
              <a:ext cx="162952" cy="165608"/>
            </a:xfrm>
            <a:custGeom>
              <a:avLst/>
              <a:gdLst/>
              <a:ahLst/>
              <a:cxnLst/>
              <a:rect l="l" t="t" r="r" b="b"/>
              <a:pathLst>
                <a:path w="2209" h="2245" extrusionOk="0">
                  <a:moveTo>
                    <a:pt x="74" y="0"/>
                  </a:moveTo>
                  <a:cubicBezTo>
                    <a:pt x="37" y="0"/>
                    <a:pt x="37" y="37"/>
                    <a:pt x="1" y="73"/>
                  </a:cubicBezTo>
                  <a:cubicBezTo>
                    <a:pt x="1" y="156"/>
                    <a:pt x="1" y="229"/>
                    <a:pt x="74" y="265"/>
                  </a:cubicBezTo>
                  <a:lnTo>
                    <a:pt x="758" y="612"/>
                  </a:lnTo>
                  <a:lnTo>
                    <a:pt x="758" y="648"/>
                  </a:lnTo>
                  <a:cubicBezTo>
                    <a:pt x="1022" y="803"/>
                    <a:pt x="1250" y="986"/>
                    <a:pt x="1442" y="1177"/>
                  </a:cubicBezTo>
                  <a:lnTo>
                    <a:pt x="1442" y="1214"/>
                  </a:lnTo>
                  <a:cubicBezTo>
                    <a:pt x="1561" y="1332"/>
                    <a:pt x="1670" y="1487"/>
                    <a:pt x="1789" y="1633"/>
                  </a:cubicBezTo>
                  <a:cubicBezTo>
                    <a:pt x="1898" y="1825"/>
                    <a:pt x="2017" y="2017"/>
                    <a:pt x="2090" y="2172"/>
                  </a:cubicBezTo>
                  <a:lnTo>
                    <a:pt x="2126" y="2208"/>
                  </a:lnTo>
                  <a:cubicBezTo>
                    <a:pt x="2126" y="2245"/>
                    <a:pt x="2163" y="2245"/>
                    <a:pt x="2163" y="2245"/>
                  </a:cubicBezTo>
                  <a:cubicBezTo>
                    <a:pt x="2208" y="2245"/>
                    <a:pt x="2208" y="2245"/>
                    <a:pt x="2208" y="2208"/>
                  </a:cubicBezTo>
                  <a:lnTo>
                    <a:pt x="1862" y="1524"/>
                  </a:lnTo>
                  <a:cubicBezTo>
                    <a:pt x="1706" y="1296"/>
                    <a:pt x="1597" y="1104"/>
                    <a:pt x="1405" y="913"/>
                  </a:cubicBezTo>
                  <a:cubicBezTo>
                    <a:pt x="1250" y="721"/>
                    <a:pt x="1104" y="530"/>
                    <a:pt x="913" y="420"/>
                  </a:cubicBezTo>
                  <a:cubicBezTo>
                    <a:pt x="794" y="301"/>
                    <a:pt x="685" y="265"/>
                    <a:pt x="566" y="192"/>
                  </a:cubicBezTo>
                  <a:cubicBezTo>
                    <a:pt x="457" y="119"/>
                    <a:pt x="338" y="73"/>
                    <a:pt x="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6"/>
            <p:cNvSpPr/>
            <p:nvPr/>
          </p:nvSpPr>
          <p:spPr>
            <a:xfrm flipH="1">
              <a:off x="7496672" y="4064954"/>
              <a:ext cx="868834" cy="434786"/>
            </a:xfrm>
            <a:custGeom>
              <a:avLst/>
              <a:gdLst/>
              <a:ahLst/>
              <a:cxnLst/>
              <a:rect l="l" t="t" r="r" b="b"/>
              <a:pathLst>
                <a:path w="11778" h="5894" extrusionOk="0">
                  <a:moveTo>
                    <a:pt x="8284" y="5018"/>
                  </a:moveTo>
                  <a:lnTo>
                    <a:pt x="8284" y="5018"/>
                  </a:lnTo>
                  <a:cubicBezTo>
                    <a:pt x="8292" y="5020"/>
                    <a:pt x="8300" y="5023"/>
                    <a:pt x="8308" y="5026"/>
                  </a:cubicBezTo>
                  <a:lnTo>
                    <a:pt x="8308" y="5026"/>
                  </a:lnTo>
                  <a:cubicBezTo>
                    <a:pt x="8297" y="5018"/>
                    <a:pt x="8284" y="5018"/>
                    <a:pt x="8284" y="5018"/>
                  </a:cubicBezTo>
                  <a:close/>
                  <a:moveTo>
                    <a:pt x="37" y="0"/>
                  </a:moveTo>
                  <a:cubicBezTo>
                    <a:pt x="37" y="0"/>
                    <a:pt x="1" y="73"/>
                    <a:pt x="37" y="73"/>
                  </a:cubicBezTo>
                  <a:cubicBezTo>
                    <a:pt x="420" y="493"/>
                    <a:pt x="794" y="913"/>
                    <a:pt x="1214" y="1332"/>
                  </a:cubicBezTo>
                  <a:lnTo>
                    <a:pt x="1214" y="1296"/>
                  </a:lnTo>
                  <a:cubicBezTo>
                    <a:pt x="1478" y="1597"/>
                    <a:pt x="1743" y="1861"/>
                    <a:pt x="2053" y="2089"/>
                  </a:cubicBezTo>
                  <a:cubicBezTo>
                    <a:pt x="2354" y="2354"/>
                    <a:pt x="2619" y="2628"/>
                    <a:pt x="2929" y="2856"/>
                  </a:cubicBezTo>
                  <a:cubicBezTo>
                    <a:pt x="3230" y="3084"/>
                    <a:pt x="3531" y="3312"/>
                    <a:pt x="3878" y="3540"/>
                  </a:cubicBezTo>
                  <a:cubicBezTo>
                    <a:pt x="4179" y="3768"/>
                    <a:pt x="4525" y="3950"/>
                    <a:pt x="4899" y="4142"/>
                  </a:cubicBezTo>
                  <a:cubicBezTo>
                    <a:pt x="5438" y="4452"/>
                    <a:pt x="5967" y="4680"/>
                    <a:pt x="6532" y="4908"/>
                  </a:cubicBezTo>
                  <a:cubicBezTo>
                    <a:pt x="7034" y="5136"/>
                    <a:pt x="7527" y="5282"/>
                    <a:pt x="8056" y="5437"/>
                  </a:cubicBezTo>
                  <a:cubicBezTo>
                    <a:pt x="8631" y="5629"/>
                    <a:pt x="9233" y="5775"/>
                    <a:pt x="9844" y="5857"/>
                  </a:cubicBezTo>
                  <a:cubicBezTo>
                    <a:pt x="10108" y="5894"/>
                    <a:pt x="10409" y="5894"/>
                    <a:pt x="10683" y="5894"/>
                  </a:cubicBezTo>
                  <a:cubicBezTo>
                    <a:pt x="10793" y="5857"/>
                    <a:pt x="10911" y="5857"/>
                    <a:pt x="11021" y="5821"/>
                  </a:cubicBezTo>
                  <a:cubicBezTo>
                    <a:pt x="11139" y="5821"/>
                    <a:pt x="11249" y="5775"/>
                    <a:pt x="11367" y="5702"/>
                  </a:cubicBezTo>
                  <a:cubicBezTo>
                    <a:pt x="11440" y="5702"/>
                    <a:pt x="11477" y="5665"/>
                    <a:pt x="11550" y="5629"/>
                  </a:cubicBezTo>
                  <a:lnTo>
                    <a:pt x="11668" y="5510"/>
                  </a:lnTo>
                  <a:cubicBezTo>
                    <a:pt x="11705" y="5510"/>
                    <a:pt x="11705" y="5474"/>
                    <a:pt x="11741" y="5437"/>
                  </a:cubicBezTo>
                  <a:cubicBezTo>
                    <a:pt x="11778" y="5401"/>
                    <a:pt x="11778" y="5364"/>
                    <a:pt x="11778" y="5319"/>
                  </a:cubicBezTo>
                  <a:cubicBezTo>
                    <a:pt x="11778" y="5282"/>
                    <a:pt x="11778" y="5246"/>
                    <a:pt x="11741" y="5173"/>
                  </a:cubicBezTo>
                  <a:cubicBezTo>
                    <a:pt x="11700" y="5126"/>
                    <a:pt x="11643" y="5106"/>
                    <a:pt x="11588" y="5106"/>
                  </a:cubicBezTo>
                  <a:cubicBezTo>
                    <a:pt x="11547" y="5106"/>
                    <a:pt x="11508" y="5117"/>
                    <a:pt x="11477" y="5136"/>
                  </a:cubicBezTo>
                  <a:cubicBezTo>
                    <a:pt x="11440" y="5173"/>
                    <a:pt x="11440" y="5173"/>
                    <a:pt x="11404" y="5173"/>
                  </a:cubicBezTo>
                  <a:cubicBezTo>
                    <a:pt x="11322" y="5246"/>
                    <a:pt x="11212" y="5282"/>
                    <a:pt x="11094" y="5319"/>
                  </a:cubicBezTo>
                  <a:cubicBezTo>
                    <a:pt x="10866" y="5364"/>
                    <a:pt x="10683" y="5364"/>
                    <a:pt x="10455" y="5401"/>
                  </a:cubicBezTo>
                  <a:cubicBezTo>
                    <a:pt x="10108" y="5364"/>
                    <a:pt x="9771" y="5319"/>
                    <a:pt x="9424" y="5282"/>
                  </a:cubicBezTo>
                  <a:cubicBezTo>
                    <a:pt x="9050" y="5211"/>
                    <a:pt x="8649" y="5140"/>
                    <a:pt x="8308" y="5026"/>
                  </a:cubicBezTo>
                  <a:lnTo>
                    <a:pt x="8308" y="5026"/>
                  </a:lnTo>
                  <a:cubicBezTo>
                    <a:pt x="8315" y="5031"/>
                    <a:pt x="8320" y="5040"/>
                    <a:pt x="8320" y="5054"/>
                  </a:cubicBezTo>
                  <a:cubicBezTo>
                    <a:pt x="7791" y="4908"/>
                    <a:pt x="7262" y="4717"/>
                    <a:pt x="6760" y="4562"/>
                  </a:cubicBezTo>
                  <a:cubicBezTo>
                    <a:pt x="6578" y="4489"/>
                    <a:pt x="6386" y="4407"/>
                    <a:pt x="6195" y="4334"/>
                  </a:cubicBezTo>
                  <a:cubicBezTo>
                    <a:pt x="5812" y="4224"/>
                    <a:pt x="5474" y="4069"/>
                    <a:pt x="5127" y="3877"/>
                  </a:cubicBezTo>
                  <a:cubicBezTo>
                    <a:pt x="4863" y="3768"/>
                    <a:pt x="4598" y="3613"/>
                    <a:pt x="4334" y="3458"/>
                  </a:cubicBezTo>
                  <a:lnTo>
                    <a:pt x="4334" y="3458"/>
                  </a:lnTo>
                  <a:lnTo>
                    <a:pt x="4370" y="3494"/>
                  </a:lnTo>
                  <a:cubicBezTo>
                    <a:pt x="4024" y="3312"/>
                    <a:pt x="3723" y="3120"/>
                    <a:pt x="3422" y="2892"/>
                  </a:cubicBezTo>
                  <a:cubicBezTo>
                    <a:pt x="3111" y="2701"/>
                    <a:pt x="2810" y="2473"/>
                    <a:pt x="2509" y="2244"/>
                  </a:cubicBezTo>
                  <a:cubicBezTo>
                    <a:pt x="2245" y="2016"/>
                    <a:pt x="1935" y="1788"/>
                    <a:pt x="1670" y="1524"/>
                  </a:cubicBezTo>
                  <a:cubicBezTo>
                    <a:pt x="1405" y="1296"/>
                    <a:pt x="1141" y="1031"/>
                    <a:pt x="876" y="757"/>
                  </a:cubicBezTo>
                  <a:cubicBezTo>
                    <a:pt x="603" y="529"/>
                    <a:pt x="375" y="265"/>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6"/>
            <p:cNvSpPr/>
            <p:nvPr/>
          </p:nvSpPr>
          <p:spPr>
            <a:xfrm flipH="1">
              <a:off x="7543731" y="4379204"/>
              <a:ext cx="222188" cy="50531"/>
            </a:xfrm>
            <a:custGeom>
              <a:avLst/>
              <a:gdLst/>
              <a:ahLst/>
              <a:cxnLst/>
              <a:rect l="l" t="t" r="r" b="b"/>
              <a:pathLst>
                <a:path w="3012" h="685" extrusionOk="0">
                  <a:moveTo>
                    <a:pt x="46" y="1"/>
                  </a:moveTo>
                  <a:cubicBezTo>
                    <a:pt x="46" y="1"/>
                    <a:pt x="46" y="37"/>
                    <a:pt x="1" y="37"/>
                  </a:cubicBezTo>
                  <a:cubicBezTo>
                    <a:pt x="1" y="74"/>
                    <a:pt x="1" y="74"/>
                    <a:pt x="46" y="74"/>
                  </a:cubicBezTo>
                  <a:cubicBezTo>
                    <a:pt x="274" y="192"/>
                    <a:pt x="503" y="265"/>
                    <a:pt x="731" y="338"/>
                  </a:cubicBezTo>
                  <a:cubicBezTo>
                    <a:pt x="959" y="420"/>
                    <a:pt x="1187" y="493"/>
                    <a:pt x="1451" y="530"/>
                  </a:cubicBezTo>
                  <a:cubicBezTo>
                    <a:pt x="1679" y="566"/>
                    <a:pt x="1944" y="603"/>
                    <a:pt x="2172" y="648"/>
                  </a:cubicBezTo>
                  <a:cubicBezTo>
                    <a:pt x="2327" y="648"/>
                    <a:pt x="2437" y="648"/>
                    <a:pt x="2555" y="685"/>
                  </a:cubicBezTo>
                  <a:lnTo>
                    <a:pt x="2929" y="685"/>
                  </a:lnTo>
                  <a:cubicBezTo>
                    <a:pt x="2966" y="648"/>
                    <a:pt x="3011" y="603"/>
                    <a:pt x="3011" y="566"/>
                  </a:cubicBezTo>
                  <a:cubicBezTo>
                    <a:pt x="3011" y="530"/>
                    <a:pt x="3011" y="530"/>
                    <a:pt x="2966" y="493"/>
                  </a:cubicBezTo>
                  <a:lnTo>
                    <a:pt x="2510" y="493"/>
                  </a:lnTo>
                  <a:cubicBezTo>
                    <a:pt x="2209" y="493"/>
                    <a:pt x="1944" y="493"/>
                    <a:pt x="1679" y="457"/>
                  </a:cubicBezTo>
                  <a:cubicBezTo>
                    <a:pt x="1369" y="420"/>
                    <a:pt x="1105" y="338"/>
                    <a:pt x="840" y="265"/>
                  </a:cubicBezTo>
                  <a:cubicBezTo>
                    <a:pt x="576" y="192"/>
                    <a:pt x="311" y="110"/>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158">
                                            <p:txEl>
                                              <p:pRg st="0" end="0"/>
                                            </p:txEl>
                                          </p:spTgt>
                                        </p:tgtEl>
                                        <p:attrNameLst>
                                          <p:attrName>style.visibility</p:attrName>
                                        </p:attrNameLst>
                                      </p:cBhvr>
                                      <p:to>
                                        <p:strVal val="visible"/>
                                      </p:to>
                                    </p:set>
                                    <p:animEffect transition="in" filter="diamond(in)">
                                      <p:cBhvr>
                                        <p:cTn id="7" dur="2000"/>
                                        <p:tgtEl>
                                          <p:spTgt spid="3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56"/>
                                        </p:tgtEl>
                                        <p:attrNameLst>
                                          <p:attrName>style.visibility</p:attrName>
                                        </p:attrNameLst>
                                      </p:cBhvr>
                                      <p:to>
                                        <p:strVal val="visible"/>
                                      </p:to>
                                    </p:set>
                                    <p:anim calcmode="lin" valueType="num">
                                      <p:cBhvr additive="base">
                                        <p:cTn id="12" dur="500" fill="hold"/>
                                        <p:tgtEl>
                                          <p:spTgt spid="3156"/>
                                        </p:tgtEl>
                                        <p:attrNameLst>
                                          <p:attrName>ppt_x</p:attrName>
                                        </p:attrNameLst>
                                      </p:cBhvr>
                                      <p:tavLst>
                                        <p:tav tm="0">
                                          <p:val>
                                            <p:strVal val="#ppt_x"/>
                                          </p:val>
                                        </p:tav>
                                        <p:tav tm="100000">
                                          <p:val>
                                            <p:strVal val="#ppt_x"/>
                                          </p:val>
                                        </p:tav>
                                      </p:tavLst>
                                    </p:anim>
                                    <p:anim calcmode="lin" valueType="num">
                                      <p:cBhvr additive="base">
                                        <p:cTn id="13" dur="500" fill="hold"/>
                                        <p:tgtEl>
                                          <p:spTgt spid="3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6" grpId="0"/>
      <p:bldP spid="315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11"/>
        <p:cNvGrpSpPr/>
        <p:nvPr/>
      </p:nvGrpSpPr>
      <p:grpSpPr>
        <a:xfrm>
          <a:off x="0" y="0"/>
          <a:ext cx="0" cy="0"/>
          <a:chOff x="0" y="0"/>
          <a:chExt cx="0" cy="0"/>
        </a:xfrm>
      </p:grpSpPr>
      <p:grpSp>
        <p:nvGrpSpPr>
          <p:cNvPr id="4716" name="Google Shape;4716;p56"/>
          <p:cNvGrpSpPr/>
          <p:nvPr/>
        </p:nvGrpSpPr>
        <p:grpSpPr>
          <a:xfrm>
            <a:off x="6705600" y="3562350"/>
            <a:ext cx="1897525" cy="989349"/>
            <a:chOff x="4867925" y="1876675"/>
            <a:chExt cx="3116725" cy="1979949"/>
          </a:xfrm>
        </p:grpSpPr>
        <p:sp>
          <p:nvSpPr>
            <p:cNvPr id="4717" name="Google Shape;4717;p56"/>
            <p:cNvSpPr/>
            <p:nvPr/>
          </p:nvSpPr>
          <p:spPr>
            <a:xfrm>
              <a:off x="5041793" y="1971287"/>
              <a:ext cx="471012" cy="927076"/>
            </a:xfrm>
            <a:custGeom>
              <a:avLst/>
              <a:gdLst/>
              <a:ahLst/>
              <a:cxnLst/>
              <a:rect l="l" t="t" r="r" b="b"/>
              <a:pathLst>
                <a:path w="8130" h="16002" extrusionOk="0">
                  <a:moveTo>
                    <a:pt x="4179" y="0"/>
                  </a:moveTo>
                  <a:cubicBezTo>
                    <a:pt x="4069" y="0"/>
                    <a:pt x="3951" y="0"/>
                    <a:pt x="3841" y="37"/>
                  </a:cubicBezTo>
                  <a:cubicBezTo>
                    <a:pt x="3686" y="73"/>
                    <a:pt x="3568" y="155"/>
                    <a:pt x="3458" y="228"/>
                  </a:cubicBezTo>
                  <a:cubicBezTo>
                    <a:pt x="3112" y="493"/>
                    <a:pt x="2966" y="839"/>
                    <a:pt x="2884" y="1104"/>
                  </a:cubicBezTo>
                  <a:cubicBezTo>
                    <a:pt x="2774" y="1487"/>
                    <a:pt x="2774" y="1898"/>
                    <a:pt x="2847" y="2399"/>
                  </a:cubicBezTo>
                  <a:cubicBezTo>
                    <a:pt x="2884" y="2773"/>
                    <a:pt x="3002" y="3156"/>
                    <a:pt x="3157" y="3649"/>
                  </a:cubicBezTo>
                  <a:cubicBezTo>
                    <a:pt x="3303" y="4032"/>
                    <a:pt x="3422" y="4333"/>
                    <a:pt x="3531" y="4680"/>
                  </a:cubicBezTo>
                  <a:cubicBezTo>
                    <a:pt x="3723" y="5054"/>
                    <a:pt x="3841" y="5401"/>
                    <a:pt x="3987" y="5665"/>
                  </a:cubicBezTo>
                  <a:cubicBezTo>
                    <a:pt x="4179" y="6003"/>
                    <a:pt x="4371" y="6313"/>
                    <a:pt x="4599" y="6577"/>
                  </a:cubicBezTo>
                  <a:cubicBezTo>
                    <a:pt x="4790" y="6842"/>
                    <a:pt x="5018" y="7070"/>
                    <a:pt x="5283" y="7262"/>
                  </a:cubicBezTo>
                  <a:lnTo>
                    <a:pt x="5319" y="7262"/>
                  </a:lnTo>
                  <a:lnTo>
                    <a:pt x="5356" y="7563"/>
                  </a:lnTo>
                  <a:lnTo>
                    <a:pt x="5392" y="7645"/>
                  </a:lnTo>
                  <a:lnTo>
                    <a:pt x="5438" y="7909"/>
                  </a:lnTo>
                  <a:cubicBezTo>
                    <a:pt x="5511" y="8283"/>
                    <a:pt x="5620" y="8667"/>
                    <a:pt x="5702" y="9123"/>
                  </a:cubicBezTo>
                  <a:cubicBezTo>
                    <a:pt x="5774" y="9684"/>
                    <a:pt x="5845" y="10167"/>
                    <a:pt x="5925" y="10614"/>
                  </a:cubicBezTo>
                  <a:lnTo>
                    <a:pt x="5925" y="10614"/>
                  </a:lnTo>
                  <a:cubicBezTo>
                    <a:pt x="5913" y="10573"/>
                    <a:pt x="5883" y="10519"/>
                    <a:pt x="5848" y="10491"/>
                  </a:cubicBezTo>
                  <a:cubicBezTo>
                    <a:pt x="5812" y="10418"/>
                    <a:pt x="5739" y="10336"/>
                    <a:pt x="5702" y="10263"/>
                  </a:cubicBezTo>
                  <a:cubicBezTo>
                    <a:pt x="5739" y="10227"/>
                    <a:pt x="5739" y="10190"/>
                    <a:pt x="5739" y="10154"/>
                  </a:cubicBezTo>
                  <a:cubicBezTo>
                    <a:pt x="5547" y="9615"/>
                    <a:pt x="5356" y="9123"/>
                    <a:pt x="5128" y="8594"/>
                  </a:cubicBezTo>
                  <a:cubicBezTo>
                    <a:pt x="4754" y="7827"/>
                    <a:pt x="4334" y="7143"/>
                    <a:pt x="3841" y="6541"/>
                  </a:cubicBezTo>
                  <a:cubicBezTo>
                    <a:pt x="3613" y="6194"/>
                    <a:pt x="3340" y="5930"/>
                    <a:pt x="3075" y="5665"/>
                  </a:cubicBezTo>
                  <a:cubicBezTo>
                    <a:pt x="2847" y="5474"/>
                    <a:pt x="2619" y="5319"/>
                    <a:pt x="2427" y="5173"/>
                  </a:cubicBezTo>
                  <a:cubicBezTo>
                    <a:pt x="2245" y="5054"/>
                    <a:pt x="2017" y="4945"/>
                    <a:pt x="1825" y="4826"/>
                  </a:cubicBezTo>
                  <a:cubicBezTo>
                    <a:pt x="1634" y="4789"/>
                    <a:pt x="1406" y="4680"/>
                    <a:pt x="1141" y="4634"/>
                  </a:cubicBezTo>
                  <a:cubicBezTo>
                    <a:pt x="1022" y="4598"/>
                    <a:pt x="949" y="4598"/>
                    <a:pt x="877" y="4598"/>
                  </a:cubicBezTo>
                  <a:lnTo>
                    <a:pt x="794" y="4598"/>
                  </a:lnTo>
                  <a:cubicBezTo>
                    <a:pt x="685" y="4598"/>
                    <a:pt x="603" y="4634"/>
                    <a:pt x="493" y="4680"/>
                  </a:cubicBezTo>
                  <a:cubicBezTo>
                    <a:pt x="420" y="4716"/>
                    <a:pt x="302" y="4753"/>
                    <a:pt x="265" y="4826"/>
                  </a:cubicBezTo>
                  <a:cubicBezTo>
                    <a:pt x="192" y="4908"/>
                    <a:pt x="110" y="5017"/>
                    <a:pt x="74" y="5136"/>
                  </a:cubicBezTo>
                  <a:cubicBezTo>
                    <a:pt x="37" y="5209"/>
                    <a:pt x="1" y="5364"/>
                    <a:pt x="1" y="5510"/>
                  </a:cubicBezTo>
                  <a:cubicBezTo>
                    <a:pt x="1" y="5665"/>
                    <a:pt x="1" y="5820"/>
                    <a:pt x="37" y="5966"/>
                  </a:cubicBezTo>
                  <a:cubicBezTo>
                    <a:pt x="74" y="6231"/>
                    <a:pt x="147" y="6504"/>
                    <a:pt x="302" y="6806"/>
                  </a:cubicBezTo>
                  <a:cubicBezTo>
                    <a:pt x="457" y="7034"/>
                    <a:pt x="648" y="7298"/>
                    <a:pt x="913" y="7563"/>
                  </a:cubicBezTo>
                  <a:cubicBezTo>
                    <a:pt x="1105" y="7791"/>
                    <a:pt x="1369" y="8019"/>
                    <a:pt x="1634" y="8247"/>
                  </a:cubicBezTo>
                  <a:cubicBezTo>
                    <a:pt x="2163" y="8667"/>
                    <a:pt x="2738" y="9050"/>
                    <a:pt x="3340" y="9351"/>
                  </a:cubicBezTo>
                  <a:cubicBezTo>
                    <a:pt x="3650" y="9506"/>
                    <a:pt x="3914" y="9652"/>
                    <a:pt x="4179" y="9734"/>
                  </a:cubicBezTo>
                  <a:cubicBezTo>
                    <a:pt x="4407" y="9843"/>
                    <a:pt x="4635" y="9925"/>
                    <a:pt x="4827" y="9998"/>
                  </a:cubicBezTo>
                  <a:lnTo>
                    <a:pt x="4900" y="9998"/>
                  </a:lnTo>
                  <a:cubicBezTo>
                    <a:pt x="5091" y="10071"/>
                    <a:pt x="5246" y="10154"/>
                    <a:pt x="5392" y="10190"/>
                  </a:cubicBezTo>
                  <a:lnTo>
                    <a:pt x="5392" y="10154"/>
                  </a:lnTo>
                  <a:lnTo>
                    <a:pt x="5438" y="10263"/>
                  </a:lnTo>
                  <a:lnTo>
                    <a:pt x="5474" y="10263"/>
                  </a:lnTo>
                  <a:lnTo>
                    <a:pt x="5511" y="10336"/>
                  </a:lnTo>
                  <a:cubicBezTo>
                    <a:pt x="5620" y="10528"/>
                    <a:pt x="5739" y="10719"/>
                    <a:pt x="5812" y="10947"/>
                  </a:cubicBezTo>
                  <a:cubicBezTo>
                    <a:pt x="5894" y="11066"/>
                    <a:pt x="5930" y="11212"/>
                    <a:pt x="6003" y="11403"/>
                  </a:cubicBezTo>
                  <a:lnTo>
                    <a:pt x="6040" y="11595"/>
                  </a:lnTo>
                  <a:lnTo>
                    <a:pt x="6040" y="11558"/>
                  </a:lnTo>
                  <a:cubicBezTo>
                    <a:pt x="6076" y="12243"/>
                    <a:pt x="6122" y="12808"/>
                    <a:pt x="6122" y="13264"/>
                  </a:cubicBezTo>
                  <a:cubicBezTo>
                    <a:pt x="6122" y="13839"/>
                    <a:pt x="6076" y="14368"/>
                    <a:pt x="6003" y="14824"/>
                  </a:cubicBezTo>
                  <a:lnTo>
                    <a:pt x="6003" y="14715"/>
                  </a:lnTo>
                  <a:cubicBezTo>
                    <a:pt x="5967" y="14560"/>
                    <a:pt x="5894" y="14368"/>
                    <a:pt x="5812" y="14177"/>
                  </a:cubicBezTo>
                  <a:cubicBezTo>
                    <a:pt x="5848" y="13648"/>
                    <a:pt x="5812" y="13155"/>
                    <a:pt x="5702" y="12662"/>
                  </a:cubicBezTo>
                  <a:cubicBezTo>
                    <a:pt x="5547" y="12161"/>
                    <a:pt x="5319" y="11668"/>
                    <a:pt x="4982" y="11212"/>
                  </a:cubicBezTo>
                  <a:cubicBezTo>
                    <a:pt x="4827" y="10984"/>
                    <a:pt x="4635" y="10756"/>
                    <a:pt x="4407" y="10564"/>
                  </a:cubicBezTo>
                  <a:cubicBezTo>
                    <a:pt x="4298" y="10455"/>
                    <a:pt x="4142" y="10336"/>
                    <a:pt x="4024" y="10227"/>
                  </a:cubicBezTo>
                  <a:cubicBezTo>
                    <a:pt x="3878" y="10108"/>
                    <a:pt x="3759" y="10035"/>
                    <a:pt x="3613" y="9962"/>
                  </a:cubicBezTo>
                  <a:cubicBezTo>
                    <a:pt x="3458" y="9880"/>
                    <a:pt x="3303" y="9843"/>
                    <a:pt x="3157" y="9807"/>
                  </a:cubicBezTo>
                  <a:cubicBezTo>
                    <a:pt x="3039" y="9770"/>
                    <a:pt x="2929" y="9734"/>
                    <a:pt x="2811" y="9734"/>
                  </a:cubicBezTo>
                  <a:cubicBezTo>
                    <a:pt x="2774" y="9734"/>
                    <a:pt x="2738" y="9734"/>
                    <a:pt x="2701" y="9770"/>
                  </a:cubicBezTo>
                  <a:cubicBezTo>
                    <a:pt x="2546" y="9770"/>
                    <a:pt x="2391" y="9807"/>
                    <a:pt x="2245" y="9880"/>
                  </a:cubicBezTo>
                  <a:cubicBezTo>
                    <a:pt x="2126" y="9962"/>
                    <a:pt x="2053" y="10035"/>
                    <a:pt x="1935" y="10108"/>
                  </a:cubicBezTo>
                  <a:cubicBezTo>
                    <a:pt x="1862" y="10227"/>
                    <a:pt x="1825" y="10299"/>
                    <a:pt x="1789" y="10382"/>
                  </a:cubicBezTo>
                  <a:cubicBezTo>
                    <a:pt x="1743" y="10455"/>
                    <a:pt x="1743" y="10491"/>
                    <a:pt x="1707" y="10528"/>
                  </a:cubicBezTo>
                  <a:lnTo>
                    <a:pt x="1707" y="10683"/>
                  </a:lnTo>
                  <a:cubicBezTo>
                    <a:pt x="1670" y="10874"/>
                    <a:pt x="1707" y="11102"/>
                    <a:pt x="1789" y="11330"/>
                  </a:cubicBezTo>
                  <a:cubicBezTo>
                    <a:pt x="1898" y="11522"/>
                    <a:pt x="2017" y="11750"/>
                    <a:pt x="2163" y="11978"/>
                  </a:cubicBezTo>
                  <a:cubicBezTo>
                    <a:pt x="2318" y="12206"/>
                    <a:pt x="2509" y="12389"/>
                    <a:pt x="2701" y="12617"/>
                  </a:cubicBezTo>
                  <a:cubicBezTo>
                    <a:pt x="3075" y="13000"/>
                    <a:pt x="3458" y="13346"/>
                    <a:pt x="3914" y="13648"/>
                  </a:cubicBezTo>
                  <a:cubicBezTo>
                    <a:pt x="4024" y="13757"/>
                    <a:pt x="4215" y="13876"/>
                    <a:pt x="4371" y="13949"/>
                  </a:cubicBezTo>
                  <a:cubicBezTo>
                    <a:pt x="4754" y="14140"/>
                    <a:pt x="5128" y="14295"/>
                    <a:pt x="5584" y="14332"/>
                  </a:cubicBezTo>
                  <a:cubicBezTo>
                    <a:pt x="5584" y="14368"/>
                    <a:pt x="5620" y="14368"/>
                    <a:pt x="5620" y="14368"/>
                  </a:cubicBezTo>
                  <a:lnTo>
                    <a:pt x="5666" y="14487"/>
                  </a:lnTo>
                  <a:lnTo>
                    <a:pt x="5666" y="14441"/>
                  </a:lnTo>
                  <a:cubicBezTo>
                    <a:pt x="5775" y="14788"/>
                    <a:pt x="5848" y="15052"/>
                    <a:pt x="5894" y="15317"/>
                  </a:cubicBezTo>
                  <a:lnTo>
                    <a:pt x="5894" y="15353"/>
                  </a:lnTo>
                  <a:lnTo>
                    <a:pt x="5894" y="15399"/>
                  </a:lnTo>
                  <a:cubicBezTo>
                    <a:pt x="5894" y="15472"/>
                    <a:pt x="5848" y="15545"/>
                    <a:pt x="5848" y="15627"/>
                  </a:cubicBezTo>
                  <a:lnTo>
                    <a:pt x="5812" y="15664"/>
                  </a:lnTo>
                  <a:cubicBezTo>
                    <a:pt x="5812" y="15737"/>
                    <a:pt x="5812" y="15773"/>
                    <a:pt x="5775" y="15855"/>
                  </a:cubicBezTo>
                  <a:lnTo>
                    <a:pt x="5775" y="15928"/>
                  </a:lnTo>
                  <a:cubicBezTo>
                    <a:pt x="5775" y="15965"/>
                    <a:pt x="5812" y="15965"/>
                    <a:pt x="5848" y="16001"/>
                  </a:cubicBezTo>
                  <a:lnTo>
                    <a:pt x="5894" y="16001"/>
                  </a:lnTo>
                  <a:cubicBezTo>
                    <a:pt x="5930" y="16001"/>
                    <a:pt x="5967" y="15965"/>
                    <a:pt x="5967" y="15928"/>
                  </a:cubicBezTo>
                  <a:lnTo>
                    <a:pt x="6003" y="15892"/>
                  </a:lnTo>
                  <a:lnTo>
                    <a:pt x="6003" y="15855"/>
                  </a:lnTo>
                  <a:lnTo>
                    <a:pt x="6003" y="15810"/>
                  </a:lnTo>
                  <a:cubicBezTo>
                    <a:pt x="6040" y="15810"/>
                    <a:pt x="6040" y="15773"/>
                    <a:pt x="6040" y="15737"/>
                  </a:cubicBezTo>
                  <a:cubicBezTo>
                    <a:pt x="6076" y="15700"/>
                    <a:pt x="6076" y="15627"/>
                    <a:pt x="6122" y="15581"/>
                  </a:cubicBezTo>
                  <a:cubicBezTo>
                    <a:pt x="6122" y="15509"/>
                    <a:pt x="6122" y="15472"/>
                    <a:pt x="6159" y="15436"/>
                  </a:cubicBezTo>
                  <a:cubicBezTo>
                    <a:pt x="6159" y="15436"/>
                    <a:pt x="6195" y="15399"/>
                    <a:pt x="6195" y="15353"/>
                  </a:cubicBezTo>
                  <a:cubicBezTo>
                    <a:pt x="6268" y="15089"/>
                    <a:pt x="6387" y="14824"/>
                    <a:pt x="6496" y="14523"/>
                  </a:cubicBezTo>
                  <a:lnTo>
                    <a:pt x="6533" y="14441"/>
                  </a:lnTo>
                  <a:lnTo>
                    <a:pt x="6533" y="14368"/>
                  </a:lnTo>
                  <a:lnTo>
                    <a:pt x="6578" y="14295"/>
                  </a:lnTo>
                  <a:cubicBezTo>
                    <a:pt x="6615" y="14295"/>
                    <a:pt x="6651" y="14259"/>
                    <a:pt x="6651" y="14259"/>
                  </a:cubicBezTo>
                  <a:cubicBezTo>
                    <a:pt x="6688" y="14213"/>
                    <a:pt x="6761" y="14177"/>
                    <a:pt x="6806" y="14140"/>
                  </a:cubicBezTo>
                  <a:cubicBezTo>
                    <a:pt x="6916" y="14067"/>
                    <a:pt x="7034" y="13949"/>
                    <a:pt x="7144" y="13803"/>
                  </a:cubicBezTo>
                  <a:cubicBezTo>
                    <a:pt x="7408" y="13492"/>
                    <a:pt x="7636" y="13191"/>
                    <a:pt x="7792" y="12890"/>
                  </a:cubicBezTo>
                  <a:cubicBezTo>
                    <a:pt x="7901" y="12735"/>
                    <a:pt x="8020" y="12507"/>
                    <a:pt x="8056" y="12279"/>
                  </a:cubicBezTo>
                  <a:cubicBezTo>
                    <a:pt x="8093" y="12124"/>
                    <a:pt x="8129" y="11932"/>
                    <a:pt x="8056" y="11750"/>
                  </a:cubicBezTo>
                  <a:cubicBezTo>
                    <a:pt x="8020" y="11668"/>
                    <a:pt x="7983" y="11595"/>
                    <a:pt x="7901" y="11558"/>
                  </a:cubicBezTo>
                  <a:cubicBezTo>
                    <a:pt x="7828" y="11522"/>
                    <a:pt x="7719" y="11476"/>
                    <a:pt x="7600" y="11440"/>
                  </a:cubicBezTo>
                  <a:lnTo>
                    <a:pt x="7490" y="11440"/>
                  </a:lnTo>
                  <a:cubicBezTo>
                    <a:pt x="7408" y="11440"/>
                    <a:pt x="7335" y="11440"/>
                    <a:pt x="7299" y="11476"/>
                  </a:cubicBezTo>
                  <a:cubicBezTo>
                    <a:pt x="7180" y="11476"/>
                    <a:pt x="7107" y="11558"/>
                    <a:pt x="7034" y="11595"/>
                  </a:cubicBezTo>
                  <a:cubicBezTo>
                    <a:pt x="6879" y="11750"/>
                    <a:pt x="6761" y="11932"/>
                    <a:pt x="6688" y="12161"/>
                  </a:cubicBezTo>
                  <a:cubicBezTo>
                    <a:pt x="6615" y="12352"/>
                    <a:pt x="6533" y="12617"/>
                    <a:pt x="6496" y="12927"/>
                  </a:cubicBezTo>
                  <a:cubicBezTo>
                    <a:pt x="6460" y="13191"/>
                    <a:pt x="6423" y="13419"/>
                    <a:pt x="6423" y="13648"/>
                  </a:cubicBezTo>
                  <a:lnTo>
                    <a:pt x="6423" y="12963"/>
                  </a:lnTo>
                  <a:cubicBezTo>
                    <a:pt x="6423" y="12206"/>
                    <a:pt x="6350" y="11367"/>
                    <a:pt x="6195" y="10455"/>
                  </a:cubicBezTo>
                  <a:cubicBezTo>
                    <a:pt x="6122" y="10035"/>
                    <a:pt x="6040" y="9652"/>
                    <a:pt x="5967" y="9241"/>
                  </a:cubicBezTo>
                  <a:lnTo>
                    <a:pt x="5967" y="9123"/>
                  </a:lnTo>
                  <a:lnTo>
                    <a:pt x="5930" y="9086"/>
                  </a:lnTo>
                  <a:lnTo>
                    <a:pt x="5930" y="9050"/>
                  </a:lnTo>
                  <a:cubicBezTo>
                    <a:pt x="5894" y="8740"/>
                    <a:pt x="5812" y="8402"/>
                    <a:pt x="5739" y="8055"/>
                  </a:cubicBezTo>
                  <a:cubicBezTo>
                    <a:pt x="5666" y="7754"/>
                    <a:pt x="5584" y="7490"/>
                    <a:pt x="5511" y="7189"/>
                  </a:cubicBezTo>
                  <a:lnTo>
                    <a:pt x="5511" y="7107"/>
                  </a:lnTo>
                  <a:cubicBezTo>
                    <a:pt x="5547" y="6961"/>
                    <a:pt x="5584" y="6806"/>
                    <a:pt x="5620" y="6614"/>
                  </a:cubicBezTo>
                  <a:cubicBezTo>
                    <a:pt x="5666" y="6386"/>
                    <a:pt x="5739" y="6194"/>
                    <a:pt x="5775" y="5966"/>
                  </a:cubicBezTo>
                  <a:lnTo>
                    <a:pt x="5775" y="5930"/>
                  </a:lnTo>
                  <a:lnTo>
                    <a:pt x="5812" y="5930"/>
                  </a:lnTo>
                  <a:lnTo>
                    <a:pt x="5812" y="5893"/>
                  </a:lnTo>
                  <a:cubicBezTo>
                    <a:pt x="5894" y="5547"/>
                    <a:pt x="6003" y="5173"/>
                    <a:pt x="6076" y="4789"/>
                  </a:cubicBezTo>
                  <a:cubicBezTo>
                    <a:pt x="6159" y="4406"/>
                    <a:pt x="6195" y="4105"/>
                    <a:pt x="6232" y="3804"/>
                  </a:cubicBezTo>
                  <a:cubicBezTo>
                    <a:pt x="6305" y="3421"/>
                    <a:pt x="6305" y="3120"/>
                    <a:pt x="6305" y="2855"/>
                  </a:cubicBezTo>
                  <a:cubicBezTo>
                    <a:pt x="6305" y="2126"/>
                    <a:pt x="6159" y="1560"/>
                    <a:pt x="5848" y="1104"/>
                  </a:cubicBezTo>
                  <a:cubicBezTo>
                    <a:pt x="5702" y="839"/>
                    <a:pt x="5474" y="611"/>
                    <a:pt x="5246" y="420"/>
                  </a:cubicBezTo>
                  <a:cubicBezTo>
                    <a:pt x="5091" y="265"/>
                    <a:pt x="4936" y="192"/>
                    <a:pt x="4754" y="119"/>
                  </a:cubicBezTo>
                  <a:cubicBezTo>
                    <a:pt x="4599" y="73"/>
                    <a:pt x="4443" y="0"/>
                    <a:pt x="42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56"/>
            <p:cNvSpPr/>
            <p:nvPr/>
          </p:nvSpPr>
          <p:spPr>
            <a:xfrm>
              <a:off x="5466757" y="2039421"/>
              <a:ext cx="561332" cy="881133"/>
            </a:xfrm>
            <a:custGeom>
              <a:avLst/>
              <a:gdLst/>
              <a:ahLst/>
              <a:cxnLst/>
              <a:rect l="l" t="t" r="r" b="b"/>
              <a:pathLst>
                <a:path w="9689" h="15209" extrusionOk="0">
                  <a:moveTo>
                    <a:pt x="6997" y="1"/>
                  </a:moveTo>
                  <a:cubicBezTo>
                    <a:pt x="6769" y="1"/>
                    <a:pt x="6496" y="83"/>
                    <a:pt x="6231" y="192"/>
                  </a:cubicBezTo>
                  <a:cubicBezTo>
                    <a:pt x="6003" y="348"/>
                    <a:pt x="5775" y="539"/>
                    <a:pt x="5583" y="767"/>
                  </a:cubicBezTo>
                  <a:cubicBezTo>
                    <a:pt x="5355" y="995"/>
                    <a:pt x="5173" y="1260"/>
                    <a:pt x="5054" y="1524"/>
                  </a:cubicBezTo>
                  <a:cubicBezTo>
                    <a:pt x="4981" y="1679"/>
                    <a:pt x="4899" y="1789"/>
                    <a:pt x="4826" y="1944"/>
                  </a:cubicBezTo>
                  <a:cubicBezTo>
                    <a:pt x="4790" y="2090"/>
                    <a:pt x="4717" y="2282"/>
                    <a:pt x="4671" y="2437"/>
                  </a:cubicBezTo>
                  <a:cubicBezTo>
                    <a:pt x="4562" y="2856"/>
                    <a:pt x="4489" y="3276"/>
                    <a:pt x="4443" y="3769"/>
                  </a:cubicBezTo>
                  <a:cubicBezTo>
                    <a:pt x="4370" y="4188"/>
                    <a:pt x="4334" y="4644"/>
                    <a:pt x="4297" y="5100"/>
                  </a:cubicBezTo>
                  <a:lnTo>
                    <a:pt x="4297" y="6423"/>
                  </a:lnTo>
                  <a:cubicBezTo>
                    <a:pt x="4334" y="6879"/>
                    <a:pt x="4370" y="7381"/>
                    <a:pt x="4443" y="7837"/>
                  </a:cubicBezTo>
                  <a:lnTo>
                    <a:pt x="4489" y="7719"/>
                  </a:lnTo>
                  <a:lnTo>
                    <a:pt x="4489" y="7719"/>
                  </a:lnTo>
                  <a:cubicBezTo>
                    <a:pt x="4443" y="7837"/>
                    <a:pt x="4407" y="7947"/>
                    <a:pt x="4370" y="8065"/>
                  </a:cubicBezTo>
                  <a:lnTo>
                    <a:pt x="4334" y="8102"/>
                  </a:lnTo>
                  <a:cubicBezTo>
                    <a:pt x="4297" y="8248"/>
                    <a:pt x="4261" y="8366"/>
                    <a:pt x="4215" y="8476"/>
                  </a:cubicBezTo>
                  <a:lnTo>
                    <a:pt x="4215" y="8521"/>
                  </a:lnTo>
                  <a:cubicBezTo>
                    <a:pt x="4142" y="7910"/>
                    <a:pt x="4069" y="6961"/>
                    <a:pt x="3805" y="6049"/>
                  </a:cubicBezTo>
                  <a:cubicBezTo>
                    <a:pt x="3576" y="5246"/>
                    <a:pt x="3266" y="4599"/>
                    <a:pt x="2892" y="4070"/>
                  </a:cubicBezTo>
                  <a:cubicBezTo>
                    <a:pt x="2664" y="3769"/>
                    <a:pt x="2436" y="3504"/>
                    <a:pt x="2162" y="3276"/>
                  </a:cubicBezTo>
                  <a:cubicBezTo>
                    <a:pt x="1934" y="3084"/>
                    <a:pt x="1670" y="2929"/>
                    <a:pt x="1405" y="2893"/>
                  </a:cubicBezTo>
                  <a:cubicBezTo>
                    <a:pt x="1296" y="2856"/>
                    <a:pt x="1177" y="2856"/>
                    <a:pt x="1068" y="2856"/>
                  </a:cubicBezTo>
                  <a:cubicBezTo>
                    <a:pt x="913" y="2856"/>
                    <a:pt x="758" y="2856"/>
                    <a:pt x="648" y="2929"/>
                  </a:cubicBezTo>
                  <a:cubicBezTo>
                    <a:pt x="529" y="2966"/>
                    <a:pt x="420" y="3048"/>
                    <a:pt x="338" y="3121"/>
                  </a:cubicBezTo>
                  <a:cubicBezTo>
                    <a:pt x="265" y="3230"/>
                    <a:pt x="192" y="3349"/>
                    <a:pt x="155" y="3458"/>
                  </a:cubicBezTo>
                  <a:cubicBezTo>
                    <a:pt x="0" y="3841"/>
                    <a:pt x="73" y="4225"/>
                    <a:pt x="110" y="4489"/>
                  </a:cubicBezTo>
                  <a:cubicBezTo>
                    <a:pt x="228" y="4827"/>
                    <a:pt x="384" y="5173"/>
                    <a:pt x="612" y="5557"/>
                  </a:cubicBezTo>
                  <a:cubicBezTo>
                    <a:pt x="794" y="5858"/>
                    <a:pt x="986" y="6159"/>
                    <a:pt x="1250" y="6505"/>
                  </a:cubicBezTo>
                  <a:cubicBezTo>
                    <a:pt x="1369" y="6651"/>
                    <a:pt x="1478" y="6806"/>
                    <a:pt x="1633" y="6961"/>
                  </a:cubicBezTo>
                  <a:cubicBezTo>
                    <a:pt x="1788" y="7107"/>
                    <a:pt x="1934" y="7262"/>
                    <a:pt x="2089" y="7418"/>
                  </a:cubicBezTo>
                  <a:cubicBezTo>
                    <a:pt x="2436" y="7719"/>
                    <a:pt x="2774" y="7983"/>
                    <a:pt x="3075" y="8248"/>
                  </a:cubicBezTo>
                  <a:lnTo>
                    <a:pt x="3120" y="8248"/>
                  </a:lnTo>
                  <a:cubicBezTo>
                    <a:pt x="3421" y="8476"/>
                    <a:pt x="3722" y="8749"/>
                    <a:pt x="4033" y="8978"/>
                  </a:cubicBezTo>
                  <a:lnTo>
                    <a:pt x="4033" y="9014"/>
                  </a:lnTo>
                  <a:lnTo>
                    <a:pt x="4033" y="9051"/>
                  </a:lnTo>
                  <a:cubicBezTo>
                    <a:pt x="3987" y="9206"/>
                    <a:pt x="3951" y="9315"/>
                    <a:pt x="3914" y="9470"/>
                  </a:cubicBezTo>
                  <a:lnTo>
                    <a:pt x="3576" y="10455"/>
                  </a:lnTo>
                  <a:lnTo>
                    <a:pt x="3458" y="10875"/>
                  </a:lnTo>
                  <a:lnTo>
                    <a:pt x="3385" y="11103"/>
                  </a:lnTo>
                  <a:lnTo>
                    <a:pt x="3385" y="11140"/>
                  </a:lnTo>
                  <a:cubicBezTo>
                    <a:pt x="3266" y="11441"/>
                    <a:pt x="3157" y="11860"/>
                    <a:pt x="3038" y="12243"/>
                  </a:cubicBezTo>
                  <a:cubicBezTo>
                    <a:pt x="2892" y="12773"/>
                    <a:pt x="2774" y="13229"/>
                    <a:pt x="2701" y="13648"/>
                  </a:cubicBezTo>
                  <a:cubicBezTo>
                    <a:pt x="2619" y="13913"/>
                    <a:pt x="2582" y="14141"/>
                    <a:pt x="2546" y="14369"/>
                  </a:cubicBezTo>
                  <a:cubicBezTo>
                    <a:pt x="2546" y="14488"/>
                    <a:pt x="2509" y="14634"/>
                    <a:pt x="2509" y="14752"/>
                  </a:cubicBezTo>
                  <a:cubicBezTo>
                    <a:pt x="2509" y="14862"/>
                    <a:pt x="2473" y="14980"/>
                    <a:pt x="2473" y="15090"/>
                  </a:cubicBezTo>
                  <a:cubicBezTo>
                    <a:pt x="2473" y="15172"/>
                    <a:pt x="2509" y="15208"/>
                    <a:pt x="2582" y="15208"/>
                  </a:cubicBezTo>
                  <a:cubicBezTo>
                    <a:pt x="2619" y="15208"/>
                    <a:pt x="2701" y="15172"/>
                    <a:pt x="2701" y="15135"/>
                  </a:cubicBezTo>
                  <a:cubicBezTo>
                    <a:pt x="2701" y="15053"/>
                    <a:pt x="2737" y="15017"/>
                    <a:pt x="2737" y="14944"/>
                  </a:cubicBezTo>
                  <a:lnTo>
                    <a:pt x="2737" y="14862"/>
                  </a:lnTo>
                  <a:lnTo>
                    <a:pt x="2774" y="14752"/>
                  </a:lnTo>
                  <a:lnTo>
                    <a:pt x="2810" y="14634"/>
                  </a:lnTo>
                  <a:lnTo>
                    <a:pt x="2810" y="14524"/>
                  </a:lnTo>
                  <a:cubicBezTo>
                    <a:pt x="2847" y="14405"/>
                    <a:pt x="2892" y="14296"/>
                    <a:pt x="2892" y="14223"/>
                  </a:cubicBezTo>
                  <a:cubicBezTo>
                    <a:pt x="2965" y="13876"/>
                    <a:pt x="3038" y="13575"/>
                    <a:pt x="3120" y="13265"/>
                  </a:cubicBezTo>
                  <a:cubicBezTo>
                    <a:pt x="3230" y="12700"/>
                    <a:pt x="3348" y="12280"/>
                    <a:pt x="3458" y="11860"/>
                  </a:cubicBezTo>
                  <a:cubicBezTo>
                    <a:pt x="3531" y="11632"/>
                    <a:pt x="3576" y="11441"/>
                    <a:pt x="3649" y="11213"/>
                  </a:cubicBezTo>
                  <a:cubicBezTo>
                    <a:pt x="3951" y="11368"/>
                    <a:pt x="4297" y="11486"/>
                    <a:pt x="4671" y="11559"/>
                  </a:cubicBezTo>
                  <a:cubicBezTo>
                    <a:pt x="5054" y="11632"/>
                    <a:pt x="5438" y="11669"/>
                    <a:pt x="5857" y="11669"/>
                  </a:cubicBezTo>
                  <a:lnTo>
                    <a:pt x="5967" y="11669"/>
                  </a:lnTo>
                  <a:cubicBezTo>
                    <a:pt x="6313" y="11669"/>
                    <a:pt x="6651" y="11632"/>
                    <a:pt x="6997" y="11596"/>
                  </a:cubicBezTo>
                  <a:cubicBezTo>
                    <a:pt x="7408" y="11523"/>
                    <a:pt x="7755" y="11404"/>
                    <a:pt x="8056" y="11295"/>
                  </a:cubicBezTo>
                  <a:cubicBezTo>
                    <a:pt x="8439" y="11140"/>
                    <a:pt x="8703" y="10948"/>
                    <a:pt x="8968" y="10756"/>
                  </a:cubicBezTo>
                  <a:cubicBezTo>
                    <a:pt x="9087" y="10647"/>
                    <a:pt x="9233" y="10492"/>
                    <a:pt x="9315" y="10382"/>
                  </a:cubicBezTo>
                  <a:cubicBezTo>
                    <a:pt x="9424" y="10227"/>
                    <a:pt x="9543" y="10072"/>
                    <a:pt x="9579" y="9926"/>
                  </a:cubicBezTo>
                  <a:cubicBezTo>
                    <a:pt x="9652" y="9771"/>
                    <a:pt x="9689" y="9580"/>
                    <a:pt x="9652" y="9434"/>
                  </a:cubicBezTo>
                  <a:cubicBezTo>
                    <a:pt x="9652" y="9279"/>
                    <a:pt x="9616" y="9087"/>
                    <a:pt x="9506" y="8978"/>
                  </a:cubicBezTo>
                  <a:cubicBezTo>
                    <a:pt x="9424" y="8822"/>
                    <a:pt x="9278" y="8704"/>
                    <a:pt x="9160" y="8594"/>
                  </a:cubicBezTo>
                  <a:cubicBezTo>
                    <a:pt x="9004" y="8521"/>
                    <a:pt x="8859" y="8476"/>
                    <a:pt x="8703" y="8439"/>
                  </a:cubicBezTo>
                  <a:lnTo>
                    <a:pt x="8475" y="8439"/>
                  </a:lnTo>
                  <a:cubicBezTo>
                    <a:pt x="8247" y="8439"/>
                    <a:pt x="8019" y="8476"/>
                    <a:pt x="7718" y="8558"/>
                  </a:cubicBezTo>
                  <a:cubicBezTo>
                    <a:pt x="7372" y="8667"/>
                    <a:pt x="7070" y="8786"/>
                    <a:pt x="6842" y="8895"/>
                  </a:cubicBezTo>
                  <a:cubicBezTo>
                    <a:pt x="6423" y="9087"/>
                    <a:pt x="6040" y="9315"/>
                    <a:pt x="5666" y="9507"/>
                  </a:cubicBezTo>
                  <a:cubicBezTo>
                    <a:pt x="4945" y="9926"/>
                    <a:pt x="4334" y="10346"/>
                    <a:pt x="3759" y="10756"/>
                  </a:cubicBezTo>
                  <a:lnTo>
                    <a:pt x="3805" y="10720"/>
                  </a:lnTo>
                  <a:lnTo>
                    <a:pt x="3878" y="10455"/>
                  </a:lnTo>
                  <a:cubicBezTo>
                    <a:pt x="3987" y="10118"/>
                    <a:pt x="4069" y="9771"/>
                    <a:pt x="4179" y="9434"/>
                  </a:cubicBezTo>
                  <a:lnTo>
                    <a:pt x="4215" y="9279"/>
                  </a:lnTo>
                  <a:lnTo>
                    <a:pt x="4297" y="9123"/>
                  </a:lnTo>
                  <a:cubicBezTo>
                    <a:pt x="4370" y="8749"/>
                    <a:pt x="4489" y="8366"/>
                    <a:pt x="4598" y="7983"/>
                  </a:cubicBezTo>
                  <a:cubicBezTo>
                    <a:pt x="4790" y="7837"/>
                    <a:pt x="4945" y="7682"/>
                    <a:pt x="5127" y="7527"/>
                  </a:cubicBezTo>
                  <a:lnTo>
                    <a:pt x="5173" y="7491"/>
                  </a:lnTo>
                  <a:lnTo>
                    <a:pt x="5246" y="7418"/>
                  </a:lnTo>
                  <a:lnTo>
                    <a:pt x="5282" y="7381"/>
                  </a:lnTo>
                  <a:lnTo>
                    <a:pt x="5319" y="7335"/>
                  </a:lnTo>
                  <a:lnTo>
                    <a:pt x="5510" y="7189"/>
                  </a:lnTo>
                  <a:cubicBezTo>
                    <a:pt x="5812" y="6879"/>
                    <a:pt x="6195" y="6542"/>
                    <a:pt x="6541" y="6241"/>
                  </a:cubicBezTo>
                  <a:cubicBezTo>
                    <a:pt x="7107" y="5666"/>
                    <a:pt x="7527" y="5173"/>
                    <a:pt x="7828" y="4681"/>
                  </a:cubicBezTo>
                  <a:cubicBezTo>
                    <a:pt x="8019" y="4416"/>
                    <a:pt x="8174" y="4143"/>
                    <a:pt x="8320" y="3878"/>
                  </a:cubicBezTo>
                  <a:cubicBezTo>
                    <a:pt x="8439" y="3540"/>
                    <a:pt x="8548" y="3276"/>
                    <a:pt x="8594" y="2966"/>
                  </a:cubicBezTo>
                  <a:cubicBezTo>
                    <a:pt x="8630" y="2665"/>
                    <a:pt x="8667" y="2364"/>
                    <a:pt x="8630" y="2053"/>
                  </a:cubicBezTo>
                  <a:cubicBezTo>
                    <a:pt x="8594" y="1907"/>
                    <a:pt x="8548" y="1716"/>
                    <a:pt x="8512" y="1597"/>
                  </a:cubicBezTo>
                  <a:cubicBezTo>
                    <a:pt x="8475" y="1406"/>
                    <a:pt x="8402" y="1260"/>
                    <a:pt x="8366" y="1105"/>
                  </a:cubicBezTo>
                  <a:cubicBezTo>
                    <a:pt x="8247" y="913"/>
                    <a:pt x="8174" y="767"/>
                    <a:pt x="8056" y="612"/>
                  </a:cubicBezTo>
                  <a:cubicBezTo>
                    <a:pt x="7946" y="457"/>
                    <a:pt x="7864" y="348"/>
                    <a:pt x="7755" y="265"/>
                  </a:cubicBezTo>
                  <a:cubicBezTo>
                    <a:pt x="7636" y="156"/>
                    <a:pt x="7490" y="83"/>
                    <a:pt x="7372" y="37"/>
                  </a:cubicBezTo>
                  <a:cubicBezTo>
                    <a:pt x="7262" y="1"/>
                    <a:pt x="7143" y="1"/>
                    <a:pt x="69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56"/>
            <p:cNvSpPr/>
            <p:nvPr/>
          </p:nvSpPr>
          <p:spPr>
            <a:xfrm>
              <a:off x="5502156" y="2526212"/>
              <a:ext cx="127457" cy="337298"/>
            </a:xfrm>
            <a:custGeom>
              <a:avLst/>
              <a:gdLst/>
              <a:ahLst/>
              <a:cxnLst/>
              <a:rect l="l" t="t" r="r" b="b"/>
              <a:pathLst>
                <a:path w="2200" h="5822" extrusionOk="0">
                  <a:moveTo>
                    <a:pt x="794" y="1"/>
                  </a:moveTo>
                  <a:cubicBezTo>
                    <a:pt x="685" y="1"/>
                    <a:pt x="566" y="1"/>
                    <a:pt x="457" y="37"/>
                  </a:cubicBezTo>
                  <a:cubicBezTo>
                    <a:pt x="375" y="74"/>
                    <a:pt x="265" y="156"/>
                    <a:pt x="229" y="192"/>
                  </a:cubicBezTo>
                  <a:cubicBezTo>
                    <a:pt x="147" y="265"/>
                    <a:pt x="110" y="347"/>
                    <a:pt x="74" y="457"/>
                  </a:cubicBezTo>
                  <a:cubicBezTo>
                    <a:pt x="37" y="530"/>
                    <a:pt x="1" y="612"/>
                    <a:pt x="1" y="721"/>
                  </a:cubicBezTo>
                  <a:lnTo>
                    <a:pt x="1" y="1068"/>
                  </a:lnTo>
                  <a:cubicBezTo>
                    <a:pt x="37" y="1296"/>
                    <a:pt x="74" y="1524"/>
                    <a:pt x="147" y="1789"/>
                  </a:cubicBezTo>
                  <a:cubicBezTo>
                    <a:pt x="229" y="2017"/>
                    <a:pt x="338" y="2245"/>
                    <a:pt x="411" y="2473"/>
                  </a:cubicBezTo>
                  <a:cubicBezTo>
                    <a:pt x="530" y="2665"/>
                    <a:pt x="603" y="2856"/>
                    <a:pt x="685" y="3002"/>
                  </a:cubicBezTo>
                  <a:cubicBezTo>
                    <a:pt x="831" y="3230"/>
                    <a:pt x="986" y="3422"/>
                    <a:pt x="1177" y="3650"/>
                  </a:cubicBezTo>
                  <a:cubicBezTo>
                    <a:pt x="1250" y="3723"/>
                    <a:pt x="1287" y="3805"/>
                    <a:pt x="1369" y="3878"/>
                  </a:cubicBezTo>
                  <a:cubicBezTo>
                    <a:pt x="1478" y="4033"/>
                    <a:pt x="1597" y="4179"/>
                    <a:pt x="1670" y="4334"/>
                  </a:cubicBezTo>
                  <a:cubicBezTo>
                    <a:pt x="1670" y="4371"/>
                    <a:pt x="1707" y="4371"/>
                    <a:pt x="1707" y="4371"/>
                  </a:cubicBezTo>
                  <a:cubicBezTo>
                    <a:pt x="1743" y="4599"/>
                    <a:pt x="1743" y="4790"/>
                    <a:pt x="1743" y="4982"/>
                  </a:cubicBezTo>
                  <a:cubicBezTo>
                    <a:pt x="1743" y="5137"/>
                    <a:pt x="1743" y="5210"/>
                    <a:pt x="1707" y="5319"/>
                  </a:cubicBezTo>
                  <a:cubicBezTo>
                    <a:pt x="1707" y="5401"/>
                    <a:pt x="1707" y="5511"/>
                    <a:pt x="1670" y="5629"/>
                  </a:cubicBezTo>
                  <a:lnTo>
                    <a:pt x="1670" y="5666"/>
                  </a:lnTo>
                  <a:lnTo>
                    <a:pt x="1670" y="5775"/>
                  </a:lnTo>
                  <a:cubicBezTo>
                    <a:pt x="1670" y="5775"/>
                    <a:pt x="1707" y="5821"/>
                    <a:pt x="1743" y="5821"/>
                  </a:cubicBezTo>
                  <a:cubicBezTo>
                    <a:pt x="1825" y="5821"/>
                    <a:pt x="1862" y="5775"/>
                    <a:pt x="1862" y="5739"/>
                  </a:cubicBezTo>
                  <a:lnTo>
                    <a:pt x="1862" y="5666"/>
                  </a:lnTo>
                  <a:lnTo>
                    <a:pt x="1898" y="5666"/>
                  </a:lnTo>
                  <a:cubicBezTo>
                    <a:pt x="1898" y="5593"/>
                    <a:pt x="1898" y="5547"/>
                    <a:pt x="1935" y="5474"/>
                  </a:cubicBezTo>
                  <a:cubicBezTo>
                    <a:pt x="1935" y="5365"/>
                    <a:pt x="1971" y="5283"/>
                    <a:pt x="1971" y="5173"/>
                  </a:cubicBezTo>
                  <a:cubicBezTo>
                    <a:pt x="1971" y="4982"/>
                    <a:pt x="2008" y="4790"/>
                    <a:pt x="1971" y="4599"/>
                  </a:cubicBezTo>
                  <a:cubicBezTo>
                    <a:pt x="1971" y="4453"/>
                    <a:pt x="1971" y="4298"/>
                    <a:pt x="1935" y="4142"/>
                  </a:cubicBezTo>
                  <a:cubicBezTo>
                    <a:pt x="2008" y="3841"/>
                    <a:pt x="2053" y="3540"/>
                    <a:pt x="2126" y="3194"/>
                  </a:cubicBezTo>
                  <a:cubicBezTo>
                    <a:pt x="2199" y="2583"/>
                    <a:pt x="2199" y="2126"/>
                    <a:pt x="2163" y="1670"/>
                  </a:cubicBezTo>
                  <a:cubicBezTo>
                    <a:pt x="2126" y="1369"/>
                    <a:pt x="2090" y="1141"/>
                    <a:pt x="2008" y="950"/>
                  </a:cubicBezTo>
                  <a:cubicBezTo>
                    <a:pt x="1935" y="721"/>
                    <a:pt x="1825" y="530"/>
                    <a:pt x="1707" y="384"/>
                  </a:cubicBezTo>
                  <a:cubicBezTo>
                    <a:pt x="1551" y="229"/>
                    <a:pt x="1369" y="119"/>
                    <a:pt x="1177" y="37"/>
                  </a:cubicBezTo>
                  <a:cubicBezTo>
                    <a:pt x="1059" y="1"/>
                    <a:pt x="949" y="1"/>
                    <a:pt x="794" y="1"/>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56"/>
            <p:cNvSpPr/>
            <p:nvPr/>
          </p:nvSpPr>
          <p:spPr>
            <a:xfrm>
              <a:off x="5361023" y="2550546"/>
              <a:ext cx="26476" cy="48665"/>
            </a:xfrm>
            <a:custGeom>
              <a:avLst/>
              <a:gdLst/>
              <a:ahLst/>
              <a:cxnLst/>
              <a:rect l="l" t="t" r="r" b="b"/>
              <a:pathLst>
                <a:path w="457" h="840" extrusionOk="0">
                  <a:moveTo>
                    <a:pt x="37" y="0"/>
                  </a:moveTo>
                  <a:lnTo>
                    <a:pt x="37" y="37"/>
                  </a:lnTo>
                  <a:cubicBezTo>
                    <a:pt x="1" y="37"/>
                    <a:pt x="1" y="37"/>
                    <a:pt x="1" y="73"/>
                  </a:cubicBezTo>
                  <a:cubicBezTo>
                    <a:pt x="74" y="192"/>
                    <a:pt x="156" y="338"/>
                    <a:pt x="229" y="457"/>
                  </a:cubicBezTo>
                  <a:cubicBezTo>
                    <a:pt x="265" y="566"/>
                    <a:pt x="338" y="685"/>
                    <a:pt x="384" y="794"/>
                  </a:cubicBezTo>
                  <a:cubicBezTo>
                    <a:pt x="384" y="840"/>
                    <a:pt x="420" y="840"/>
                    <a:pt x="420" y="840"/>
                  </a:cubicBezTo>
                  <a:cubicBezTo>
                    <a:pt x="457" y="840"/>
                    <a:pt x="457" y="794"/>
                    <a:pt x="457" y="794"/>
                  </a:cubicBezTo>
                  <a:cubicBezTo>
                    <a:pt x="338" y="530"/>
                    <a:pt x="229" y="265"/>
                    <a:pt x="74" y="37"/>
                  </a:cubicBezTo>
                  <a:lnTo>
                    <a:pt x="37" y="0"/>
                  </a:ln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56"/>
            <p:cNvSpPr/>
            <p:nvPr/>
          </p:nvSpPr>
          <p:spPr>
            <a:xfrm>
              <a:off x="5361023" y="2546316"/>
              <a:ext cx="28620" cy="57124"/>
            </a:xfrm>
            <a:custGeom>
              <a:avLst/>
              <a:gdLst/>
              <a:ahLst/>
              <a:cxnLst/>
              <a:rect l="l" t="t" r="r" b="b"/>
              <a:pathLst>
                <a:path w="494" h="986" extrusionOk="0">
                  <a:moveTo>
                    <a:pt x="1" y="0"/>
                  </a:moveTo>
                  <a:lnTo>
                    <a:pt x="1" y="37"/>
                  </a:lnTo>
                  <a:cubicBezTo>
                    <a:pt x="74" y="229"/>
                    <a:pt x="192" y="411"/>
                    <a:pt x="265" y="603"/>
                  </a:cubicBezTo>
                  <a:cubicBezTo>
                    <a:pt x="338" y="721"/>
                    <a:pt x="384" y="831"/>
                    <a:pt x="457" y="949"/>
                  </a:cubicBezTo>
                  <a:lnTo>
                    <a:pt x="457" y="986"/>
                  </a:lnTo>
                  <a:lnTo>
                    <a:pt x="493" y="986"/>
                  </a:lnTo>
                  <a:lnTo>
                    <a:pt x="493" y="949"/>
                  </a:lnTo>
                  <a:lnTo>
                    <a:pt x="493" y="913"/>
                  </a:lnTo>
                  <a:cubicBezTo>
                    <a:pt x="384" y="603"/>
                    <a:pt x="229" y="302"/>
                    <a:pt x="37" y="0"/>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56"/>
            <p:cNvSpPr/>
            <p:nvPr/>
          </p:nvSpPr>
          <p:spPr>
            <a:xfrm>
              <a:off x="5361023" y="2543651"/>
              <a:ext cx="32849" cy="61933"/>
            </a:xfrm>
            <a:custGeom>
              <a:avLst/>
              <a:gdLst/>
              <a:ahLst/>
              <a:cxnLst/>
              <a:rect l="l" t="t" r="r" b="b"/>
              <a:pathLst>
                <a:path w="567" h="1069" extrusionOk="0">
                  <a:moveTo>
                    <a:pt x="1" y="1"/>
                  </a:moveTo>
                  <a:lnTo>
                    <a:pt x="1" y="83"/>
                  </a:lnTo>
                  <a:cubicBezTo>
                    <a:pt x="74" y="192"/>
                    <a:pt x="156" y="348"/>
                    <a:pt x="229" y="457"/>
                  </a:cubicBezTo>
                  <a:cubicBezTo>
                    <a:pt x="302" y="649"/>
                    <a:pt x="384" y="840"/>
                    <a:pt x="493" y="1032"/>
                  </a:cubicBezTo>
                  <a:lnTo>
                    <a:pt x="530" y="1068"/>
                  </a:lnTo>
                  <a:lnTo>
                    <a:pt x="530" y="1032"/>
                  </a:lnTo>
                  <a:lnTo>
                    <a:pt x="566" y="995"/>
                  </a:lnTo>
                  <a:cubicBezTo>
                    <a:pt x="457" y="840"/>
                    <a:pt x="384" y="685"/>
                    <a:pt x="302" y="503"/>
                  </a:cubicBezTo>
                  <a:cubicBezTo>
                    <a:pt x="229" y="348"/>
                    <a:pt x="156" y="192"/>
                    <a:pt x="74" y="46"/>
                  </a:cubicBezTo>
                  <a:lnTo>
                    <a:pt x="37" y="1"/>
                  </a:ln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56"/>
            <p:cNvSpPr/>
            <p:nvPr/>
          </p:nvSpPr>
          <p:spPr>
            <a:xfrm>
              <a:off x="5358937" y="2543651"/>
              <a:ext cx="37600" cy="72998"/>
            </a:xfrm>
            <a:custGeom>
              <a:avLst/>
              <a:gdLst/>
              <a:ahLst/>
              <a:cxnLst/>
              <a:rect l="l" t="t" r="r" b="b"/>
              <a:pathLst>
                <a:path w="649" h="1260" extrusionOk="0">
                  <a:moveTo>
                    <a:pt x="37" y="1"/>
                  </a:moveTo>
                  <a:cubicBezTo>
                    <a:pt x="37" y="46"/>
                    <a:pt x="0" y="46"/>
                    <a:pt x="37" y="83"/>
                  </a:cubicBezTo>
                  <a:cubicBezTo>
                    <a:pt x="110" y="192"/>
                    <a:pt x="192" y="348"/>
                    <a:pt x="265" y="457"/>
                  </a:cubicBezTo>
                  <a:lnTo>
                    <a:pt x="228" y="457"/>
                  </a:lnTo>
                  <a:cubicBezTo>
                    <a:pt x="301" y="576"/>
                    <a:pt x="338" y="731"/>
                    <a:pt x="420" y="840"/>
                  </a:cubicBezTo>
                  <a:cubicBezTo>
                    <a:pt x="456" y="959"/>
                    <a:pt x="529" y="1105"/>
                    <a:pt x="566" y="1223"/>
                  </a:cubicBezTo>
                  <a:cubicBezTo>
                    <a:pt x="566" y="1260"/>
                    <a:pt x="602" y="1260"/>
                    <a:pt x="602" y="1260"/>
                  </a:cubicBezTo>
                  <a:cubicBezTo>
                    <a:pt x="648" y="1260"/>
                    <a:pt x="648" y="1223"/>
                    <a:pt x="648" y="1223"/>
                  </a:cubicBezTo>
                  <a:cubicBezTo>
                    <a:pt x="566" y="995"/>
                    <a:pt x="493" y="804"/>
                    <a:pt x="420" y="612"/>
                  </a:cubicBezTo>
                  <a:cubicBezTo>
                    <a:pt x="301" y="420"/>
                    <a:pt x="228" y="192"/>
                    <a:pt x="110" y="46"/>
                  </a:cubicBezTo>
                  <a:lnTo>
                    <a:pt x="73" y="1"/>
                  </a:ln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56"/>
            <p:cNvSpPr/>
            <p:nvPr/>
          </p:nvSpPr>
          <p:spPr>
            <a:xfrm>
              <a:off x="5383213" y="2847591"/>
              <a:ext cx="17554" cy="42350"/>
            </a:xfrm>
            <a:custGeom>
              <a:avLst/>
              <a:gdLst/>
              <a:ahLst/>
              <a:cxnLst/>
              <a:rect l="l" t="t" r="r" b="b"/>
              <a:pathLst>
                <a:path w="303" h="731" extrusionOk="0">
                  <a:moveTo>
                    <a:pt x="266" y="0"/>
                  </a:moveTo>
                  <a:lnTo>
                    <a:pt x="229" y="46"/>
                  </a:lnTo>
                  <a:lnTo>
                    <a:pt x="229" y="82"/>
                  </a:lnTo>
                  <a:cubicBezTo>
                    <a:pt x="147" y="274"/>
                    <a:pt x="74" y="456"/>
                    <a:pt x="1" y="648"/>
                  </a:cubicBezTo>
                  <a:lnTo>
                    <a:pt x="1" y="730"/>
                  </a:lnTo>
                  <a:cubicBezTo>
                    <a:pt x="37" y="730"/>
                    <a:pt x="37" y="730"/>
                    <a:pt x="74" y="685"/>
                  </a:cubicBezTo>
                  <a:cubicBezTo>
                    <a:pt x="110" y="575"/>
                    <a:pt x="147" y="502"/>
                    <a:pt x="183" y="384"/>
                  </a:cubicBezTo>
                  <a:cubicBezTo>
                    <a:pt x="229" y="274"/>
                    <a:pt x="266" y="155"/>
                    <a:pt x="302" y="46"/>
                  </a:cubicBezTo>
                  <a:lnTo>
                    <a:pt x="266" y="0"/>
                  </a:ln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56"/>
            <p:cNvSpPr/>
            <p:nvPr/>
          </p:nvSpPr>
          <p:spPr>
            <a:xfrm>
              <a:off x="5385356" y="2847591"/>
              <a:ext cx="17496" cy="42350"/>
            </a:xfrm>
            <a:custGeom>
              <a:avLst/>
              <a:gdLst/>
              <a:ahLst/>
              <a:cxnLst/>
              <a:rect l="l" t="t" r="r" b="b"/>
              <a:pathLst>
                <a:path w="302" h="731" extrusionOk="0">
                  <a:moveTo>
                    <a:pt x="229" y="0"/>
                  </a:moveTo>
                  <a:cubicBezTo>
                    <a:pt x="146" y="228"/>
                    <a:pt x="73" y="456"/>
                    <a:pt x="0" y="648"/>
                  </a:cubicBezTo>
                  <a:lnTo>
                    <a:pt x="0" y="730"/>
                  </a:lnTo>
                  <a:cubicBezTo>
                    <a:pt x="37" y="730"/>
                    <a:pt x="37" y="730"/>
                    <a:pt x="73" y="685"/>
                  </a:cubicBezTo>
                  <a:cubicBezTo>
                    <a:pt x="146" y="502"/>
                    <a:pt x="229" y="274"/>
                    <a:pt x="302" y="46"/>
                  </a:cubicBezTo>
                  <a:lnTo>
                    <a:pt x="302" y="0"/>
                  </a:ln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56"/>
            <p:cNvSpPr/>
            <p:nvPr/>
          </p:nvSpPr>
          <p:spPr>
            <a:xfrm>
              <a:off x="5380606" y="2847591"/>
              <a:ext cx="22247" cy="48665"/>
            </a:xfrm>
            <a:custGeom>
              <a:avLst/>
              <a:gdLst/>
              <a:ahLst/>
              <a:cxnLst/>
              <a:rect l="l" t="t" r="r" b="b"/>
              <a:pathLst>
                <a:path w="384" h="840" extrusionOk="0">
                  <a:moveTo>
                    <a:pt x="311" y="0"/>
                  </a:moveTo>
                  <a:lnTo>
                    <a:pt x="311" y="82"/>
                  </a:lnTo>
                  <a:cubicBezTo>
                    <a:pt x="228" y="311"/>
                    <a:pt x="119" y="575"/>
                    <a:pt x="0" y="803"/>
                  </a:cubicBezTo>
                  <a:cubicBezTo>
                    <a:pt x="0" y="803"/>
                    <a:pt x="0" y="840"/>
                    <a:pt x="46" y="840"/>
                  </a:cubicBezTo>
                  <a:lnTo>
                    <a:pt x="82" y="840"/>
                  </a:lnTo>
                  <a:cubicBezTo>
                    <a:pt x="192" y="575"/>
                    <a:pt x="311" y="311"/>
                    <a:pt x="384" y="46"/>
                  </a:cubicBezTo>
                  <a:lnTo>
                    <a:pt x="384" y="0"/>
                  </a:ln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56"/>
            <p:cNvSpPr/>
            <p:nvPr/>
          </p:nvSpPr>
          <p:spPr>
            <a:xfrm>
              <a:off x="5383213" y="2847591"/>
              <a:ext cx="21784" cy="46580"/>
            </a:xfrm>
            <a:custGeom>
              <a:avLst/>
              <a:gdLst/>
              <a:ahLst/>
              <a:cxnLst/>
              <a:rect l="l" t="t" r="r" b="b"/>
              <a:pathLst>
                <a:path w="376" h="804" extrusionOk="0">
                  <a:moveTo>
                    <a:pt x="266" y="0"/>
                  </a:moveTo>
                  <a:cubicBezTo>
                    <a:pt x="266" y="82"/>
                    <a:pt x="229" y="192"/>
                    <a:pt x="229" y="274"/>
                  </a:cubicBezTo>
                  <a:cubicBezTo>
                    <a:pt x="147" y="420"/>
                    <a:pt x="74" y="575"/>
                    <a:pt x="1" y="767"/>
                  </a:cubicBezTo>
                  <a:cubicBezTo>
                    <a:pt x="1" y="767"/>
                    <a:pt x="1" y="803"/>
                    <a:pt x="37" y="803"/>
                  </a:cubicBezTo>
                  <a:lnTo>
                    <a:pt x="74" y="803"/>
                  </a:lnTo>
                  <a:cubicBezTo>
                    <a:pt x="147" y="648"/>
                    <a:pt x="183" y="539"/>
                    <a:pt x="229" y="420"/>
                  </a:cubicBezTo>
                  <a:cubicBezTo>
                    <a:pt x="266" y="311"/>
                    <a:pt x="302" y="155"/>
                    <a:pt x="339" y="46"/>
                  </a:cubicBezTo>
                  <a:cubicBezTo>
                    <a:pt x="375" y="0"/>
                    <a:pt x="339" y="0"/>
                    <a:pt x="339" y="0"/>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56"/>
            <p:cNvSpPr/>
            <p:nvPr/>
          </p:nvSpPr>
          <p:spPr>
            <a:xfrm>
              <a:off x="5383213" y="2850198"/>
              <a:ext cx="19640" cy="52953"/>
            </a:xfrm>
            <a:custGeom>
              <a:avLst/>
              <a:gdLst/>
              <a:ahLst/>
              <a:cxnLst/>
              <a:rect l="l" t="t" r="r" b="b"/>
              <a:pathLst>
                <a:path w="339" h="914" extrusionOk="0">
                  <a:moveTo>
                    <a:pt x="302" y="1"/>
                  </a:moveTo>
                  <a:lnTo>
                    <a:pt x="266" y="37"/>
                  </a:lnTo>
                  <a:cubicBezTo>
                    <a:pt x="183" y="266"/>
                    <a:pt x="110" y="494"/>
                    <a:pt x="74" y="722"/>
                  </a:cubicBezTo>
                  <a:cubicBezTo>
                    <a:pt x="37" y="758"/>
                    <a:pt x="37" y="795"/>
                    <a:pt x="1" y="868"/>
                  </a:cubicBezTo>
                  <a:lnTo>
                    <a:pt x="1" y="913"/>
                  </a:lnTo>
                  <a:lnTo>
                    <a:pt x="74" y="913"/>
                  </a:lnTo>
                  <a:cubicBezTo>
                    <a:pt x="183" y="640"/>
                    <a:pt x="229" y="339"/>
                    <a:pt x="339" y="74"/>
                  </a:cubicBezTo>
                  <a:lnTo>
                    <a:pt x="339" y="37"/>
                  </a:lnTo>
                  <a:lnTo>
                    <a:pt x="302" y="1"/>
                  </a:ln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56"/>
            <p:cNvSpPr/>
            <p:nvPr/>
          </p:nvSpPr>
          <p:spPr>
            <a:xfrm>
              <a:off x="5383213" y="2850198"/>
              <a:ext cx="19640" cy="50288"/>
            </a:xfrm>
            <a:custGeom>
              <a:avLst/>
              <a:gdLst/>
              <a:ahLst/>
              <a:cxnLst/>
              <a:rect l="l" t="t" r="r" b="b"/>
              <a:pathLst>
                <a:path w="339" h="868" extrusionOk="0">
                  <a:moveTo>
                    <a:pt x="302" y="1"/>
                  </a:moveTo>
                  <a:lnTo>
                    <a:pt x="266" y="37"/>
                  </a:lnTo>
                  <a:cubicBezTo>
                    <a:pt x="229" y="183"/>
                    <a:pt x="183" y="302"/>
                    <a:pt x="147" y="457"/>
                  </a:cubicBezTo>
                  <a:cubicBezTo>
                    <a:pt x="110" y="567"/>
                    <a:pt x="74" y="685"/>
                    <a:pt x="1" y="831"/>
                  </a:cubicBezTo>
                  <a:cubicBezTo>
                    <a:pt x="1" y="831"/>
                    <a:pt x="1" y="868"/>
                    <a:pt x="37" y="868"/>
                  </a:cubicBezTo>
                  <a:cubicBezTo>
                    <a:pt x="37" y="868"/>
                    <a:pt x="74" y="868"/>
                    <a:pt x="74" y="831"/>
                  </a:cubicBezTo>
                  <a:cubicBezTo>
                    <a:pt x="147" y="722"/>
                    <a:pt x="183" y="603"/>
                    <a:pt x="229" y="457"/>
                  </a:cubicBezTo>
                  <a:cubicBezTo>
                    <a:pt x="266" y="339"/>
                    <a:pt x="302" y="183"/>
                    <a:pt x="339" y="37"/>
                  </a:cubicBezTo>
                  <a:cubicBezTo>
                    <a:pt x="339" y="37"/>
                    <a:pt x="339" y="1"/>
                    <a:pt x="302" y="1"/>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56"/>
            <p:cNvSpPr/>
            <p:nvPr/>
          </p:nvSpPr>
          <p:spPr>
            <a:xfrm>
              <a:off x="4927136" y="2158367"/>
              <a:ext cx="251090" cy="467246"/>
            </a:xfrm>
            <a:custGeom>
              <a:avLst/>
              <a:gdLst/>
              <a:ahLst/>
              <a:cxnLst/>
              <a:rect l="l" t="t" r="r" b="b"/>
              <a:pathLst>
                <a:path w="4334" h="8065" extrusionOk="0">
                  <a:moveTo>
                    <a:pt x="1633" y="0"/>
                  </a:moveTo>
                  <a:cubicBezTo>
                    <a:pt x="1524" y="0"/>
                    <a:pt x="1405" y="37"/>
                    <a:pt x="1259" y="83"/>
                  </a:cubicBezTo>
                  <a:cubicBezTo>
                    <a:pt x="1140" y="119"/>
                    <a:pt x="1031" y="192"/>
                    <a:pt x="912" y="265"/>
                  </a:cubicBezTo>
                  <a:cubicBezTo>
                    <a:pt x="803" y="384"/>
                    <a:pt x="684" y="493"/>
                    <a:pt x="575" y="648"/>
                  </a:cubicBezTo>
                  <a:cubicBezTo>
                    <a:pt x="493" y="767"/>
                    <a:pt x="383" y="913"/>
                    <a:pt x="301" y="1104"/>
                  </a:cubicBezTo>
                  <a:cubicBezTo>
                    <a:pt x="228" y="1296"/>
                    <a:pt x="192" y="1451"/>
                    <a:pt x="119" y="1597"/>
                  </a:cubicBezTo>
                  <a:cubicBezTo>
                    <a:pt x="73" y="1752"/>
                    <a:pt x="37" y="1907"/>
                    <a:pt x="37" y="2090"/>
                  </a:cubicBezTo>
                  <a:cubicBezTo>
                    <a:pt x="0" y="2363"/>
                    <a:pt x="0" y="2664"/>
                    <a:pt x="73" y="3002"/>
                  </a:cubicBezTo>
                  <a:cubicBezTo>
                    <a:pt x="119" y="3275"/>
                    <a:pt x="192" y="3577"/>
                    <a:pt x="347" y="3878"/>
                  </a:cubicBezTo>
                  <a:cubicBezTo>
                    <a:pt x="456" y="4142"/>
                    <a:pt x="611" y="4416"/>
                    <a:pt x="803" y="4717"/>
                  </a:cubicBezTo>
                  <a:cubicBezTo>
                    <a:pt x="1140" y="5173"/>
                    <a:pt x="1560" y="5666"/>
                    <a:pt x="2126" y="6240"/>
                  </a:cubicBezTo>
                  <a:cubicBezTo>
                    <a:pt x="2472" y="6578"/>
                    <a:pt x="2810" y="6879"/>
                    <a:pt x="3120" y="7189"/>
                  </a:cubicBezTo>
                  <a:lnTo>
                    <a:pt x="3312" y="7335"/>
                  </a:lnTo>
                  <a:cubicBezTo>
                    <a:pt x="3540" y="7563"/>
                    <a:pt x="3804" y="7791"/>
                    <a:pt x="4032" y="8019"/>
                  </a:cubicBezTo>
                  <a:cubicBezTo>
                    <a:pt x="4069" y="8065"/>
                    <a:pt x="4105" y="8065"/>
                    <a:pt x="4105" y="8065"/>
                  </a:cubicBezTo>
                  <a:cubicBezTo>
                    <a:pt x="4142" y="8065"/>
                    <a:pt x="4178" y="8065"/>
                    <a:pt x="4224" y="8019"/>
                  </a:cubicBezTo>
                  <a:cubicBezTo>
                    <a:pt x="4260" y="7983"/>
                    <a:pt x="4260" y="7910"/>
                    <a:pt x="4224" y="7873"/>
                  </a:cubicBezTo>
                  <a:cubicBezTo>
                    <a:pt x="4260" y="7454"/>
                    <a:pt x="4333" y="6961"/>
                    <a:pt x="4333" y="6468"/>
                  </a:cubicBezTo>
                  <a:lnTo>
                    <a:pt x="4333" y="5136"/>
                  </a:lnTo>
                  <a:cubicBezTo>
                    <a:pt x="4297" y="4680"/>
                    <a:pt x="4260" y="4224"/>
                    <a:pt x="4224" y="3768"/>
                  </a:cubicBezTo>
                  <a:cubicBezTo>
                    <a:pt x="4142" y="3312"/>
                    <a:pt x="4069" y="2892"/>
                    <a:pt x="3950" y="2473"/>
                  </a:cubicBezTo>
                  <a:cubicBezTo>
                    <a:pt x="3914" y="2318"/>
                    <a:pt x="3877" y="2135"/>
                    <a:pt x="3804" y="1944"/>
                  </a:cubicBezTo>
                  <a:cubicBezTo>
                    <a:pt x="3722" y="1825"/>
                    <a:pt x="3686" y="1679"/>
                    <a:pt x="3613" y="1524"/>
                  </a:cubicBezTo>
                  <a:cubicBezTo>
                    <a:pt x="3458" y="1259"/>
                    <a:pt x="3266" y="1031"/>
                    <a:pt x="3084" y="767"/>
                  </a:cubicBezTo>
                  <a:cubicBezTo>
                    <a:pt x="2856" y="539"/>
                    <a:pt x="2627" y="347"/>
                    <a:pt x="2399" y="229"/>
                  </a:cubicBezTo>
                  <a:cubicBezTo>
                    <a:pt x="2126" y="83"/>
                    <a:pt x="1898" y="0"/>
                    <a:pt x="1633" y="0"/>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56"/>
            <p:cNvSpPr/>
            <p:nvPr/>
          </p:nvSpPr>
          <p:spPr>
            <a:xfrm>
              <a:off x="4867925" y="2647243"/>
              <a:ext cx="361051" cy="187188"/>
            </a:xfrm>
            <a:custGeom>
              <a:avLst/>
              <a:gdLst/>
              <a:ahLst/>
              <a:cxnLst/>
              <a:rect l="l" t="t" r="r" b="b"/>
              <a:pathLst>
                <a:path w="6232" h="3231" extrusionOk="0">
                  <a:moveTo>
                    <a:pt x="1214" y="1"/>
                  </a:moveTo>
                  <a:cubicBezTo>
                    <a:pt x="1141" y="1"/>
                    <a:pt x="1059" y="1"/>
                    <a:pt x="949" y="37"/>
                  </a:cubicBezTo>
                  <a:cubicBezTo>
                    <a:pt x="794" y="37"/>
                    <a:pt x="639" y="119"/>
                    <a:pt x="529" y="192"/>
                  </a:cubicBezTo>
                  <a:cubicBezTo>
                    <a:pt x="374" y="265"/>
                    <a:pt x="265" y="384"/>
                    <a:pt x="146" y="539"/>
                  </a:cubicBezTo>
                  <a:cubicBezTo>
                    <a:pt x="73" y="685"/>
                    <a:pt x="0" y="840"/>
                    <a:pt x="0" y="1032"/>
                  </a:cubicBezTo>
                  <a:cubicBezTo>
                    <a:pt x="0" y="1178"/>
                    <a:pt x="37" y="1333"/>
                    <a:pt x="73" y="1524"/>
                  </a:cubicBezTo>
                  <a:cubicBezTo>
                    <a:pt x="146" y="1634"/>
                    <a:pt x="228" y="1789"/>
                    <a:pt x="338" y="1944"/>
                  </a:cubicBezTo>
                  <a:cubicBezTo>
                    <a:pt x="457" y="2090"/>
                    <a:pt x="566" y="2209"/>
                    <a:pt x="721" y="2318"/>
                  </a:cubicBezTo>
                  <a:cubicBezTo>
                    <a:pt x="949" y="2546"/>
                    <a:pt x="1250" y="2701"/>
                    <a:pt x="1597" y="2856"/>
                  </a:cubicBezTo>
                  <a:cubicBezTo>
                    <a:pt x="1934" y="3002"/>
                    <a:pt x="2281" y="3084"/>
                    <a:pt x="2655" y="3157"/>
                  </a:cubicBezTo>
                  <a:cubicBezTo>
                    <a:pt x="3002" y="3230"/>
                    <a:pt x="3339" y="3230"/>
                    <a:pt x="3722" y="3230"/>
                  </a:cubicBezTo>
                  <a:lnTo>
                    <a:pt x="3832" y="3230"/>
                  </a:lnTo>
                  <a:cubicBezTo>
                    <a:pt x="4215" y="3230"/>
                    <a:pt x="4598" y="3194"/>
                    <a:pt x="4972" y="3121"/>
                  </a:cubicBezTo>
                  <a:cubicBezTo>
                    <a:pt x="5392" y="3048"/>
                    <a:pt x="5775" y="2929"/>
                    <a:pt x="6158" y="2774"/>
                  </a:cubicBezTo>
                  <a:cubicBezTo>
                    <a:pt x="6158" y="2774"/>
                    <a:pt x="6195" y="2774"/>
                    <a:pt x="6195" y="2738"/>
                  </a:cubicBezTo>
                  <a:cubicBezTo>
                    <a:pt x="6231" y="2701"/>
                    <a:pt x="6231" y="2701"/>
                    <a:pt x="6231" y="2665"/>
                  </a:cubicBezTo>
                  <a:cubicBezTo>
                    <a:pt x="6231" y="2628"/>
                    <a:pt x="6195" y="2592"/>
                    <a:pt x="6195" y="2592"/>
                  </a:cubicBezTo>
                  <a:cubicBezTo>
                    <a:pt x="5583" y="2053"/>
                    <a:pt x="4863" y="1597"/>
                    <a:pt x="3987" y="1105"/>
                  </a:cubicBezTo>
                  <a:cubicBezTo>
                    <a:pt x="3649" y="877"/>
                    <a:pt x="3230" y="685"/>
                    <a:pt x="2847" y="494"/>
                  </a:cubicBezTo>
                  <a:cubicBezTo>
                    <a:pt x="2582" y="384"/>
                    <a:pt x="2281" y="229"/>
                    <a:pt x="1934" y="156"/>
                  </a:cubicBezTo>
                  <a:cubicBezTo>
                    <a:pt x="1670" y="37"/>
                    <a:pt x="1442" y="1"/>
                    <a:pt x="1214" y="1"/>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56"/>
            <p:cNvSpPr/>
            <p:nvPr/>
          </p:nvSpPr>
          <p:spPr>
            <a:xfrm>
              <a:off x="5182405" y="2323778"/>
              <a:ext cx="244775" cy="358965"/>
            </a:xfrm>
            <a:custGeom>
              <a:avLst/>
              <a:gdLst/>
              <a:ahLst/>
              <a:cxnLst/>
              <a:rect l="l" t="t" r="r" b="b"/>
              <a:pathLst>
                <a:path w="4225" h="6196" extrusionOk="0">
                  <a:moveTo>
                    <a:pt x="3157" y="1"/>
                  </a:moveTo>
                  <a:cubicBezTo>
                    <a:pt x="3084" y="1"/>
                    <a:pt x="2965" y="37"/>
                    <a:pt x="2856" y="37"/>
                  </a:cubicBezTo>
                  <a:cubicBezTo>
                    <a:pt x="2591" y="110"/>
                    <a:pt x="2327" y="229"/>
                    <a:pt x="2099" y="420"/>
                  </a:cubicBezTo>
                  <a:cubicBezTo>
                    <a:pt x="1825" y="685"/>
                    <a:pt x="1560" y="950"/>
                    <a:pt x="1369" y="1251"/>
                  </a:cubicBezTo>
                  <a:cubicBezTo>
                    <a:pt x="995" y="1789"/>
                    <a:pt x="685" y="2427"/>
                    <a:pt x="457" y="3230"/>
                  </a:cubicBezTo>
                  <a:cubicBezTo>
                    <a:pt x="192" y="4143"/>
                    <a:pt x="82" y="5128"/>
                    <a:pt x="0" y="6040"/>
                  </a:cubicBezTo>
                  <a:cubicBezTo>
                    <a:pt x="0" y="6077"/>
                    <a:pt x="46" y="6159"/>
                    <a:pt x="82" y="6159"/>
                  </a:cubicBezTo>
                  <a:cubicBezTo>
                    <a:pt x="82" y="6195"/>
                    <a:pt x="119" y="6195"/>
                    <a:pt x="155" y="6195"/>
                  </a:cubicBezTo>
                  <a:cubicBezTo>
                    <a:pt x="155" y="6195"/>
                    <a:pt x="192" y="6195"/>
                    <a:pt x="192" y="6159"/>
                  </a:cubicBezTo>
                  <a:cubicBezTo>
                    <a:pt x="502" y="5894"/>
                    <a:pt x="803" y="5666"/>
                    <a:pt x="1104" y="5438"/>
                  </a:cubicBezTo>
                  <a:cubicBezTo>
                    <a:pt x="1451" y="5128"/>
                    <a:pt x="1825" y="4863"/>
                    <a:pt x="2135" y="4562"/>
                  </a:cubicBezTo>
                  <a:cubicBezTo>
                    <a:pt x="2327" y="4407"/>
                    <a:pt x="2473" y="4252"/>
                    <a:pt x="2591" y="4106"/>
                  </a:cubicBezTo>
                  <a:cubicBezTo>
                    <a:pt x="2737" y="3951"/>
                    <a:pt x="2892" y="3796"/>
                    <a:pt x="2965" y="3650"/>
                  </a:cubicBezTo>
                  <a:cubicBezTo>
                    <a:pt x="3239" y="3303"/>
                    <a:pt x="3467" y="3002"/>
                    <a:pt x="3613" y="2701"/>
                  </a:cubicBezTo>
                  <a:cubicBezTo>
                    <a:pt x="3841" y="2318"/>
                    <a:pt x="4033" y="1971"/>
                    <a:pt x="4106" y="1634"/>
                  </a:cubicBezTo>
                  <a:cubicBezTo>
                    <a:pt x="4188" y="1406"/>
                    <a:pt x="4224" y="1023"/>
                    <a:pt x="4106" y="649"/>
                  </a:cubicBezTo>
                  <a:cubicBezTo>
                    <a:pt x="4069" y="530"/>
                    <a:pt x="3996" y="420"/>
                    <a:pt x="3878" y="302"/>
                  </a:cubicBezTo>
                  <a:cubicBezTo>
                    <a:pt x="3805" y="229"/>
                    <a:pt x="3695" y="147"/>
                    <a:pt x="3576" y="74"/>
                  </a:cubicBezTo>
                  <a:cubicBezTo>
                    <a:pt x="3467" y="37"/>
                    <a:pt x="3312" y="1"/>
                    <a:pt x="3157" y="1"/>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56"/>
            <p:cNvSpPr/>
            <p:nvPr/>
          </p:nvSpPr>
          <p:spPr>
            <a:xfrm>
              <a:off x="5266413" y="2647243"/>
              <a:ext cx="127457" cy="253234"/>
            </a:xfrm>
            <a:custGeom>
              <a:avLst/>
              <a:gdLst/>
              <a:ahLst/>
              <a:cxnLst/>
              <a:rect l="l" t="t" r="r" b="b"/>
              <a:pathLst>
                <a:path w="2200" h="4371" extrusionOk="0">
                  <a:moveTo>
                    <a:pt x="1369" y="1"/>
                  </a:moveTo>
                  <a:cubicBezTo>
                    <a:pt x="1251" y="1"/>
                    <a:pt x="1141" y="1"/>
                    <a:pt x="1023" y="37"/>
                  </a:cubicBezTo>
                  <a:cubicBezTo>
                    <a:pt x="795" y="83"/>
                    <a:pt x="649" y="192"/>
                    <a:pt x="494" y="384"/>
                  </a:cubicBezTo>
                  <a:cubicBezTo>
                    <a:pt x="338" y="539"/>
                    <a:pt x="265" y="685"/>
                    <a:pt x="192" y="950"/>
                  </a:cubicBezTo>
                  <a:cubicBezTo>
                    <a:pt x="110" y="1141"/>
                    <a:pt x="74" y="1369"/>
                    <a:pt x="37" y="1634"/>
                  </a:cubicBezTo>
                  <a:cubicBezTo>
                    <a:pt x="1" y="2090"/>
                    <a:pt x="1" y="2592"/>
                    <a:pt x="74" y="3194"/>
                  </a:cubicBezTo>
                  <a:cubicBezTo>
                    <a:pt x="110" y="3577"/>
                    <a:pt x="192" y="3960"/>
                    <a:pt x="265" y="4298"/>
                  </a:cubicBezTo>
                  <a:cubicBezTo>
                    <a:pt x="265" y="4334"/>
                    <a:pt x="338" y="4371"/>
                    <a:pt x="375" y="4371"/>
                  </a:cubicBezTo>
                  <a:lnTo>
                    <a:pt x="457" y="4371"/>
                  </a:lnTo>
                  <a:cubicBezTo>
                    <a:pt x="494" y="4371"/>
                    <a:pt x="494" y="4334"/>
                    <a:pt x="530" y="4298"/>
                  </a:cubicBezTo>
                  <a:cubicBezTo>
                    <a:pt x="603" y="4188"/>
                    <a:pt x="685" y="4033"/>
                    <a:pt x="831" y="3842"/>
                  </a:cubicBezTo>
                  <a:cubicBezTo>
                    <a:pt x="877" y="3769"/>
                    <a:pt x="950" y="3686"/>
                    <a:pt x="986" y="3613"/>
                  </a:cubicBezTo>
                  <a:cubicBezTo>
                    <a:pt x="1178" y="3422"/>
                    <a:pt x="1333" y="3194"/>
                    <a:pt x="1479" y="2966"/>
                  </a:cubicBezTo>
                  <a:cubicBezTo>
                    <a:pt x="1561" y="2820"/>
                    <a:pt x="1670" y="2665"/>
                    <a:pt x="1743" y="2437"/>
                  </a:cubicBezTo>
                  <a:cubicBezTo>
                    <a:pt x="1862" y="2209"/>
                    <a:pt x="1935" y="1981"/>
                    <a:pt x="2017" y="1752"/>
                  </a:cubicBezTo>
                  <a:cubicBezTo>
                    <a:pt x="2090" y="1488"/>
                    <a:pt x="2163" y="1260"/>
                    <a:pt x="2163" y="1032"/>
                  </a:cubicBezTo>
                  <a:cubicBezTo>
                    <a:pt x="2199" y="913"/>
                    <a:pt x="2199" y="840"/>
                    <a:pt x="2163" y="722"/>
                  </a:cubicBezTo>
                  <a:cubicBezTo>
                    <a:pt x="2163" y="612"/>
                    <a:pt x="2163" y="539"/>
                    <a:pt x="2126" y="421"/>
                  </a:cubicBezTo>
                  <a:cubicBezTo>
                    <a:pt x="2090" y="348"/>
                    <a:pt x="2017" y="265"/>
                    <a:pt x="1971" y="192"/>
                  </a:cubicBezTo>
                  <a:cubicBezTo>
                    <a:pt x="1898" y="119"/>
                    <a:pt x="1825" y="83"/>
                    <a:pt x="1707" y="37"/>
                  </a:cubicBezTo>
                  <a:cubicBezTo>
                    <a:pt x="1634" y="1"/>
                    <a:pt x="1515" y="1"/>
                    <a:pt x="1369" y="1"/>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56"/>
            <p:cNvSpPr/>
            <p:nvPr/>
          </p:nvSpPr>
          <p:spPr>
            <a:xfrm>
              <a:off x="5488947" y="2092318"/>
              <a:ext cx="204626" cy="420724"/>
            </a:xfrm>
            <a:custGeom>
              <a:avLst/>
              <a:gdLst/>
              <a:ahLst/>
              <a:cxnLst/>
              <a:rect l="l" t="t" r="r" b="b"/>
              <a:pathLst>
                <a:path w="3532" h="7262" extrusionOk="0">
                  <a:moveTo>
                    <a:pt x="2008" y="0"/>
                  </a:moveTo>
                  <a:cubicBezTo>
                    <a:pt x="1862" y="0"/>
                    <a:pt x="1670" y="37"/>
                    <a:pt x="1515" y="119"/>
                  </a:cubicBezTo>
                  <a:cubicBezTo>
                    <a:pt x="1369" y="192"/>
                    <a:pt x="1214" y="265"/>
                    <a:pt x="1059" y="383"/>
                  </a:cubicBezTo>
                  <a:cubicBezTo>
                    <a:pt x="831" y="575"/>
                    <a:pt x="603" y="803"/>
                    <a:pt x="457" y="1067"/>
                  </a:cubicBezTo>
                  <a:cubicBezTo>
                    <a:pt x="146" y="1524"/>
                    <a:pt x="1" y="2135"/>
                    <a:pt x="1" y="2819"/>
                  </a:cubicBezTo>
                  <a:cubicBezTo>
                    <a:pt x="1" y="3120"/>
                    <a:pt x="1" y="3421"/>
                    <a:pt x="37" y="3768"/>
                  </a:cubicBezTo>
                  <a:cubicBezTo>
                    <a:pt x="74" y="4069"/>
                    <a:pt x="146" y="4415"/>
                    <a:pt x="229" y="4753"/>
                  </a:cubicBezTo>
                  <a:cubicBezTo>
                    <a:pt x="302" y="5173"/>
                    <a:pt x="411" y="5556"/>
                    <a:pt x="493" y="5930"/>
                  </a:cubicBezTo>
                  <a:cubicBezTo>
                    <a:pt x="566" y="6158"/>
                    <a:pt x="603" y="6386"/>
                    <a:pt x="685" y="6614"/>
                  </a:cubicBezTo>
                  <a:cubicBezTo>
                    <a:pt x="721" y="6769"/>
                    <a:pt x="758" y="6961"/>
                    <a:pt x="794" y="7107"/>
                  </a:cubicBezTo>
                  <a:cubicBezTo>
                    <a:pt x="758" y="7152"/>
                    <a:pt x="758" y="7189"/>
                    <a:pt x="794" y="7225"/>
                  </a:cubicBezTo>
                  <a:cubicBezTo>
                    <a:pt x="794" y="7262"/>
                    <a:pt x="831" y="7262"/>
                    <a:pt x="913" y="7262"/>
                  </a:cubicBezTo>
                  <a:lnTo>
                    <a:pt x="949" y="7262"/>
                  </a:lnTo>
                  <a:cubicBezTo>
                    <a:pt x="986" y="7262"/>
                    <a:pt x="986" y="7262"/>
                    <a:pt x="1022" y="7225"/>
                  </a:cubicBezTo>
                  <a:cubicBezTo>
                    <a:pt x="1250" y="7034"/>
                    <a:pt x="1478" y="6842"/>
                    <a:pt x="1706" y="6578"/>
                  </a:cubicBezTo>
                  <a:cubicBezTo>
                    <a:pt x="1898" y="6313"/>
                    <a:pt x="2090" y="6012"/>
                    <a:pt x="2281" y="5629"/>
                  </a:cubicBezTo>
                  <a:cubicBezTo>
                    <a:pt x="2427" y="5364"/>
                    <a:pt x="2582" y="5054"/>
                    <a:pt x="2737" y="4644"/>
                  </a:cubicBezTo>
                  <a:cubicBezTo>
                    <a:pt x="2847" y="4333"/>
                    <a:pt x="3002" y="3996"/>
                    <a:pt x="3111" y="3649"/>
                  </a:cubicBezTo>
                  <a:cubicBezTo>
                    <a:pt x="3303" y="3157"/>
                    <a:pt x="3376" y="2737"/>
                    <a:pt x="3458" y="2363"/>
                  </a:cubicBezTo>
                  <a:cubicBezTo>
                    <a:pt x="3531" y="1907"/>
                    <a:pt x="3495" y="1487"/>
                    <a:pt x="3376" y="1104"/>
                  </a:cubicBezTo>
                  <a:cubicBezTo>
                    <a:pt x="3303" y="839"/>
                    <a:pt x="3148" y="493"/>
                    <a:pt x="2847" y="228"/>
                  </a:cubicBezTo>
                  <a:cubicBezTo>
                    <a:pt x="2737" y="155"/>
                    <a:pt x="2582" y="82"/>
                    <a:pt x="2427" y="37"/>
                  </a:cubicBezTo>
                  <a:cubicBezTo>
                    <a:pt x="2354" y="0"/>
                    <a:pt x="2236" y="0"/>
                    <a:pt x="2090" y="0"/>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56"/>
            <p:cNvSpPr/>
            <p:nvPr/>
          </p:nvSpPr>
          <p:spPr>
            <a:xfrm>
              <a:off x="5521739" y="2358657"/>
              <a:ext cx="332489" cy="330403"/>
            </a:xfrm>
            <a:custGeom>
              <a:avLst/>
              <a:gdLst/>
              <a:ahLst/>
              <a:cxnLst/>
              <a:rect l="l" t="t" r="r" b="b"/>
              <a:pathLst>
                <a:path w="5739" h="5703" extrusionOk="0">
                  <a:moveTo>
                    <a:pt x="4826" y="1"/>
                  </a:moveTo>
                  <a:cubicBezTo>
                    <a:pt x="4753" y="1"/>
                    <a:pt x="4680" y="1"/>
                    <a:pt x="4598" y="47"/>
                  </a:cubicBezTo>
                  <a:cubicBezTo>
                    <a:pt x="4333" y="83"/>
                    <a:pt x="4069" y="156"/>
                    <a:pt x="3914" y="229"/>
                  </a:cubicBezTo>
                  <a:cubicBezTo>
                    <a:pt x="3686" y="311"/>
                    <a:pt x="3494" y="421"/>
                    <a:pt x="3266" y="576"/>
                  </a:cubicBezTo>
                  <a:cubicBezTo>
                    <a:pt x="3084" y="685"/>
                    <a:pt x="2892" y="840"/>
                    <a:pt x="2664" y="1068"/>
                  </a:cubicBezTo>
                  <a:cubicBezTo>
                    <a:pt x="2399" y="1296"/>
                    <a:pt x="2126" y="1597"/>
                    <a:pt x="1861" y="1944"/>
                  </a:cubicBezTo>
                  <a:cubicBezTo>
                    <a:pt x="1405" y="2510"/>
                    <a:pt x="985" y="3239"/>
                    <a:pt x="611" y="3997"/>
                  </a:cubicBezTo>
                  <a:cubicBezTo>
                    <a:pt x="383" y="4489"/>
                    <a:pt x="155" y="5018"/>
                    <a:pt x="0" y="5557"/>
                  </a:cubicBezTo>
                  <a:lnTo>
                    <a:pt x="0" y="5630"/>
                  </a:lnTo>
                  <a:lnTo>
                    <a:pt x="73" y="5703"/>
                  </a:lnTo>
                  <a:lnTo>
                    <a:pt x="119" y="5703"/>
                  </a:lnTo>
                  <a:cubicBezTo>
                    <a:pt x="155" y="5703"/>
                    <a:pt x="192" y="5666"/>
                    <a:pt x="228" y="5630"/>
                  </a:cubicBezTo>
                  <a:cubicBezTo>
                    <a:pt x="420" y="5520"/>
                    <a:pt x="611" y="5475"/>
                    <a:pt x="803" y="5402"/>
                  </a:cubicBezTo>
                  <a:cubicBezTo>
                    <a:pt x="1031" y="5329"/>
                    <a:pt x="1296" y="5210"/>
                    <a:pt x="1524" y="5137"/>
                  </a:cubicBezTo>
                  <a:cubicBezTo>
                    <a:pt x="1788" y="5018"/>
                    <a:pt x="2053" y="4909"/>
                    <a:pt x="2354" y="4754"/>
                  </a:cubicBezTo>
                  <a:cubicBezTo>
                    <a:pt x="2965" y="4416"/>
                    <a:pt x="3540" y="4033"/>
                    <a:pt x="4069" y="3650"/>
                  </a:cubicBezTo>
                  <a:cubicBezTo>
                    <a:pt x="4370" y="3422"/>
                    <a:pt x="4598" y="3194"/>
                    <a:pt x="4826" y="2929"/>
                  </a:cubicBezTo>
                  <a:cubicBezTo>
                    <a:pt x="5054" y="2701"/>
                    <a:pt x="5246" y="2437"/>
                    <a:pt x="5401" y="2172"/>
                  </a:cubicBezTo>
                  <a:cubicBezTo>
                    <a:pt x="5547" y="1908"/>
                    <a:pt x="5665" y="1597"/>
                    <a:pt x="5702" y="1333"/>
                  </a:cubicBezTo>
                  <a:cubicBezTo>
                    <a:pt x="5702" y="1187"/>
                    <a:pt x="5738" y="1032"/>
                    <a:pt x="5702" y="877"/>
                  </a:cubicBezTo>
                  <a:cubicBezTo>
                    <a:pt x="5702" y="731"/>
                    <a:pt x="5665" y="612"/>
                    <a:pt x="5629" y="503"/>
                  </a:cubicBezTo>
                  <a:cubicBezTo>
                    <a:pt x="5592" y="384"/>
                    <a:pt x="5547" y="311"/>
                    <a:pt x="5474" y="229"/>
                  </a:cubicBezTo>
                  <a:cubicBezTo>
                    <a:pt x="5401" y="156"/>
                    <a:pt x="5319" y="120"/>
                    <a:pt x="5209" y="83"/>
                  </a:cubicBezTo>
                  <a:cubicBezTo>
                    <a:pt x="5136" y="47"/>
                    <a:pt x="5018" y="1"/>
                    <a:pt x="4908" y="1"/>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56"/>
            <p:cNvSpPr/>
            <p:nvPr/>
          </p:nvSpPr>
          <p:spPr>
            <a:xfrm>
              <a:off x="5512759" y="2656223"/>
              <a:ext cx="242632" cy="268587"/>
            </a:xfrm>
            <a:custGeom>
              <a:avLst/>
              <a:gdLst/>
              <a:ahLst/>
              <a:cxnLst/>
              <a:rect l="l" t="t" r="r" b="b"/>
              <a:pathLst>
                <a:path w="4188" h="4636" extrusionOk="0">
                  <a:moveTo>
                    <a:pt x="3047" y="1"/>
                  </a:moveTo>
                  <a:cubicBezTo>
                    <a:pt x="2965" y="1"/>
                    <a:pt x="2855" y="1"/>
                    <a:pt x="2700" y="37"/>
                  </a:cubicBezTo>
                  <a:cubicBezTo>
                    <a:pt x="2591" y="74"/>
                    <a:pt x="2436" y="156"/>
                    <a:pt x="2281" y="229"/>
                  </a:cubicBezTo>
                  <a:cubicBezTo>
                    <a:pt x="2135" y="302"/>
                    <a:pt x="1980" y="384"/>
                    <a:pt x="1870" y="494"/>
                  </a:cubicBezTo>
                  <a:cubicBezTo>
                    <a:pt x="1715" y="567"/>
                    <a:pt x="1597" y="685"/>
                    <a:pt x="1451" y="840"/>
                  </a:cubicBezTo>
                  <a:cubicBezTo>
                    <a:pt x="1259" y="1023"/>
                    <a:pt x="1067" y="1251"/>
                    <a:pt x="876" y="1479"/>
                  </a:cubicBezTo>
                  <a:cubicBezTo>
                    <a:pt x="575" y="1935"/>
                    <a:pt x="310" y="2437"/>
                    <a:pt x="192" y="2929"/>
                  </a:cubicBezTo>
                  <a:cubicBezTo>
                    <a:pt x="46" y="3422"/>
                    <a:pt x="0" y="3951"/>
                    <a:pt x="82" y="4526"/>
                  </a:cubicBezTo>
                  <a:cubicBezTo>
                    <a:pt x="82" y="4562"/>
                    <a:pt x="82" y="4562"/>
                    <a:pt x="119" y="4599"/>
                  </a:cubicBezTo>
                  <a:cubicBezTo>
                    <a:pt x="119" y="4635"/>
                    <a:pt x="155" y="4635"/>
                    <a:pt x="192" y="4635"/>
                  </a:cubicBezTo>
                  <a:cubicBezTo>
                    <a:pt x="228" y="4635"/>
                    <a:pt x="274" y="4635"/>
                    <a:pt x="274" y="4599"/>
                  </a:cubicBezTo>
                  <a:cubicBezTo>
                    <a:pt x="730" y="4526"/>
                    <a:pt x="1140" y="4407"/>
                    <a:pt x="1487" y="4216"/>
                  </a:cubicBezTo>
                  <a:cubicBezTo>
                    <a:pt x="1679" y="4106"/>
                    <a:pt x="1825" y="4033"/>
                    <a:pt x="1980" y="3915"/>
                  </a:cubicBezTo>
                  <a:cubicBezTo>
                    <a:pt x="2399" y="3614"/>
                    <a:pt x="2819" y="3267"/>
                    <a:pt x="3157" y="2847"/>
                  </a:cubicBezTo>
                  <a:cubicBezTo>
                    <a:pt x="3385" y="2665"/>
                    <a:pt x="3540" y="2437"/>
                    <a:pt x="3695" y="2209"/>
                  </a:cubicBezTo>
                  <a:cubicBezTo>
                    <a:pt x="3877" y="2017"/>
                    <a:pt x="3996" y="1789"/>
                    <a:pt x="4069" y="1561"/>
                  </a:cubicBezTo>
                  <a:cubicBezTo>
                    <a:pt x="4151" y="1333"/>
                    <a:pt x="4187" y="1141"/>
                    <a:pt x="4187" y="950"/>
                  </a:cubicBezTo>
                  <a:cubicBezTo>
                    <a:pt x="4187" y="877"/>
                    <a:pt x="4151" y="840"/>
                    <a:pt x="4151" y="795"/>
                  </a:cubicBezTo>
                  <a:cubicBezTo>
                    <a:pt x="4151" y="722"/>
                    <a:pt x="4105" y="685"/>
                    <a:pt x="4105" y="649"/>
                  </a:cubicBezTo>
                  <a:cubicBezTo>
                    <a:pt x="4069" y="530"/>
                    <a:pt x="3996" y="457"/>
                    <a:pt x="3923" y="384"/>
                  </a:cubicBezTo>
                  <a:cubicBezTo>
                    <a:pt x="3841" y="302"/>
                    <a:pt x="3731" y="193"/>
                    <a:pt x="3613" y="156"/>
                  </a:cubicBezTo>
                  <a:cubicBezTo>
                    <a:pt x="3503" y="74"/>
                    <a:pt x="3348" y="37"/>
                    <a:pt x="3157" y="1"/>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56"/>
            <p:cNvSpPr/>
            <p:nvPr/>
          </p:nvSpPr>
          <p:spPr>
            <a:xfrm>
              <a:off x="5380606" y="2755065"/>
              <a:ext cx="105731" cy="167606"/>
            </a:xfrm>
            <a:custGeom>
              <a:avLst/>
              <a:gdLst/>
              <a:ahLst/>
              <a:cxnLst/>
              <a:rect l="l" t="t" r="r" b="b"/>
              <a:pathLst>
                <a:path w="1825" h="2893" extrusionOk="0">
                  <a:moveTo>
                    <a:pt x="539" y="1"/>
                  </a:moveTo>
                  <a:cubicBezTo>
                    <a:pt x="420" y="1"/>
                    <a:pt x="347" y="47"/>
                    <a:pt x="274" y="120"/>
                  </a:cubicBezTo>
                  <a:cubicBezTo>
                    <a:pt x="192" y="156"/>
                    <a:pt x="155" y="229"/>
                    <a:pt x="82" y="311"/>
                  </a:cubicBezTo>
                  <a:cubicBezTo>
                    <a:pt x="0" y="457"/>
                    <a:pt x="46" y="685"/>
                    <a:pt x="82" y="840"/>
                  </a:cubicBezTo>
                  <a:cubicBezTo>
                    <a:pt x="155" y="1068"/>
                    <a:pt x="228" y="1260"/>
                    <a:pt x="347" y="1451"/>
                  </a:cubicBezTo>
                  <a:cubicBezTo>
                    <a:pt x="539" y="1752"/>
                    <a:pt x="767" y="2053"/>
                    <a:pt x="1031" y="2364"/>
                  </a:cubicBezTo>
                  <a:lnTo>
                    <a:pt x="1369" y="2701"/>
                  </a:lnTo>
                  <a:cubicBezTo>
                    <a:pt x="1414" y="2738"/>
                    <a:pt x="1451" y="2783"/>
                    <a:pt x="1487" y="2783"/>
                  </a:cubicBezTo>
                  <a:cubicBezTo>
                    <a:pt x="1524" y="2820"/>
                    <a:pt x="1597" y="2856"/>
                    <a:pt x="1642" y="2856"/>
                  </a:cubicBezTo>
                  <a:cubicBezTo>
                    <a:pt x="1642" y="2893"/>
                    <a:pt x="1679" y="2893"/>
                    <a:pt x="1679" y="2893"/>
                  </a:cubicBezTo>
                  <a:cubicBezTo>
                    <a:pt x="1715" y="2893"/>
                    <a:pt x="1752" y="2856"/>
                    <a:pt x="1788" y="2820"/>
                  </a:cubicBezTo>
                  <a:cubicBezTo>
                    <a:pt x="1788" y="2820"/>
                    <a:pt x="1825" y="2783"/>
                    <a:pt x="1825" y="2738"/>
                  </a:cubicBezTo>
                  <a:cubicBezTo>
                    <a:pt x="1788" y="2592"/>
                    <a:pt x="1788" y="2473"/>
                    <a:pt x="1752" y="2327"/>
                  </a:cubicBezTo>
                  <a:lnTo>
                    <a:pt x="1752" y="2209"/>
                  </a:lnTo>
                  <a:cubicBezTo>
                    <a:pt x="1715" y="1981"/>
                    <a:pt x="1715" y="1716"/>
                    <a:pt x="1642" y="1451"/>
                  </a:cubicBezTo>
                  <a:cubicBezTo>
                    <a:pt x="1597" y="1141"/>
                    <a:pt x="1560" y="913"/>
                    <a:pt x="1487" y="731"/>
                  </a:cubicBezTo>
                  <a:cubicBezTo>
                    <a:pt x="1369" y="457"/>
                    <a:pt x="1259" y="275"/>
                    <a:pt x="1104" y="156"/>
                  </a:cubicBezTo>
                  <a:cubicBezTo>
                    <a:pt x="1031" y="83"/>
                    <a:pt x="958" y="47"/>
                    <a:pt x="840" y="1"/>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56"/>
            <p:cNvSpPr/>
            <p:nvPr/>
          </p:nvSpPr>
          <p:spPr>
            <a:xfrm>
              <a:off x="5030727" y="2261959"/>
              <a:ext cx="253176" cy="779631"/>
            </a:xfrm>
            <a:custGeom>
              <a:avLst/>
              <a:gdLst/>
              <a:ahLst/>
              <a:cxnLst/>
              <a:rect l="l" t="t" r="r" b="b"/>
              <a:pathLst>
                <a:path w="4370" h="13457" extrusionOk="0">
                  <a:moveTo>
                    <a:pt x="37" y="0"/>
                  </a:moveTo>
                  <a:cubicBezTo>
                    <a:pt x="0" y="37"/>
                    <a:pt x="0" y="37"/>
                    <a:pt x="0" y="73"/>
                  </a:cubicBezTo>
                  <a:cubicBezTo>
                    <a:pt x="110" y="229"/>
                    <a:pt x="192" y="420"/>
                    <a:pt x="265" y="612"/>
                  </a:cubicBezTo>
                  <a:lnTo>
                    <a:pt x="265" y="575"/>
                  </a:lnTo>
                  <a:cubicBezTo>
                    <a:pt x="648" y="1405"/>
                    <a:pt x="949" y="2281"/>
                    <a:pt x="1250" y="3193"/>
                  </a:cubicBezTo>
                  <a:cubicBezTo>
                    <a:pt x="1405" y="3613"/>
                    <a:pt x="1560" y="4069"/>
                    <a:pt x="1670" y="4489"/>
                  </a:cubicBezTo>
                  <a:cubicBezTo>
                    <a:pt x="1752" y="4717"/>
                    <a:pt x="1861" y="4945"/>
                    <a:pt x="1898" y="5173"/>
                  </a:cubicBezTo>
                  <a:cubicBezTo>
                    <a:pt x="1980" y="5401"/>
                    <a:pt x="2053" y="5629"/>
                    <a:pt x="2126" y="5894"/>
                  </a:cubicBezTo>
                  <a:cubicBezTo>
                    <a:pt x="2436" y="6806"/>
                    <a:pt x="2700" y="7755"/>
                    <a:pt x="3002" y="8703"/>
                  </a:cubicBezTo>
                  <a:cubicBezTo>
                    <a:pt x="3075" y="8932"/>
                    <a:pt x="3120" y="9160"/>
                    <a:pt x="3193" y="9388"/>
                  </a:cubicBezTo>
                  <a:cubicBezTo>
                    <a:pt x="3266" y="9616"/>
                    <a:pt x="3348" y="9844"/>
                    <a:pt x="3385" y="10072"/>
                  </a:cubicBezTo>
                  <a:cubicBezTo>
                    <a:pt x="3531" y="10564"/>
                    <a:pt x="3649" y="11021"/>
                    <a:pt x="3759" y="11522"/>
                  </a:cubicBezTo>
                  <a:cubicBezTo>
                    <a:pt x="3841" y="11823"/>
                    <a:pt x="3914" y="12124"/>
                    <a:pt x="3950" y="12435"/>
                  </a:cubicBezTo>
                  <a:cubicBezTo>
                    <a:pt x="3987" y="12581"/>
                    <a:pt x="4032" y="12736"/>
                    <a:pt x="4069" y="12891"/>
                  </a:cubicBezTo>
                  <a:cubicBezTo>
                    <a:pt x="4069" y="12964"/>
                    <a:pt x="4105" y="13037"/>
                    <a:pt x="4105" y="13119"/>
                  </a:cubicBezTo>
                  <a:cubicBezTo>
                    <a:pt x="4142" y="13192"/>
                    <a:pt x="4142" y="13265"/>
                    <a:pt x="4178" y="13383"/>
                  </a:cubicBezTo>
                  <a:cubicBezTo>
                    <a:pt x="4178" y="13420"/>
                    <a:pt x="4215" y="13456"/>
                    <a:pt x="4297" y="13456"/>
                  </a:cubicBezTo>
                  <a:cubicBezTo>
                    <a:pt x="4333" y="13420"/>
                    <a:pt x="4370" y="13383"/>
                    <a:pt x="4370" y="13347"/>
                  </a:cubicBezTo>
                  <a:cubicBezTo>
                    <a:pt x="4370" y="13228"/>
                    <a:pt x="4370" y="13119"/>
                    <a:pt x="4333" y="13000"/>
                  </a:cubicBezTo>
                  <a:cubicBezTo>
                    <a:pt x="4333" y="12845"/>
                    <a:pt x="4333" y="12736"/>
                    <a:pt x="4297" y="12617"/>
                  </a:cubicBezTo>
                  <a:cubicBezTo>
                    <a:pt x="4260" y="12353"/>
                    <a:pt x="4215" y="12124"/>
                    <a:pt x="4178" y="11896"/>
                  </a:cubicBezTo>
                  <a:cubicBezTo>
                    <a:pt x="4069" y="11404"/>
                    <a:pt x="3950" y="10948"/>
                    <a:pt x="3804" y="10492"/>
                  </a:cubicBezTo>
                  <a:cubicBezTo>
                    <a:pt x="3686" y="9999"/>
                    <a:pt x="3531" y="9543"/>
                    <a:pt x="3385" y="9087"/>
                  </a:cubicBezTo>
                  <a:cubicBezTo>
                    <a:pt x="3230" y="8631"/>
                    <a:pt x="3075" y="8174"/>
                    <a:pt x="2965" y="7682"/>
                  </a:cubicBezTo>
                  <a:cubicBezTo>
                    <a:pt x="2810" y="7226"/>
                    <a:pt x="2664" y="6769"/>
                    <a:pt x="2509" y="6277"/>
                  </a:cubicBezTo>
                  <a:cubicBezTo>
                    <a:pt x="2354" y="5821"/>
                    <a:pt x="2162" y="5365"/>
                    <a:pt x="2016" y="4908"/>
                  </a:cubicBezTo>
                  <a:cubicBezTo>
                    <a:pt x="1934" y="4680"/>
                    <a:pt x="1861" y="4452"/>
                    <a:pt x="1788" y="4224"/>
                  </a:cubicBezTo>
                  <a:cubicBezTo>
                    <a:pt x="1706" y="4033"/>
                    <a:pt x="1633" y="3805"/>
                    <a:pt x="1560" y="3577"/>
                  </a:cubicBezTo>
                  <a:cubicBezTo>
                    <a:pt x="1405" y="3157"/>
                    <a:pt x="1213" y="2701"/>
                    <a:pt x="1068" y="2281"/>
                  </a:cubicBezTo>
                  <a:cubicBezTo>
                    <a:pt x="794" y="1524"/>
                    <a:pt x="456" y="758"/>
                    <a:pt x="73" y="37"/>
                  </a:cubicBezTo>
                  <a:lnTo>
                    <a:pt x="37"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56"/>
            <p:cNvSpPr/>
            <p:nvPr/>
          </p:nvSpPr>
          <p:spPr>
            <a:xfrm>
              <a:off x="5185012" y="2394114"/>
              <a:ext cx="162855" cy="296106"/>
            </a:xfrm>
            <a:custGeom>
              <a:avLst/>
              <a:gdLst/>
              <a:ahLst/>
              <a:cxnLst/>
              <a:rect l="l" t="t" r="r" b="b"/>
              <a:pathLst>
                <a:path w="2811" h="5111" extrusionOk="0">
                  <a:moveTo>
                    <a:pt x="2738" y="0"/>
                  </a:moveTo>
                  <a:cubicBezTo>
                    <a:pt x="2318" y="757"/>
                    <a:pt x="1826" y="1442"/>
                    <a:pt x="1369" y="2126"/>
                  </a:cubicBezTo>
                  <a:cubicBezTo>
                    <a:pt x="1141" y="2472"/>
                    <a:pt x="950" y="2856"/>
                    <a:pt x="722" y="3230"/>
                  </a:cubicBezTo>
                  <a:cubicBezTo>
                    <a:pt x="530" y="3576"/>
                    <a:pt x="339" y="3950"/>
                    <a:pt x="183" y="4333"/>
                  </a:cubicBezTo>
                  <a:cubicBezTo>
                    <a:pt x="110" y="4561"/>
                    <a:pt x="37" y="4790"/>
                    <a:pt x="1" y="5018"/>
                  </a:cubicBezTo>
                  <a:cubicBezTo>
                    <a:pt x="1" y="5054"/>
                    <a:pt x="1" y="5091"/>
                    <a:pt x="37" y="5091"/>
                  </a:cubicBezTo>
                  <a:cubicBezTo>
                    <a:pt x="50" y="5106"/>
                    <a:pt x="58" y="5111"/>
                    <a:pt x="65" y="5111"/>
                  </a:cubicBezTo>
                  <a:cubicBezTo>
                    <a:pt x="78" y="5111"/>
                    <a:pt x="86" y="5091"/>
                    <a:pt x="110" y="5091"/>
                  </a:cubicBezTo>
                  <a:lnTo>
                    <a:pt x="147" y="5054"/>
                  </a:lnTo>
                  <a:cubicBezTo>
                    <a:pt x="183" y="4945"/>
                    <a:pt x="229" y="4790"/>
                    <a:pt x="266" y="4680"/>
                  </a:cubicBezTo>
                  <a:cubicBezTo>
                    <a:pt x="302" y="4525"/>
                    <a:pt x="339" y="4406"/>
                    <a:pt x="412" y="4297"/>
                  </a:cubicBezTo>
                  <a:cubicBezTo>
                    <a:pt x="530" y="3914"/>
                    <a:pt x="722" y="3576"/>
                    <a:pt x="868" y="3193"/>
                  </a:cubicBezTo>
                  <a:cubicBezTo>
                    <a:pt x="1059" y="2856"/>
                    <a:pt x="1287" y="2509"/>
                    <a:pt x="1515" y="2126"/>
                  </a:cubicBezTo>
                  <a:cubicBezTo>
                    <a:pt x="1935" y="1442"/>
                    <a:pt x="2391" y="757"/>
                    <a:pt x="2774" y="37"/>
                  </a:cubicBezTo>
                  <a:cubicBezTo>
                    <a:pt x="2811" y="37"/>
                    <a:pt x="2811" y="0"/>
                    <a:pt x="2774"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56"/>
            <p:cNvSpPr/>
            <p:nvPr/>
          </p:nvSpPr>
          <p:spPr>
            <a:xfrm>
              <a:off x="5277536" y="2718101"/>
              <a:ext cx="59268" cy="265168"/>
            </a:xfrm>
            <a:custGeom>
              <a:avLst/>
              <a:gdLst/>
              <a:ahLst/>
              <a:cxnLst/>
              <a:rect l="l" t="t" r="r" b="b"/>
              <a:pathLst>
                <a:path w="1023" h="4577" extrusionOk="0">
                  <a:moveTo>
                    <a:pt x="986" y="0"/>
                  </a:moveTo>
                  <a:lnTo>
                    <a:pt x="986" y="37"/>
                  </a:lnTo>
                  <a:cubicBezTo>
                    <a:pt x="913" y="183"/>
                    <a:pt x="831" y="374"/>
                    <a:pt x="758" y="529"/>
                  </a:cubicBezTo>
                  <a:cubicBezTo>
                    <a:pt x="721" y="721"/>
                    <a:pt x="639" y="867"/>
                    <a:pt x="566" y="1059"/>
                  </a:cubicBezTo>
                  <a:cubicBezTo>
                    <a:pt x="493" y="1250"/>
                    <a:pt x="411" y="1442"/>
                    <a:pt x="374" y="1597"/>
                  </a:cubicBezTo>
                  <a:cubicBezTo>
                    <a:pt x="302" y="1779"/>
                    <a:pt x="229" y="2007"/>
                    <a:pt x="183" y="2199"/>
                  </a:cubicBezTo>
                  <a:cubicBezTo>
                    <a:pt x="73" y="2582"/>
                    <a:pt x="37" y="2965"/>
                    <a:pt x="0" y="3376"/>
                  </a:cubicBezTo>
                  <a:cubicBezTo>
                    <a:pt x="0" y="3567"/>
                    <a:pt x="0" y="3759"/>
                    <a:pt x="37" y="3950"/>
                  </a:cubicBezTo>
                  <a:cubicBezTo>
                    <a:pt x="37" y="4023"/>
                    <a:pt x="37" y="4142"/>
                    <a:pt x="73" y="4215"/>
                  </a:cubicBezTo>
                  <a:cubicBezTo>
                    <a:pt x="73" y="4334"/>
                    <a:pt x="110" y="4407"/>
                    <a:pt x="146" y="4516"/>
                  </a:cubicBezTo>
                  <a:cubicBezTo>
                    <a:pt x="146" y="4549"/>
                    <a:pt x="188" y="4577"/>
                    <a:pt x="226" y="4577"/>
                  </a:cubicBezTo>
                  <a:cubicBezTo>
                    <a:pt x="240" y="4577"/>
                    <a:pt x="255" y="4572"/>
                    <a:pt x="265" y="4562"/>
                  </a:cubicBezTo>
                  <a:cubicBezTo>
                    <a:pt x="265" y="4562"/>
                    <a:pt x="302" y="4562"/>
                    <a:pt x="302" y="4516"/>
                  </a:cubicBezTo>
                  <a:cubicBezTo>
                    <a:pt x="338" y="4480"/>
                    <a:pt x="338" y="4480"/>
                    <a:pt x="338" y="4443"/>
                  </a:cubicBezTo>
                  <a:cubicBezTo>
                    <a:pt x="302" y="4407"/>
                    <a:pt x="302" y="4407"/>
                    <a:pt x="302" y="4370"/>
                  </a:cubicBezTo>
                  <a:cubicBezTo>
                    <a:pt x="302" y="4251"/>
                    <a:pt x="265" y="4178"/>
                    <a:pt x="265" y="4060"/>
                  </a:cubicBezTo>
                  <a:lnTo>
                    <a:pt x="265" y="3759"/>
                  </a:lnTo>
                  <a:cubicBezTo>
                    <a:pt x="229" y="3531"/>
                    <a:pt x="265" y="3339"/>
                    <a:pt x="265" y="3111"/>
                  </a:cubicBezTo>
                  <a:cubicBezTo>
                    <a:pt x="302" y="2847"/>
                    <a:pt x="338" y="2619"/>
                    <a:pt x="374" y="2354"/>
                  </a:cubicBezTo>
                  <a:cubicBezTo>
                    <a:pt x="411" y="2089"/>
                    <a:pt x="493" y="1825"/>
                    <a:pt x="530" y="1551"/>
                  </a:cubicBezTo>
                  <a:cubicBezTo>
                    <a:pt x="566" y="1442"/>
                    <a:pt x="603" y="1323"/>
                    <a:pt x="639" y="1214"/>
                  </a:cubicBezTo>
                  <a:cubicBezTo>
                    <a:pt x="685" y="1059"/>
                    <a:pt x="721" y="949"/>
                    <a:pt x="758" y="830"/>
                  </a:cubicBezTo>
                  <a:cubicBezTo>
                    <a:pt x="831" y="566"/>
                    <a:pt x="949" y="338"/>
                    <a:pt x="1022" y="110"/>
                  </a:cubicBezTo>
                  <a:lnTo>
                    <a:pt x="1022" y="73"/>
                  </a:lnTo>
                  <a:lnTo>
                    <a:pt x="102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56"/>
            <p:cNvSpPr/>
            <p:nvPr/>
          </p:nvSpPr>
          <p:spPr>
            <a:xfrm>
              <a:off x="5420234" y="2792608"/>
              <a:ext cx="86207" cy="194024"/>
            </a:xfrm>
            <a:custGeom>
              <a:avLst/>
              <a:gdLst/>
              <a:ahLst/>
              <a:cxnLst/>
              <a:rect l="l" t="t" r="r" b="b"/>
              <a:pathLst>
                <a:path w="1488" h="3349" extrusionOk="0">
                  <a:moveTo>
                    <a:pt x="46" y="1"/>
                  </a:moveTo>
                  <a:cubicBezTo>
                    <a:pt x="1" y="1"/>
                    <a:pt x="1" y="37"/>
                    <a:pt x="1" y="37"/>
                  </a:cubicBezTo>
                  <a:cubicBezTo>
                    <a:pt x="119" y="311"/>
                    <a:pt x="229" y="575"/>
                    <a:pt x="347" y="840"/>
                  </a:cubicBezTo>
                  <a:cubicBezTo>
                    <a:pt x="457" y="1104"/>
                    <a:pt x="575" y="1369"/>
                    <a:pt x="685" y="1634"/>
                  </a:cubicBezTo>
                  <a:cubicBezTo>
                    <a:pt x="730" y="1752"/>
                    <a:pt x="767" y="1862"/>
                    <a:pt x="840" y="2017"/>
                  </a:cubicBezTo>
                  <a:cubicBezTo>
                    <a:pt x="876" y="2135"/>
                    <a:pt x="913" y="2281"/>
                    <a:pt x="995" y="2436"/>
                  </a:cubicBezTo>
                  <a:cubicBezTo>
                    <a:pt x="1104" y="2701"/>
                    <a:pt x="1187" y="2965"/>
                    <a:pt x="1260" y="3276"/>
                  </a:cubicBezTo>
                  <a:cubicBezTo>
                    <a:pt x="1296" y="3312"/>
                    <a:pt x="1332" y="3349"/>
                    <a:pt x="1415" y="3349"/>
                  </a:cubicBezTo>
                  <a:cubicBezTo>
                    <a:pt x="1451" y="3312"/>
                    <a:pt x="1451" y="3312"/>
                    <a:pt x="1451" y="3276"/>
                  </a:cubicBezTo>
                  <a:cubicBezTo>
                    <a:pt x="1488" y="3276"/>
                    <a:pt x="1488" y="3230"/>
                    <a:pt x="1488" y="3194"/>
                  </a:cubicBezTo>
                  <a:cubicBezTo>
                    <a:pt x="1415" y="2965"/>
                    <a:pt x="1369" y="2737"/>
                    <a:pt x="1260" y="2473"/>
                  </a:cubicBezTo>
                  <a:cubicBezTo>
                    <a:pt x="1187" y="2245"/>
                    <a:pt x="1068" y="2017"/>
                    <a:pt x="958" y="1789"/>
                  </a:cubicBezTo>
                  <a:cubicBezTo>
                    <a:pt x="840" y="1561"/>
                    <a:pt x="730" y="1369"/>
                    <a:pt x="612" y="1141"/>
                  </a:cubicBezTo>
                  <a:cubicBezTo>
                    <a:pt x="575" y="1031"/>
                    <a:pt x="502" y="913"/>
                    <a:pt x="457" y="840"/>
                  </a:cubicBezTo>
                  <a:cubicBezTo>
                    <a:pt x="384" y="721"/>
                    <a:pt x="347" y="612"/>
                    <a:pt x="274" y="457"/>
                  </a:cubicBezTo>
                  <a:lnTo>
                    <a:pt x="274" y="493"/>
                  </a:lnTo>
                  <a:cubicBezTo>
                    <a:pt x="229" y="347"/>
                    <a:pt x="156" y="192"/>
                    <a:pt x="83" y="37"/>
                  </a:cubicBezTo>
                  <a:cubicBezTo>
                    <a:pt x="83" y="1"/>
                    <a:pt x="83" y="1"/>
                    <a:pt x="46"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56"/>
            <p:cNvSpPr/>
            <p:nvPr/>
          </p:nvSpPr>
          <p:spPr>
            <a:xfrm>
              <a:off x="5499491" y="2704891"/>
              <a:ext cx="187709" cy="279652"/>
            </a:xfrm>
            <a:custGeom>
              <a:avLst/>
              <a:gdLst/>
              <a:ahLst/>
              <a:cxnLst/>
              <a:rect l="l" t="t" r="r" b="b"/>
              <a:pathLst>
                <a:path w="3240" h="4827" extrusionOk="0">
                  <a:moveTo>
                    <a:pt x="3194" y="0"/>
                  </a:moveTo>
                  <a:cubicBezTo>
                    <a:pt x="2665" y="529"/>
                    <a:pt x="2136" y="1058"/>
                    <a:pt x="1643" y="1597"/>
                  </a:cubicBezTo>
                  <a:cubicBezTo>
                    <a:pt x="1369" y="1898"/>
                    <a:pt x="1141" y="2199"/>
                    <a:pt x="913" y="2545"/>
                  </a:cubicBezTo>
                  <a:cubicBezTo>
                    <a:pt x="685" y="2847"/>
                    <a:pt x="503" y="3193"/>
                    <a:pt x="348" y="3531"/>
                  </a:cubicBezTo>
                  <a:cubicBezTo>
                    <a:pt x="229" y="3722"/>
                    <a:pt x="156" y="3914"/>
                    <a:pt x="120" y="4142"/>
                  </a:cubicBezTo>
                  <a:cubicBezTo>
                    <a:pt x="83" y="4215"/>
                    <a:pt x="83" y="4334"/>
                    <a:pt x="47" y="4406"/>
                  </a:cubicBezTo>
                  <a:lnTo>
                    <a:pt x="47" y="4562"/>
                  </a:lnTo>
                  <a:cubicBezTo>
                    <a:pt x="47" y="4635"/>
                    <a:pt x="47" y="4671"/>
                    <a:pt x="1" y="4744"/>
                  </a:cubicBezTo>
                  <a:lnTo>
                    <a:pt x="47" y="4790"/>
                  </a:lnTo>
                  <a:cubicBezTo>
                    <a:pt x="83" y="4826"/>
                    <a:pt x="83" y="4826"/>
                    <a:pt x="120" y="4826"/>
                  </a:cubicBezTo>
                  <a:cubicBezTo>
                    <a:pt x="156" y="4826"/>
                    <a:pt x="156" y="4826"/>
                    <a:pt x="193" y="4790"/>
                  </a:cubicBezTo>
                  <a:cubicBezTo>
                    <a:pt x="193" y="4744"/>
                    <a:pt x="229" y="4744"/>
                    <a:pt x="229" y="4708"/>
                  </a:cubicBezTo>
                  <a:cubicBezTo>
                    <a:pt x="275" y="4443"/>
                    <a:pt x="348" y="4142"/>
                    <a:pt x="457" y="3832"/>
                  </a:cubicBezTo>
                  <a:lnTo>
                    <a:pt x="457" y="3832"/>
                  </a:lnTo>
                  <a:lnTo>
                    <a:pt x="421" y="3877"/>
                  </a:lnTo>
                  <a:cubicBezTo>
                    <a:pt x="539" y="3604"/>
                    <a:pt x="685" y="3303"/>
                    <a:pt x="840" y="3038"/>
                  </a:cubicBezTo>
                  <a:cubicBezTo>
                    <a:pt x="913" y="2919"/>
                    <a:pt x="995" y="2774"/>
                    <a:pt x="1068" y="2618"/>
                  </a:cubicBezTo>
                  <a:cubicBezTo>
                    <a:pt x="1187" y="2509"/>
                    <a:pt x="1260" y="2354"/>
                    <a:pt x="1333" y="2235"/>
                  </a:cubicBezTo>
                  <a:cubicBezTo>
                    <a:pt x="1908" y="1442"/>
                    <a:pt x="2555" y="721"/>
                    <a:pt x="3240" y="73"/>
                  </a:cubicBezTo>
                  <a:lnTo>
                    <a:pt x="324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56"/>
            <p:cNvSpPr/>
            <p:nvPr/>
          </p:nvSpPr>
          <p:spPr>
            <a:xfrm>
              <a:off x="5482052" y="2160453"/>
              <a:ext cx="121142" cy="856801"/>
            </a:xfrm>
            <a:custGeom>
              <a:avLst/>
              <a:gdLst/>
              <a:ahLst/>
              <a:cxnLst/>
              <a:rect l="l" t="t" r="r" b="b"/>
              <a:pathLst>
                <a:path w="2091" h="14789" extrusionOk="0">
                  <a:moveTo>
                    <a:pt x="1981" y="1"/>
                  </a:moveTo>
                  <a:cubicBezTo>
                    <a:pt x="1944" y="1"/>
                    <a:pt x="1944" y="1"/>
                    <a:pt x="1944" y="47"/>
                  </a:cubicBezTo>
                  <a:cubicBezTo>
                    <a:pt x="1981" y="539"/>
                    <a:pt x="1981" y="1032"/>
                    <a:pt x="1944" y="1524"/>
                  </a:cubicBezTo>
                  <a:cubicBezTo>
                    <a:pt x="1862" y="1981"/>
                    <a:pt x="1825" y="2437"/>
                    <a:pt x="1716" y="2856"/>
                  </a:cubicBezTo>
                  <a:cubicBezTo>
                    <a:pt x="1670" y="3084"/>
                    <a:pt x="1634" y="3312"/>
                    <a:pt x="1561" y="3541"/>
                  </a:cubicBezTo>
                  <a:cubicBezTo>
                    <a:pt x="1524" y="3769"/>
                    <a:pt x="1442" y="3997"/>
                    <a:pt x="1406" y="4225"/>
                  </a:cubicBezTo>
                  <a:cubicBezTo>
                    <a:pt x="1333" y="4416"/>
                    <a:pt x="1260" y="4644"/>
                    <a:pt x="1214" y="4872"/>
                  </a:cubicBezTo>
                  <a:cubicBezTo>
                    <a:pt x="1141" y="5100"/>
                    <a:pt x="1068" y="5329"/>
                    <a:pt x="1032" y="5557"/>
                  </a:cubicBezTo>
                  <a:cubicBezTo>
                    <a:pt x="913" y="5976"/>
                    <a:pt x="804" y="6432"/>
                    <a:pt x="685" y="6843"/>
                  </a:cubicBezTo>
                  <a:cubicBezTo>
                    <a:pt x="576" y="7226"/>
                    <a:pt x="530" y="7646"/>
                    <a:pt x="457" y="8029"/>
                  </a:cubicBezTo>
                  <a:cubicBezTo>
                    <a:pt x="384" y="8439"/>
                    <a:pt x="302" y="8823"/>
                    <a:pt x="229" y="9242"/>
                  </a:cubicBezTo>
                  <a:cubicBezTo>
                    <a:pt x="120" y="10081"/>
                    <a:pt x="1" y="10912"/>
                    <a:pt x="1" y="11787"/>
                  </a:cubicBezTo>
                  <a:cubicBezTo>
                    <a:pt x="1" y="12280"/>
                    <a:pt x="1" y="12773"/>
                    <a:pt x="74" y="13311"/>
                  </a:cubicBezTo>
                  <a:cubicBezTo>
                    <a:pt x="120" y="13539"/>
                    <a:pt x="156" y="13803"/>
                    <a:pt x="229" y="14032"/>
                  </a:cubicBezTo>
                  <a:cubicBezTo>
                    <a:pt x="229" y="14141"/>
                    <a:pt x="265" y="14260"/>
                    <a:pt x="302" y="14369"/>
                  </a:cubicBezTo>
                  <a:cubicBezTo>
                    <a:pt x="302" y="14451"/>
                    <a:pt x="348" y="14488"/>
                    <a:pt x="384" y="14561"/>
                  </a:cubicBezTo>
                  <a:cubicBezTo>
                    <a:pt x="384" y="14597"/>
                    <a:pt x="421" y="14679"/>
                    <a:pt x="421" y="14716"/>
                  </a:cubicBezTo>
                  <a:cubicBezTo>
                    <a:pt x="457" y="14789"/>
                    <a:pt x="494" y="14789"/>
                    <a:pt x="576" y="14789"/>
                  </a:cubicBezTo>
                  <a:cubicBezTo>
                    <a:pt x="612" y="14789"/>
                    <a:pt x="649" y="14716"/>
                    <a:pt x="612" y="14679"/>
                  </a:cubicBezTo>
                  <a:cubicBezTo>
                    <a:pt x="612" y="14597"/>
                    <a:pt x="576" y="14524"/>
                    <a:pt x="576" y="14451"/>
                  </a:cubicBezTo>
                  <a:cubicBezTo>
                    <a:pt x="530" y="14369"/>
                    <a:pt x="530" y="14260"/>
                    <a:pt x="494" y="14187"/>
                  </a:cubicBezTo>
                  <a:cubicBezTo>
                    <a:pt x="457" y="14032"/>
                    <a:pt x="421" y="13876"/>
                    <a:pt x="421" y="13731"/>
                  </a:cubicBezTo>
                  <a:cubicBezTo>
                    <a:pt x="302" y="13192"/>
                    <a:pt x="265" y="12627"/>
                    <a:pt x="265" y="12088"/>
                  </a:cubicBezTo>
                  <a:cubicBezTo>
                    <a:pt x="265" y="11523"/>
                    <a:pt x="302" y="10948"/>
                    <a:pt x="384" y="10383"/>
                  </a:cubicBezTo>
                  <a:cubicBezTo>
                    <a:pt x="457" y="9543"/>
                    <a:pt x="576" y="8750"/>
                    <a:pt x="722" y="7947"/>
                  </a:cubicBezTo>
                  <a:cubicBezTo>
                    <a:pt x="804" y="7527"/>
                    <a:pt x="877" y="7117"/>
                    <a:pt x="950" y="6733"/>
                  </a:cubicBezTo>
                  <a:cubicBezTo>
                    <a:pt x="1068" y="6277"/>
                    <a:pt x="1141" y="5821"/>
                    <a:pt x="1260" y="5402"/>
                  </a:cubicBezTo>
                  <a:lnTo>
                    <a:pt x="1597" y="4033"/>
                  </a:lnTo>
                  <a:cubicBezTo>
                    <a:pt x="1670" y="3614"/>
                    <a:pt x="1789" y="3157"/>
                    <a:pt x="1862" y="2701"/>
                  </a:cubicBezTo>
                  <a:cubicBezTo>
                    <a:pt x="2017" y="1825"/>
                    <a:pt x="2090" y="913"/>
                    <a:pt x="2017" y="47"/>
                  </a:cubicBezTo>
                  <a:cubicBezTo>
                    <a:pt x="2017" y="1"/>
                    <a:pt x="2017" y="1"/>
                    <a:pt x="1981"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56"/>
            <p:cNvSpPr/>
            <p:nvPr/>
          </p:nvSpPr>
          <p:spPr>
            <a:xfrm>
              <a:off x="5491091" y="2418390"/>
              <a:ext cx="303927" cy="354736"/>
            </a:xfrm>
            <a:custGeom>
              <a:avLst/>
              <a:gdLst/>
              <a:ahLst/>
              <a:cxnLst/>
              <a:rect l="l" t="t" r="r" b="b"/>
              <a:pathLst>
                <a:path w="5246" h="6123" extrusionOk="0">
                  <a:moveTo>
                    <a:pt x="5163" y="1"/>
                  </a:moveTo>
                  <a:cubicBezTo>
                    <a:pt x="4479" y="612"/>
                    <a:pt x="3795" y="1214"/>
                    <a:pt x="3156" y="1862"/>
                  </a:cubicBezTo>
                  <a:cubicBezTo>
                    <a:pt x="2810" y="2163"/>
                    <a:pt x="2472" y="2510"/>
                    <a:pt x="2162" y="2847"/>
                  </a:cubicBezTo>
                  <a:cubicBezTo>
                    <a:pt x="1825" y="3157"/>
                    <a:pt x="1514" y="3495"/>
                    <a:pt x="1213" y="3841"/>
                  </a:cubicBezTo>
                  <a:cubicBezTo>
                    <a:pt x="1058" y="3987"/>
                    <a:pt x="912" y="4179"/>
                    <a:pt x="757" y="4334"/>
                  </a:cubicBezTo>
                  <a:cubicBezTo>
                    <a:pt x="648" y="4526"/>
                    <a:pt x="529" y="4672"/>
                    <a:pt x="420" y="4863"/>
                  </a:cubicBezTo>
                  <a:cubicBezTo>
                    <a:pt x="301" y="5018"/>
                    <a:pt x="228" y="5210"/>
                    <a:pt x="146" y="5401"/>
                  </a:cubicBezTo>
                  <a:cubicBezTo>
                    <a:pt x="109" y="5511"/>
                    <a:pt x="73" y="5584"/>
                    <a:pt x="37" y="5702"/>
                  </a:cubicBezTo>
                  <a:cubicBezTo>
                    <a:pt x="0" y="5812"/>
                    <a:pt x="0" y="5931"/>
                    <a:pt x="0" y="6040"/>
                  </a:cubicBezTo>
                  <a:cubicBezTo>
                    <a:pt x="0" y="6086"/>
                    <a:pt x="0" y="6122"/>
                    <a:pt x="37" y="6122"/>
                  </a:cubicBezTo>
                  <a:cubicBezTo>
                    <a:pt x="73" y="6122"/>
                    <a:pt x="109" y="6122"/>
                    <a:pt x="109" y="6086"/>
                  </a:cubicBezTo>
                  <a:cubicBezTo>
                    <a:pt x="146" y="6040"/>
                    <a:pt x="146" y="6003"/>
                    <a:pt x="146" y="6003"/>
                  </a:cubicBezTo>
                  <a:cubicBezTo>
                    <a:pt x="146" y="5967"/>
                    <a:pt x="146" y="5967"/>
                    <a:pt x="192" y="5931"/>
                  </a:cubicBezTo>
                  <a:lnTo>
                    <a:pt x="146" y="5931"/>
                  </a:lnTo>
                  <a:cubicBezTo>
                    <a:pt x="228" y="5702"/>
                    <a:pt x="301" y="5511"/>
                    <a:pt x="420" y="5283"/>
                  </a:cubicBezTo>
                  <a:cubicBezTo>
                    <a:pt x="493" y="5091"/>
                    <a:pt x="602" y="4863"/>
                    <a:pt x="757" y="4672"/>
                  </a:cubicBezTo>
                  <a:cubicBezTo>
                    <a:pt x="876" y="4526"/>
                    <a:pt x="985" y="4371"/>
                    <a:pt x="1104" y="4179"/>
                  </a:cubicBezTo>
                  <a:cubicBezTo>
                    <a:pt x="1250" y="4033"/>
                    <a:pt x="1405" y="3841"/>
                    <a:pt x="1560" y="3686"/>
                  </a:cubicBezTo>
                  <a:cubicBezTo>
                    <a:pt x="1861" y="3303"/>
                    <a:pt x="2162" y="2966"/>
                    <a:pt x="2509" y="2665"/>
                  </a:cubicBezTo>
                  <a:cubicBezTo>
                    <a:pt x="3111" y="1980"/>
                    <a:pt x="3795" y="1333"/>
                    <a:pt x="4479" y="721"/>
                  </a:cubicBezTo>
                  <a:cubicBezTo>
                    <a:pt x="4671" y="493"/>
                    <a:pt x="4899" y="302"/>
                    <a:pt x="5127" y="110"/>
                  </a:cubicBezTo>
                  <a:cubicBezTo>
                    <a:pt x="5163" y="110"/>
                    <a:pt x="5163" y="74"/>
                    <a:pt x="5209" y="37"/>
                  </a:cubicBezTo>
                  <a:cubicBezTo>
                    <a:pt x="5209" y="37"/>
                    <a:pt x="5246" y="1"/>
                    <a:pt x="5209"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56"/>
            <p:cNvSpPr/>
            <p:nvPr/>
          </p:nvSpPr>
          <p:spPr>
            <a:xfrm>
              <a:off x="4964621" y="2718101"/>
              <a:ext cx="260128" cy="79313"/>
            </a:xfrm>
            <a:custGeom>
              <a:avLst/>
              <a:gdLst/>
              <a:ahLst/>
              <a:cxnLst/>
              <a:rect l="l" t="t" r="r" b="b"/>
              <a:pathLst>
                <a:path w="4490" h="1369" extrusionOk="0">
                  <a:moveTo>
                    <a:pt x="1" y="0"/>
                  </a:moveTo>
                  <a:lnTo>
                    <a:pt x="1" y="73"/>
                  </a:lnTo>
                  <a:cubicBezTo>
                    <a:pt x="338" y="228"/>
                    <a:pt x="685" y="374"/>
                    <a:pt x="1023" y="529"/>
                  </a:cubicBezTo>
                  <a:cubicBezTo>
                    <a:pt x="1214" y="602"/>
                    <a:pt x="1406" y="685"/>
                    <a:pt x="1597" y="758"/>
                  </a:cubicBezTo>
                  <a:cubicBezTo>
                    <a:pt x="1789" y="830"/>
                    <a:pt x="1980" y="867"/>
                    <a:pt x="2163" y="949"/>
                  </a:cubicBezTo>
                  <a:cubicBezTo>
                    <a:pt x="2510" y="1059"/>
                    <a:pt x="2893" y="1177"/>
                    <a:pt x="3267" y="1250"/>
                  </a:cubicBezTo>
                  <a:cubicBezTo>
                    <a:pt x="3458" y="1287"/>
                    <a:pt x="3650" y="1287"/>
                    <a:pt x="3841" y="1323"/>
                  </a:cubicBezTo>
                  <a:cubicBezTo>
                    <a:pt x="3951" y="1323"/>
                    <a:pt x="4070" y="1369"/>
                    <a:pt x="4143" y="1369"/>
                  </a:cubicBezTo>
                  <a:lnTo>
                    <a:pt x="4407" y="1369"/>
                  </a:lnTo>
                  <a:cubicBezTo>
                    <a:pt x="4444" y="1369"/>
                    <a:pt x="4489" y="1323"/>
                    <a:pt x="4489" y="1287"/>
                  </a:cubicBezTo>
                  <a:lnTo>
                    <a:pt x="4444" y="1250"/>
                  </a:lnTo>
                  <a:cubicBezTo>
                    <a:pt x="4334" y="1214"/>
                    <a:pt x="4261" y="1214"/>
                    <a:pt x="4179" y="1214"/>
                  </a:cubicBezTo>
                  <a:cubicBezTo>
                    <a:pt x="4070" y="1177"/>
                    <a:pt x="3987" y="1177"/>
                    <a:pt x="3878" y="1177"/>
                  </a:cubicBezTo>
                  <a:cubicBezTo>
                    <a:pt x="3686" y="1141"/>
                    <a:pt x="3495" y="1095"/>
                    <a:pt x="3303" y="1095"/>
                  </a:cubicBezTo>
                  <a:lnTo>
                    <a:pt x="1935" y="758"/>
                  </a:lnTo>
                  <a:cubicBezTo>
                    <a:pt x="1707" y="685"/>
                    <a:pt x="1479" y="602"/>
                    <a:pt x="1251" y="529"/>
                  </a:cubicBezTo>
                  <a:cubicBezTo>
                    <a:pt x="1023" y="456"/>
                    <a:pt x="795" y="338"/>
                    <a:pt x="612" y="265"/>
                  </a:cubicBezTo>
                  <a:cubicBezTo>
                    <a:pt x="420" y="183"/>
                    <a:pt x="229" y="73"/>
                    <a:pt x="37"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56"/>
            <p:cNvSpPr/>
            <p:nvPr/>
          </p:nvSpPr>
          <p:spPr>
            <a:xfrm>
              <a:off x="5089880" y="2880905"/>
              <a:ext cx="698233" cy="600960"/>
            </a:xfrm>
            <a:custGeom>
              <a:avLst/>
              <a:gdLst/>
              <a:ahLst/>
              <a:cxnLst/>
              <a:rect l="l" t="t" r="r" b="b"/>
              <a:pathLst>
                <a:path w="12052" h="10373" extrusionOk="0">
                  <a:moveTo>
                    <a:pt x="1" y="0"/>
                  </a:moveTo>
                  <a:cubicBezTo>
                    <a:pt x="348" y="4105"/>
                    <a:pt x="1141" y="7791"/>
                    <a:pt x="2245" y="10373"/>
                  </a:cubicBezTo>
                  <a:lnTo>
                    <a:pt x="9808" y="10373"/>
                  </a:lnTo>
                  <a:cubicBezTo>
                    <a:pt x="10912" y="7791"/>
                    <a:pt x="11714" y="4105"/>
                    <a:pt x="1205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56"/>
            <p:cNvSpPr/>
            <p:nvPr/>
          </p:nvSpPr>
          <p:spPr>
            <a:xfrm>
              <a:off x="5089880" y="2880905"/>
              <a:ext cx="698233" cy="57124"/>
            </a:xfrm>
            <a:custGeom>
              <a:avLst/>
              <a:gdLst/>
              <a:ahLst/>
              <a:cxnLst/>
              <a:rect l="l" t="t" r="r" b="b"/>
              <a:pathLst>
                <a:path w="12052" h="986" extrusionOk="0">
                  <a:moveTo>
                    <a:pt x="1" y="0"/>
                  </a:moveTo>
                  <a:cubicBezTo>
                    <a:pt x="47" y="338"/>
                    <a:pt x="83" y="648"/>
                    <a:pt x="119" y="985"/>
                  </a:cubicBezTo>
                  <a:lnTo>
                    <a:pt x="11943" y="985"/>
                  </a:lnTo>
                  <a:cubicBezTo>
                    <a:pt x="11979" y="648"/>
                    <a:pt x="12015" y="338"/>
                    <a:pt x="120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56"/>
            <p:cNvSpPr/>
            <p:nvPr/>
          </p:nvSpPr>
          <p:spPr>
            <a:xfrm>
              <a:off x="5103090" y="3008773"/>
              <a:ext cx="671814" cy="85686"/>
            </a:xfrm>
            <a:custGeom>
              <a:avLst/>
              <a:gdLst/>
              <a:ahLst/>
              <a:cxnLst/>
              <a:rect l="l" t="t" r="r" b="b"/>
              <a:pathLst>
                <a:path w="11596" h="1479" extrusionOk="0">
                  <a:moveTo>
                    <a:pt x="1" y="1"/>
                  </a:moveTo>
                  <a:cubicBezTo>
                    <a:pt x="83" y="493"/>
                    <a:pt x="156" y="986"/>
                    <a:pt x="229" y="1479"/>
                  </a:cubicBezTo>
                  <a:lnTo>
                    <a:pt x="11368" y="1479"/>
                  </a:lnTo>
                  <a:cubicBezTo>
                    <a:pt x="11450" y="986"/>
                    <a:pt x="11523" y="493"/>
                    <a:pt x="115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56"/>
            <p:cNvSpPr/>
            <p:nvPr/>
          </p:nvSpPr>
          <p:spPr>
            <a:xfrm>
              <a:off x="5123194" y="3143014"/>
              <a:ext cx="630043" cy="262214"/>
            </a:xfrm>
            <a:custGeom>
              <a:avLst/>
              <a:gdLst/>
              <a:ahLst/>
              <a:cxnLst/>
              <a:rect l="l" t="t" r="r" b="b"/>
              <a:pathLst>
                <a:path w="10875" h="4526" extrusionOk="0">
                  <a:moveTo>
                    <a:pt x="1" y="1"/>
                  </a:moveTo>
                  <a:cubicBezTo>
                    <a:pt x="302" y="1670"/>
                    <a:pt x="685" y="3194"/>
                    <a:pt x="1141" y="4526"/>
                  </a:cubicBezTo>
                  <a:lnTo>
                    <a:pt x="9735" y="4526"/>
                  </a:lnTo>
                  <a:cubicBezTo>
                    <a:pt x="10191" y="3194"/>
                    <a:pt x="10565" y="1670"/>
                    <a:pt x="108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56"/>
            <p:cNvSpPr/>
            <p:nvPr/>
          </p:nvSpPr>
          <p:spPr>
            <a:xfrm>
              <a:off x="5200365" y="3433744"/>
              <a:ext cx="477848" cy="48144"/>
            </a:xfrm>
            <a:custGeom>
              <a:avLst/>
              <a:gdLst/>
              <a:ahLst/>
              <a:cxnLst/>
              <a:rect l="l" t="t" r="r" b="b"/>
              <a:pathLst>
                <a:path w="8248" h="831" extrusionOk="0">
                  <a:moveTo>
                    <a:pt x="1" y="0"/>
                  </a:moveTo>
                  <a:cubicBezTo>
                    <a:pt x="110" y="301"/>
                    <a:pt x="229" y="566"/>
                    <a:pt x="338" y="831"/>
                  </a:cubicBezTo>
                  <a:lnTo>
                    <a:pt x="7901" y="831"/>
                  </a:lnTo>
                  <a:cubicBezTo>
                    <a:pt x="8019" y="566"/>
                    <a:pt x="8129" y="301"/>
                    <a:pt x="82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56"/>
            <p:cNvSpPr/>
            <p:nvPr/>
          </p:nvSpPr>
          <p:spPr>
            <a:xfrm>
              <a:off x="5911768" y="2880905"/>
              <a:ext cx="76706" cy="134293"/>
            </a:xfrm>
            <a:custGeom>
              <a:avLst/>
              <a:gdLst/>
              <a:ahLst/>
              <a:cxnLst/>
              <a:rect l="l" t="t" r="r" b="b"/>
              <a:pathLst>
                <a:path w="1324" h="2318" extrusionOk="0">
                  <a:moveTo>
                    <a:pt x="229" y="0"/>
                  </a:moveTo>
                  <a:cubicBezTo>
                    <a:pt x="147" y="0"/>
                    <a:pt x="110" y="0"/>
                    <a:pt x="110" y="73"/>
                  </a:cubicBezTo>
                  <a:cubicBezTo>
                    <a:pt x="37" y="265"/>
                    <a:pt x="1" y="493"/>
                    <a:pt x="37" y="721"/>
                  </a:cubicBezTo>
                  <a:cubicBezTo>
                    <a:pt x="37" y="839"/>
                    <a:pt x="37" y="949"/>
                    <a:pt x="74" y="1067"/>
                  </a:cubicBezTo>
                  <a:cubicBezTo>
                    <a:pt x="110" y="1213"/>
                    <a:pt x="147" y="1332"/>
                    <a:pt x="183" y="1441"/>
                  </a:cubicBezTo>
                  <a:cubicBezTo>
                    <a:pt x="265" y="1633"/>
                    <a:pt x="411" y="1825"/>
                    <a:pt x="566" y="1980"/>
                  </a:cubicBezTo>
                  <a:cubicBezTo>
                    <a:pt x="758" y="2126"/>
                    <a:pt x="949" y="2244"/>
                    <a:pt x="1178" y="2317"/>
                  </a:cubicBezTo>
                  <a:cubicBezTo>
                    <a:pt x="1250" y="2317"/>
                    <a:pt x="1323" y="2281"/>
                    <a:pt x="1323" y="2208"/>
                  </a:cubicBezTo>
                  <a:cubicBezTo>
                    <a:pt x="1323" y="2162"/>
                    <a:pt x="1323" y="2089"/>
                    <a:pt x="1250" y="2089"/>
                  </a:cubicBezTo>
                  <a:cubicBezTo>
                    <a:pt x="1178" y="2053"/>
                    <a:pt x="1141" y="2053"/>
                    <a:pt x="1059" y="2016"/>
                  </a:cubicBezTo>
                  <a:cubicBezTo>
                    <a:pt x="986" y="1980"/>
                    <a:pt x="913" y="1934"/>
                    <a:pt x="794" y="1861"/>
                  </a:cubicBezTo>
                  <a:cubicBezTo>
                    <a:pt x="721" y="1825"/>
                    <a:pt x="639" y="1706"/>
                    <a:pt x="566" y="1633"/>
                  </a:cubicBezTo>
                  <a:cubicBezTo>
                    <a:pt x="493" y="1524"/>
                    <a:pt x="411" y="1405"/>
                    <a:pt x="375" y="1296"/>
                  </a:cubicBezTo>
                  <a:cubicBezTo>
                    <a:pt x="338" y="1140"/>
                    <a:pt x="302" y="1022"/>
                    <a:pt x="265" y="876"/>
                  </a:cubicBezTo>
                  <a:cubicBezTo>
                    <a:pt x="229" y="684"/>
                    <a:pt x="229" y="529"/>
                    <a:pt x="265" y="383"/>
                  </a:cubicBezTo>
                  <a:lnTo>
                    <a:pt x="265" y="301"/>
                  </a:lnTo>
                  <a:cubicBezTo>
                    <a:pt x="302" y="265"/>
                    <a:pt x="302" y="228"/>
                    <a:pt x="302" y="228"/>
                  </a:cubicBezTo>
                  <a:cubicBezTo>
                    <a:pt x="302" y="192"/>
                    <a:pt x="338" y="155"/>
                    <a:pt x="338" y="110"/>
                  </a:cubicBezTo>
                  <a:cubicBezTo>
                    <a:pt x="338" y="37"/>
                    <a:pt x="302" y="0"/>
                    <a:pt x="229" y="0"/>
                  </a:cubicBezTo>
                  <a:close/>
                </a:path>
              </a:pathLst>
            </a:custGeom>
            <a:solidFill>
              <a:srgbClr val="FFE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56"/>
            <p:cNvSpPr/>
            <p:nvPr/>
          </p:nvSpPr>
          <p:spPr>
            <a:xfrm>
              <a:off x="5915997" y="2896200"/>
              <a:ext cx="68247" cy="116160"/>
            </a:xfrm>
            <a:custGeom>
              <a:avLst/>
              <a:gdLst/>
              <a:ahLst/>
              <a:cxnLst/>
              <a:rect l="l" t="t" r="r" b="b"/>
              <a:pathLst>
                <a:path w="1178" h="2005" extrusionOk="0">
                  <a:moveTo>
                    <a:pt x="192" y="1"/>
                  </a:moveTo>
                  <a:cubicBezTo>
                    <a:pt x="110" y="37"/>
                    <a:pt x="110" y="74"/>
                    <a:pt x="110" y="119"/>
                  </a:cubicBezTo>
                  <a:cubicBezTo>
                    <a:pt x="74" y="156"/>
                    <a:pt x="37" y="156"/>
                    <a:pt x="37" y="192"/>
                  </a:cubicBezTo>
                  <a:cubicBezTo>
                    <a:pt x="1" y="229"/>
                    <a:pt x="1" y="229"/>
                    <a:pt x="37" y="265"/>
                  </a:cubicBezTo>
                  <a:cubicBezTo>
                    <a:pt x="74" y="493"/>
                    <a:pt x="110" y="685"/>
                    <a:pt x="192" y="913"/>
                  </a:cubicBezTo>
                  <a:cubicBezTo>
                    <a:pt x="265" y="1141"/>
                    <a:pt x="338" y="1333"/>
                    <a:pt x="457" y="1524"/>
                  </a:cubicBezTo>
                  <a:cubicBezTo>
                    <a:pt x="493" y="1561"/>
                    <a:pt x="530" y="1597"/>
                    <a:pt x="566" y="1597"/>
                  </a:cubicBezTo>
                  <a:lnTo>
                    <a:pt x="566" y="1634"/>
                  </a:lnTo>
                  <a:cubicBezTo>
                    <a:pt x="598" y="1659"/>
                    <a:pt x="626" y="1689"/>
                    <a:pt x="664" y="1689"/>
                  </a:cubicBezTo>
                  <a:cubicBezTo>
                    <a:pt x="681" y="1689"/>
                    <a:pt x="700" y="1684"/>
                    <a:pt x="721" y="1670"/>
                  </a:cubicBezTo>
                  <a:cubicBezTo>
                    <a:pt x="721" y="1670"/>
                    <a:pt x="758" y="1670"/>
                    <a:pt x="758" y="1634"/>
                  </a:cubicBezTo>
                  <a:cubicBezTo>
                    <a:pt x="794" y="1752"/>
                    <a:pt x="876" y="1825"/>
                    <a:pt x="913" y="1898"/>
                  </a:cubicBezTo>
                  <a:lnTo>
                    <a:pt x="949" y="1944"/>
                  </a:lnTo>
                  <a:cubicBezTo>
                    <a:pt x="971" y="1987"/>
                    <a:pt x="1008" y="2004"/>
                    <a:pt x="1050" y="2004"/>
                  </a:cubicBezTo>
                  <a:cubicBezTo>
                    <a:pt x="1079" y="2004"/>
                    <a:pt x="1111" y="1995"/>
                    <a:pt x="1141" y="1980"/>
                  </a:cubicBezTo>
                  <a:cubicBezTo>
                    <a:pt x="1177" y="1944"/>
                    <a:pt x="1177" y="1898"/>
                    <a:pt x="1177" y="1825"/>
                  </a:cubicBezTo>
                  <a:cubicBezTo>
                    <a:pt x="913" y="1333"/>
                    <a:pt x="685" y="758"/>
                    <a:pt x="457" y="265"/>
                  </a:cubicBezTo>
                  <a:cubicBezTo>
                    <a:pt x="420" y="229"/>
                    <a:pt x="384" y="192"/>
                    <a:pt x="338" y="192"/>
                  </a:cubicBezTo>
                  <a:cubicBezTo>
                    <a:pt x="338" y="156"/>
                    <a:pt x="338" y="119"/>
                    <a:pt x="302" y="119"/>
                  </a:cubicBezTo>
                  <a:cubicBezTo>
                    <a:pt x="302" y="74"/>
                    <a:pt x="302" y="37"/>
                    <a:pt x="265" y="37"/>
                  </a:cubicBezTo>
                  <a:lnTo>
                    <a:pt x="229" y="1"/>
                  </a:lnTo>
                  <a:close/>
                </a:path>
              </a:pathLst>
            </a:custGeom>
            <a:solidFill>
              <a:srgbClr val="FFE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56"/>
            <p:cNvSpPr/>
            <p:nvPr/>
          </p:nvSpPr>
          <p:spPr>
            <a:xfrm>
              <a:off x="5918141" y="2937973"/>
              <a:ext cx="54980" cy="70217"/>
            </a:xfrm>
            <a:custGeom>
              <a:avLst/>
              <a:gdLst/>
              <a:ahLst/>
              <a:cxnLst/>
              <a:rect l="l" t="t" r="r" b="b"/>
              <a:pathLst>
                <a:path w="949" h="1212" extrusionOk="0">
                  <a:moveTo>
                    <a:pt x="73" y="0"/>
                  </a:moveTo>
                  <a:cubicBezTo>
                    <a:pt x="0" y="37"/>
                    <a:pt x="0" y="119"/>
                    <a:pt x="37" y="192"/>
                  </a:cubicBezTo>
                  <a:cubicBezTo>
                    <a:pt x="228" y="383"/>
                    <a:pt x="420" y="575"/>
                    <a:pt x="575" y="803"/>
                  </a:cubicBezTo>
                  <a:cubicBezTo>
                    <a:pt x="648" y="913"/>
                    <a:pt x="684" y="1031"/>
                    <a:pt x="721" y="1141"/>
                  </a:cubicBezTo>
                  <a:cubicBezTo>
                    <a:pt x="721" y="1141"/>
                    <a:pt x="757" y="1177"/>
                    <a:pt x="803" y="1177"/>
                  </a:cubicBezTo>
                  <a:cubicBezTo>
                    <a:pt x="821" y="1200"/>
                    <a:pt x="830" y="1211"/>
                    <a:pt x="839" y="1211"/>
                  </a:cubicBezTo>
                  <a:cubicBezTo>
                    <a:pt x="849" y="1211"/>
                    <a:pt x="858" y="1200"/>
                    <a:pt x="876" y="1177"/>
                  </a:cubicBezTo>
                  <a:cubicBezTo>
                    <a:pt x="912" y="1177"/>
                    <a:pt x="912" y="1141"/>
                    <a:pt x="949" y="1141"/>
                  </a:cubicBezTo>
                  <a:cubicBezTo>
                    <a:pt x="949" y="1104"/>
                    <a:pt x="949" y="1068"/>
                    <a:pt x="912" y="1031"/>
                  </a:cubicBezTo>
                  <a:cubicBezTo>
                    <a:pt x="803" y="648"/>
                    <a:pt x="493" y="347"/>
                    <a:pt x="228" y="37"/>
                  </a:cubicBezTo>
                  <a:cubicBezTo>
                    <a:pt x="192" y="0"/>
                    <a:pt x="155" y="0"/>
                    <a:pt x="119" y="0"/>
                  </a:cubicBezTo>
                  <a:close/>
                </a:path>
              </a:pathLst>
            </a:custGeom>
            <a:solidFill>
              <a:srgbClr val="FFE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56"/>
            <p:cNvSpPr/>
            <p:nvPr/>
          </p:nvSpPr>
          <p:spPr>
            <a:xfrm>
              <a:off x="5878454" y="2852342"/>
              <a:ext cx="90437" cy="160712"/>
            </a:xfrm>
            <a:custGeom>
              <a:avLst/>
              <a:gdLst/>
              <a:ahLst/>
              <a:cxnLst/>
              <a:rect l="l" t="t" r="r" b="b"/>
              <a:pathLst>
                <a:path w="1561" h="2774" extrusionOk="0">
                  <a:moveTo>
                    <a:pt x="266" y="0"/>
                  </a:moveTo>
                  <a:cubicBezTo>
                    <a:pt x="193" y="37"/>
                    <a:pt x="74" y="110"/>
                    <a:pt x="37" y="192"/>
                  </a:cubicBezTo>
                  <a:cubicBezTo>
                    <a:pt x="1" y="265"/>
                    <a:pt x="1" y="302"/>
                    <a:pt x="1" y="374"/>
                  </a:cubicBezTo>
                  <a:cubicBezTo>
                    <a:pt x="37" y="457"/>
                    <a:pt x="37" y="493"/>
                    <a:pt x="74" y="566"/>
                  </a:cubicBezTo>
                  <a:cubicBezTo>
                    <a:pt x="120" y="721"/>
                    <a:pt x="193" y="831"/>
                    <a:pt x="229" y="949"/>
                  </a:cubicBezTo>
                  <a:cubicBezTo>
                    <a:pt x="266" y="1022"/>
                    <a:pt x="302" y="1059"/>
                    <a:pt x="302" y="1104"/>
                  </a:cubicBezTo>
                  <a:cubicBezTo>
                    <a:pt x="348" y="1177"/>
                    <a:pt x="384" y="1250"/>
                    <a:pt x="421" y="1287"/>
                  </a:cubicBezTo>
                  <a:cubicBezTo>
                    <a:pt x="685" y="1825"/>
                    <a:pt x="1032" y="2245"/>
                    <a:pt x="1369" y="2737"/>
                  </a:cubicBezTo>
                  <a:cubicBezTo>
                    <a:pt x="1369" y="2737"/>
                    <a:pt x="1406" y="2737"/>
                    <a:pt x="1406" y="2774"/>
                  </a:cubicBezTo>
                  <a:cubicBezTo>
                    <a:pt x="1442" y="2774"/>
                    <a:pt x="1488" y="2737"/>
                    <a:pt x="1524" y="2737"/>
                  </a:cubicBezTo>
                  <a:cubicBezTo>
                    <a:pt x="1524" y="2701"/>
                    <a:pt x="1561" y="2701"/>
                    <a:pt x="1561" y="2655"/>
                  </a:cubicBezTo>
                  <a:cubicBezTo>
                    <a:pt x="1561" y="2619"/>
                    <a:pt x="1524" y="2582"/>
                    <a:pt x="1524" y="2582"/>
                  </a:cubicBezTo>
                  <a:cubicBezTo>
                    <a:pt x="1296" y="2281"/>
                    <a:pt x="1068" y="1971"/>
                    <a:pt x="877" y="1633"/>
                  </a:cubicBezTo>
                  <a:lnTo>
                    <a:pt x="877" y="1633"/>
                  </a:lnTo>
                  <a:lnTo>
                    <a:pt x="913" y="1670"/>
                  </a:lnTo>
                  <a:cubicBezTo>
                    <a:pt x="804" y="1515"/>
                    <a:pt x="722" y="1405"/>
                    <a:pt x="649" y="1250"/>
                  </a:cubicBezTo>
                  <a:cubicBezTo>
                    <a:pt x="612" y="1177"/>
                    <a:pt x="576" y="1059"/>
                    <a:pt x="494" y="986"/>
                  </a:cubicBezTo>
                  <a:cubicBezTo>
                    <a:pt x="421" y="831"/>
                    <a:pt x="348" y="648"/>
                    <a:pt x="266" y="457"/>
                  </a:cubicBezTo>
                  <a:cubicBezTo>
                    <a:pt x="266" y="420"/>
                    <a:pt x="229" y="374"/>
                    <a:pt x="229" y="302"/>
                  </a:cubicBezTo>
                  <a:lnTo>
                    <a:pt x="229" y="265"/>
                  </a:lnTo>
                  <a:lnTo>
                    <a:pt x="266" y="265"/>
                  </a:lnTo>
                  <a:lnTo>
                    <a:pt x="302" y="229"/>
                  </a:lnTo>
                  <a:lnTo>
                    <a:pt x="348" y="229"/>
                  </a:lnTo>
                  <a:cubicBezTo>
                    <a:pt x="384" y="229"/>
                    <a:pt x="384" y="265"/>
                    <a:pt x="421" y="265"/>
                  </a:cubicBezTo>
                  <a:cubicBezTo>
                    <a:pt x="457" y="302"/>
                    <a:pt x="530" y="338"/>
                    <a:pt x="576" y="374"/>
                  </a:cubicBezTo>
                  <a:cubicBezTo>
                    <a:pt x="758" y="566"/>
                    <a:pt x="913" y="758"/>
                    <a:pt x="1032" y="949"/>
                  </a:cubicBezTo>
                  <a:cubicBezTo>
                    <a:pt x="1068" y="986"/>
                    <a:pt x="1068" y="986"/>
                    <a:pt x="1068" y="1022"/>
                  </a:cubicBezTo>
                  <a:cubicBezTo>
                    <a:pt x="1068" y="1022"/>
                    <a:pt x="1105" y="1059"/>
                    <a:pt x="1141" y="1059"/>
                  </a:cubicBezTo>
                  <a:lnTo>
                    <a:pt x="1214" y="1059"/>
                  </a:lnTo>
                  <a:cubicBezTo>
                    <a:pt x="1260" y="1059"/>
                    <a:pt x="1260" y="1022"/>
                    <a:pt x="1260" y="986"/>
                  </a:cubicBezTo>
                  <a:cubicBezTo>
                    <a:pt x="1296" y="986"/>
                    <a:pt x="1296" y="949"/>
                    <a:pt x="1260" y="913"/>
                  </a:cubicBezTo>
                  <a:cubicBezTo>
                    <a:pt x="1141" y="721"/>
                    <a:pt x="1032" y="530"/>
                    <a:pt x="877" y="374"/>
                  </a:cubicBezTo>
                  <a:cubicBezTo>
                    <a:pt x="804" y="302"/>
                    <a:pt x="685" y="192"/>
                    <a:pt x="612" y="110"/>
                  </a:cubicBezTo>
                  <a:cubicBezTo>
                    <a:pt x="494" y="73"/>
                    <a:pt x="421" y="0"/>
                    <a:pt x="302" y="0"/>
                  </a:cubicBezTo>
                  <a:close/>
                </a:path>
              </a:pathLst>
            </a:custGeom>
            <a:solidFill>
              <a:srgbClr val="FFE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56"/>
            <p:cNvSpPr/>
            <p:nvPr/>
          </p:nvSpPr>
          <p:spPr>
            <a:xfrm>
              <a:off x="5887492" y="2863466"/>
              <a:ext cx="50751" cy="71897"/>
            </a:xfrm>
            <a:custGeom>
              <a:avLst/>
              <a:gdLst/>
              <a:ahLst/>
              <a:cxnLst/>
              <a:rect l="l" t="t" r="r" b="b"/>
              <a:pathLst>
                <a:path w="876" h="1241" extrusionOk="0">
                  <a:moveTo>
                    <a:pt x="110" y="0"/>
                  </a:moveTo>
                  <a:cubicBezTo>
                    <a:pt x="110" y="37"/>
                    <a:pt x="73" y="37"/>
                    <a:pt x="73" y="73"/>
                  </a:cubicBezTo>
                  <a:lnTo>
                    <a:pt x="73" y="110"/>
                  </a:lnTo>
                  <a:lnTo>
                    <a:pt x="37" y="110"/>
                  </a:lnTo>
                  <a:lnTo>
                    <a:pt x="0" y="146"/>
                  </a:lnTo>
                  <a:lnTo>
                    <a:pt x="0" y="228"/>
                  </a:lnTo>
                  <a:cubicBezTo>
                    <a:pt x="0" y="411"/>
                    <a:pt x="73" y="566"/>
                    <a:pt x="146" y="721"/>
                  </a:cubicBezTo>
                  <a:cubicBezTo>
                    <a:pt x="265" y="867"/>
                    <a:pt x="338" y="1058"/>
                    <a:pt x="456" y="1213"/>
                  </a:cubicBezTo>
                  <a:cubicBezTo>
                    <a:pt x="474" y="1232"/>
                    <a:pt x="502" y="1241"/>
                    <a:pt x="529" y="1241"/>
                  </a:cubicBezTo>
                  <a:cubicBezTo>
                    <a:pt x="557" y="1241"/>
                    <a:pt x="584" y="1232"/>
                    <a:pt x="602" y="1213"/>
                  </a:cubicBezTo>
                  <a:cubicBezTo>
                    <a:pt x="648" y="1213"/>
                    <a:pt x="684" y="1140"/>
                    <a:pt x="684" y="1095"/>
                  </a:cubicBezTo>
                  <a:cubicBezTo>
                    <a:pt x="648" y="1058"/>
                    <a:pt x="648" y="1022"/>
                    <a:pt x="648" y="1022"/>
                  </a:cubicBezTo>
                  <a:lnTo>
                    <a:pt x="684" y="985"/>
                  </a:lnTo>
                  <a:cubicBezTo>
                    <a:pt x="721" y="985"/>
                    <a:pt x="757" y="912"/>
                    <a:pt x="757" y="867"/>
                  </a:cubicBezTo>
                  <a:lnTo>
                    <a:pt x="794" y="867"/>
                  </a:lnTo>
                  <a:cubicBezTo>
                    <a:pt x="876" y="830"/>
                    <a:pt x="876" y="757"/>
                    <a:pt x="830" y="721"/>
                  </a:cubicBezTo>
                  <a:cubicBezTo>
                    <a:pt x="794" y="566"/>
                    <a:pt x="721" y="456"/>
                    <a:pt x="648" y="338"/>
                  </a:cubicBezTo>
                  <a:cubicBezTo>
                    <a:pt x="529" y="228"/>
                    <a:pt x="420" y="110"/>
                    <a:pt x="301" y="73"/>
                  </a:cubicBezTo>
                  <a:lnTo>
                    <a:pt x="265" y="73"/>
                  </a:lnTo>
                  <a:cubicBezTo>
                    <a:pt x="265" y="37"/>
                    <a:pt x="228" y="0"/>
                    <a:pt x="192" y="0"/>
                  </a:cubicBezTo>
                  <a:close/>
                </a:path>
              </a:pathLst>
            </a:custGeom>
            <a:solidFill>
              <a:srgbClr val="FFE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56"/>
            <p:cNvSpPr/>
            <p:nvPr/>
          </p:nvSpPr>
          <p:spPr>
            <a:xfrm>
              <a:off x="6739449" y="1942724"/>
              <a:ext cx="196168" cy="488913"/>
            </a:xfrm>
            <a:custGeom>
              <a:avLst/>
              <a:gdLst/>
              <a:ahLst/>
              <a:cxnLst/>
              <a:rect l="l" t="t" r="r" b="b"/>
              <a:pathLst>
                <a:path w="3386" h="8439" extrusionOk="0">
                  <a:moveTo>
                    <a:pt x="649" y="0"/>
                  </a:moveTo>
                  <a:cubicBezTo>
                    <a:pt x="539" y="0"/>
                    <a:pt x="420" y="37"/>
                    <a:pt x="347" y="73"/>
                  </a:cubicBezTo>
                  <a:cubicBezTo>
                    <a:pt x="311" y="73"/>
                    <a:pt x="311" y="110"/>
                    <a:pt x="265" y="156"/>
                  </a:cubicBezTo>
                  <a:lnTo>
                    <a:pt x="265" y="228"/>
                  </a:lnTo>
                  <a:cubicBezTo>
                    <a:pt x="311" y="265"/>
                    <a:pt x="347" y="301"/>
                    <a:pt x="384" y="301"/>
                  </a:cubicBezTo>
                  <a:cubicBezTo>
                    <a:pt x="420" y="301"/>
                    <a:pt x="420" y="301"/>
                    <a:pt x="420" y="265"/>
                  </a:cubicBezTo>
                  <a:lnTo>
                    <a:pt x="539" y="265"/>
                  </a:lnTo>
                  <a:cubicBezTo>
                    <a:pt x="576" y="301"/>
                    <a:pt x="612" y="301"/>
                    <a:pt x="649" y="301"/>
                  </a:cubicBezTo>
                  <a:lnTo>
                    <a:pt x="685" y="301"/>
                  </a:lnTo>
                  <a:cubicBezTo>
                    <a:pt x="649" y="338"/>
                    <a:pt x="649" y="420"/>
                    <a:pt x="612" y="457"/>
                  </a:cubicBezTo>
                  <a:cubicBezTo>
                    <a:pt x="612" y="530"/>
                    <a:pt x="576" y="612"/>
                    <a:pt x="576" y="721"/>
                  </a:cubicBezTo>
                  <a:lnTo>
                    <a:pt x="576" y="794"/>
                  </a:lnTo>
                  <a:cubicBezTo>
                    <a:pt x="493" y="1068"/>
                    <a:pt x="457" y="1296"/>
                    <a:pt x="420" y="1524"/>
                  </a:cubicBezTo>
                  <a:cubicBezTo>
                    <a:pt x="347" y="2053"/>
                    <a:pt x="265" y="2546"/>
                    <a:pt x="229" y="3002"/>
                  </a:cubicBezTo>
                  <a:cubicBezTo>
                    <a:pt x="156" y="3576"/>
                    <a:pt x="119" y="4033"/>
                    <a:pt x="83" y="4489"/>
                  </a:cubicBezTo>
                  <a:cubicBezTo>
                    <a:pt x="83" y="4717"/>
                    <a:pt x="37" y="4981"/>
                    <a:pt x="37" y="5209"/>
                  </a:cubicBezTo>
                  <a:lnTo>
                    <a:pt x="37" y="5629"/>
                  </a:lnTo>
                  <a:lnTo>
                    <a:pt x="37" y="5702"/>
                  </a:lnTo>
                  <a:lnTo>
                    <a:pt x="37" y="5894"/>
                  </a:lnTo>
                  <a:lnTo>
                    <a:pt x="1" y="6122"/>
                  </a:lnTo>
                  <a:cubicBezTo>
                    <a:pt x="1" y="6459"/>
                    <a:pt x="1" y="6806"/>
                    <a:pt x="37" y="7107"/>
                  </a:cubicBezTo>
                  <a:cubicBezTo>
                    <a:pt x="37" y="7335"/>
                    <a:pt x="83" y="7527"/>
                    <a:pt x="119" y="7718"/>
                  </a:cubicBezTo>
                  <a:cubicBezTo>
                    <a:pt x="156" y="7791"/>
                    <a:pt x="192" y="7910"/>
                    <a:pt x="229" y="7983"/>
                  </a:cubicBezTo>
                  <a:cubicBezTo>
                    <a:pt x="265" y="8056"/>
                    <a:pt x="311" y="8092"/>
                    <a:pt x="347" y="8174"/>
                  </a:cubicBezTo>
                  <a:cubicBezTo>
                    <a:pt x="420" y="8284"/>
                    <a:pt x="576" y="8366"/>
                    <a:pt x="685" y="8402"/>
                  </a:cubicBezTo>
                  <a:cubicBezTo>
                    <a:pt x="767" y="8439"/>
                    <a:pt x="840" y="8439"/>
                    <a:pt x="913" y="8439"/>
                  </a:cubicBezTo>
                  <a:lnTo>
                    <a:pt x="1105" y="8439"/>
                  </a:lnTo>
                  <a:cubicBezTo>
                    <a:pt x="1260" y="8402"/>
                    <a:pt x="1406" y="8320"/>
                    <a:pt x="1524" y="8284"/>
                  </a:cubicBezTo>
                  <a:cubicBezTo>
                    <a:pt x="1634" y="8247"/>
                    <a:pt x="1789" y="8174"/>
                    <a:pt x="1907" y="8056"/>
                  </a:cubicBezTo>
                  <a:cubicBezTo>
                    <a:pt x="2172" y="7864"/>
                    <a:pt x="2437" y="7600"/>
                    <a:pt x="2665" y="7226"/>
                  </a:cubicBezTo>
                  <a:cubicBezTo>
                    <a:pt x="2856" y="6915"/>
                    <a:pt x="3002" y="6496"/>
                    <a:pt x="3121" y="6085"/>
                  </a:cubicBezTo>
                  <a:cubicBezTo>
                    <a:pt x="3230" y="5702"/>
                    <a:pt x="3312" y="5282"/>
                    <a:pt x="3349" y="4863"/>
                  </a:cubicBezTo>
                  <a:cubicBezTo>
                    <a:pt x="3385" y="4443"/>
                    <a:pt x="3385" y="4033"/>
                    <a:pt x="3349" y="3613"/>
                  </a:cubicBezTo>
                  <a:cubicBezTo>
                    <a:pt x="3276" y="3193"/>
                    <a:pt x="3194" y="2774"/>
                    <a:pt x="3084" y="2391"/>
                  </a:cubicBezTo>
                  <a:cubicBezTo>
                    <a:pt x="3002" y="2208"/>
                    <a:pt x="2929" y="2017"/>
                    <a:pt x="2856" y="1825"/>
                  </a:cubicBezTo>
                  <a:cubicBezTo>
                    <a:pt x="2774" y="1670"/>
                    <a:pt x="2701" y="1478"/>
                    <a:pt x="2592" y="1332"/>
                  </a:cubicBezTo>
                  <a:cubicBezTo>
                    <a:pt x="2510" y="1177"/>
                    <a:pt x="2400" y="1068"/>
                    <a:pt x="2281" y="913"/>
                  </a:cubicBezTo>
                  <a:cubicBezTo>
                    <a:pt x="2172" y="758"/>
                    <a:pt x="2053" y="648"/>
                    <a:pt x="1944" y="530"/>
                  </a:cubicBezTo>
                  <a:cubicBezTo>
                    <a:pt x="1679" y="301"/>
                    <a:pt x="1406" y="156"/>
                    <a:pt x="1141" y="110"/>
                  </a:cubicBezTo>
                  <a:cubicBezTo>
                    <a:pt x="1105" y="73"/>
                    <a:pt x="1068" y="73"/>
                    <a:pt x="995" y="37"/>
                  </a:cubicBezTo>
                  <a:lnTo>
                    <a:pt x="840" y="37"/>
                  </a:lnTo>
                  <a:cubicBezTo>
                    <a:pt x="767" y="0"/>
                    <a:pt x="722" y="0"/>
                    <a:pt x="649" y="0"/>
                  </a:cubicBezTo>
                  <a:close/>
                </a:path>
              </a:pathLst>
            </a:custGeom>
            <a:solidFill>
              <a:srgbClr val="8D5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56"/>
            <p:cNvSpPr/>
            <p:nvPr/>
          </p:nvSpPr>
          <p:spPr>
            <a:xfrm>
              <a:off x="6327752" y="2116594"/>
              <a:ext cx="81457" cy="194024"/>
            </a:xfrm>
            <a:custGeom>
              <a:avLst/>
              <a:gdLst/>
              <a:ahLst/>
              <a:cxnLst/>
              <a:rect l="l" t="t" r="r" b="b"/>
              <a:pathLst>
                <a:path w="1406" h="3349" extrusionOk="0">
                  <a:moveTo>
                    <a:pt x="611" y="1"/>
                  </a:moveTo>
                  <a:cubicBezTo>
                    <a:pt x="611" y="1"/>
                    <a:pt x="575" y="1"/>
                    <a:pt x="529" y="37"/>
                  </a:cubicBezTo>
                  <a:cubicBezTo>
                    <a:pt x="456" y="37"/>
                    <a:pt x="383" y="74"/>
                    <a:pt x="301" y="156"/>
                  </a:cubicBezTo>
                  <a:cubicBezTo>
                    <a:pt x="265" y="192"/>
                    <a:pt x="228" y="265"/>
                    <a:pt x="192" y="302"/>
                  </a:cubicBezTo>
                  <a:cubicBezTo>
                    <a:pt x="155" y="347"/>
                    <a:pt x="119" y="347"/>
                    <a:pt x="119" y="384"/>
                  </a:cubicBezTo>
                  <a:cubicBezTo>
                    <a:pt x="73" y="457"/>
                    <a:pt x="73" y="530"/>
                    <a:pt x="73" y="648"/>
                  </a:cubicBezTo>
                  <a:cubicBezTo>
                    <a:pt x="37" y="648"/>
                    <a:pt x="37" y="685"/>
                    <a:pt x="37" y="685"/>
                  </a:cubicBezTo>
                  <a:lnTo>
                    <a:pt x="37" y="1105"/>
                  </a:lnTo>
                  <a:cubicBezTo>
                    <a:pt x="0" y="1333"/>
                    <a:pt x="37" y="1524"/>
                    <a:pt x="73" y="1789"/>
                  </a:cubicBezTo>
                  <a:cubicBezTo>
                    <a:pt x="119" y="1980"/>
                    <a:pt x="155" y="2126"/>
                    <a:pt x="192" y="2281"/>
                  </a:cubicBezTo>
                  <a:cubicBezTo>
                    <a:pt x="265" y="2437"/>
                    <a:pt x="301" y="2582"/>
                    <a:pt x="347" y="2701"/>
                  </a:cubicBezTo>
                  <a:cubicBezTo>
                    <a:pt x="383" y="2811"/>
                    <a:pt x="456" y="2966"/>
                    <a:pt x="575" y="3121"/>
                  </a:cubicBezTo>
                  <a:cubicBezTo>
                    <a:pt x="648" y="3230"/>
                    <a:pt x="757" y="3312"/>
                    <a:pt x="876" y="3349"/>
                  </a:cubicBezTo>
                  <a:lnTo>
                    <a:pt x="949" y="3349"/>
                  </a:lnTo>
                  <a:cubicBezTo>
                    <a:pt x="985" y="3349"/>
                    <a:pt x="1031" y="3349"/>
                    <a:pt x="1104" y="3312"/>
                  </a:cubicBezTo>
                  <a:cubicBezTo>
                    <a:pt x="1141" y="3312"/>
                    <a:pt x="1177" y="3230"/>
                    <a:pt x="1259" y="3157"/>
                  </a:cubicBezTo>
                  <a:cubicBezTo>
                    <a:pt x="1259" y="3121"/>
                    <a:pt x="1296" y="3039"/>
                    <a:pt x="1332" y="2929"/>
                  </a:cubicBezTo>
                  <a:cubicBezTo>
                    <a:pt x="1369" y="2811"/>
                    <a:pt x="1369" y="2738"/>
                    <a:pt x="1369" y="2628"/>
                  </a:cubicBezTo>
                  <a:cubicBezTo>
                    <a:pt x="1405" y="2437"/>
                    <a:pt x="1405" y="2208"/>
                    <a:pt x="1405" y="1898"/>
                  </a:cubicBezTo>
                  <a:cubicBezTo>
                    <a:pt x="1405" y="1670"/>
                    <a:pt x="1369" y="1406"/>
                    <a:pt x="1332" y="1141"/>
                  </a:cubicBezTo>
                  <a:cubicBezTo>
                    <a:pt x="1296" y="986"/>
                    <a:pt x="1259" y="758"/>
                    <a:pt x="1177" y="530"/>
                  </a:cubicBezTo>
                  <a:cubicBezTo>
                    <a:pt x="1177" y="457"/>
                    <a:pt x="1141" y="384"/>
                    <a:pt x="1068" y="302"/>
                  </a:cubicBezTo>
                  <a:cubicBezTo>
                    <a:pt x="1068" y="265"/>
                    <a:pt x="1031" y="229"/>
                    <a:pt x="985" y="192"/>
                  </a:cubicBezTo>
                  <a:cubicBezTo>
                    <a:pt x="985" y="156"/>
                    <a:pt x="913" y="156"/>
                    <a:pt x="876" y="119"/>
                  </a:cubicBezTo>
                  <a:cubicBezTo>
                    <a:pt x="840" y="74"/>
                    <a:pt x="803" y="37"/>
                    <a:pt x="757" y="37"/>
                  </a:cubicBezTo>
                  <a:cubicBezTo>
                    <a:pt x="721" y="1"/>
                    <a:pt x="684" y="1"/>
                    <a:pt x="611" y="1"/>
                  </a:cubicBezTo>
                  <a:close/>
                </a:path>
              </a:pathLst>
            </a:custGeom>
            <a:solidFill>
              <a:srgbClr val="7C3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56"/>
            <p:cNvSpPr/>
            <p:nvPr/>
          </p:nvSpPr>
          <p:spPr>
            <a:xfrm>
              <a:off x="6336732" y="2290522"/>
              <a:ext cx="68247" cy="116855"/>
            </a:xfrm>
            <a:custGeom>
              <a:avLst/>
              <a:gdLst/>
              <a:ahLst/>
              <a:cxnLst/>
              <a:rect l="l" t="t" r="r" b="b"/>
              <a:pathLst>
                <a:path w="1178" h="2017" extrusionOk="0">
                  <a:moveTo>
                    <a:pt x="529" y="0"/>
                  </a:moveTo>
                  <a:lnTo>
                    <a:pt x="529" y="37"/>
                  </a:lnTo>
                  <a:lnTo>
                    <a:pt x="374" y="37"/>
                  </a:lnTo>
                  <a:cubicBezTo>
                    <a:pt x="374" y="82"/>
                    <a:pt x="338" y="82"/>
                    <a:pt x="338" y="82"/>
                  </a:cubicBezTo>
                  <a:cubicBezTo>
                    <a:pt x="228" y="155"/>
                    <a:pt x="146" y="265"/>
                    <a:pt x="110" y="383"/>
                  </a:cubicBezTo>
                  <a:cubicBezTo>
                    <a:pt x="37" y="538"/>
                    <a:pt x="0" y="648"/>
                    <a:pt x="0" y="803"/>
                  </a:cubicBezTo>
                  <a:cubicBezTo>
                    <a:pt x="0" y="876"/>
                    <a:pt x="0" y="912"/>
                    <a:pt x="37" y="994"/>
                  </a:cubicBezTo>
                  <a:cubicBezTo>
                    <a:pt x="37" y="1067"/>
                    <a:pt x="37" y="1140"/>
                    <a:pt x="73" y="1223"/>
                  </a:cubicBezTo>
                  <a:cubicBezTo>
                    <a:pt x="146" y="1369"/>
                    <a:pt x="228" y="1524"/>
                    <a:pt x="301" y="1633"/>
                  </a:cubicBezTo>
                  <a:cubicBezTo>
                    <a:pt x="420" y="1752"/>
                    <a:pt x="529" y="1861"/>
                    <a:pt x="685" y="1943"/>
                  </a:cubicBezTo>
                  <a:cubicBezTo>
                    <a:pt x="794" y="1980"/>
                    <a:pt x="913" y="2016"/>
                    <a:pt x="1022" y="2016"/>
                  </a:cubicBezTo>
                  <a:lnTo>
                    <a:pt x="1104" y="2016"/>
                  </a:lnTo>
                  <a:cubicBezTo>
                    <a:pt x="1141" y="2016"/>
                    <a:pt x="1141" y="2016"/>
                    <a:pt x="1177" y="1980"/>
                  </a:cubicBezTo>
                  <a:lnTo>
                    <a:pt x="1177" y="1943"/>
                  </a:lnTo>
                  <a:cubicBezTo>
                    <a:pt x="1177" y="1907"/>
                    <a:pt x="1177" y="1861"/>
                    <a:pt x="1141" y="1861"/>
                  </a:cubicBezTo>
                  <a:lnTo>
                    <a:pt x="1022" y="1861"/>
                  </a:lnTo>
                  <a:cubicBezTo>
                    <a:pt x="1022" y="1597"/>
                    <a:pt x="986" y="1259"/>
                    <a:pt x="949" y="949"/>
                  </a:cubicBezTo>
                  <a:cubicBezTo>
                    <a:pt x="913" y="766"/>
                    <a:pt x="876" y="611"/>
                    <a:pt x="794" y="456"/>
                  </a:cubicBezTo>
                  <a:cubicBezTo>
                    <a:pt x="830" y="456"/>
                    <a:pt x="876" y="420"/>
                    <a:pt x="830" y="383"/>
                  </a:cubicBezTo>
                  <a:cubicBezTo>
                    <a:pt x="830" y="310"/>
                    <a:pt x="794" y="228"/>
                    <a:pt x="758" y="155"/>
                  </a:cubicBezTo>
                  <a:cubicBezTo>
                    <a:pt x="721" y="119"/>
                    <a:pt x="685" y="82"/>
                    <a:pt x="648" y="82"/>
                  </a:cubicBezTo>
                  <a:lnTo>
                    <a:pt x="648" y="37"/>
                  </a:lnTo>
                  <a:cubicBezTo>
                    <a:pt x="602" y="37"/>
                    <a:pt x="602" y="0"/>
                    <a:pt x="566" y="0"/>
                  </a:cubicBezTo>
                  <a:close/>
                </a:path>
              </a:pathLst>
            </a:custGeom>
            <a:solidFill>
              <a:srgbClr val="EDC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56"/>
            <p:cNvSpPr/>
            <p:nvPr/>
          </p:nvSpPr>
          <p:spPr>
            <a:xfrm>
              <a:off x="6545999" y="2467058"/>
              <a:ext cx="268587" cy="314529"/>
            </a:xfrm>
            <a:custGeom>
              <a:avLst/>
              <a:gdLst/>
              <a:ahLst/>
              <a:cxnLst/>
              <a:rect l="l" t="t" r="r" b="b"/>
              <a:pathLst>
                <a:path w="4636" h="5429" extrusionOk="0">
                  <a:moveTo>
                    <a:pt x="2692" y="0"/>
                  </a:moveTo>
                  <a:cubicBezTo>
                    <a:pt x="2583" y="0"/>
                    <a:pt x="2428" y="37"/>
                    <a:pt x="2282" y="73"/>
                  </a:cubicBezTo>
                  <a:cubicBezTo>
                    <a:pt x="2008" y="146"/>
                    <a:pt x="1780" y="301"/>
                    <a:pt x="1515" y="529"/>
                  </a:cubicBezTo>
                  <a:cubicBezTo>
                    <a:pt x="1479" y="529"/>
                    <a:pt x="1479" y="566"/>
                    <a:pt x="1479" y="602"/>
                  </a:cubicBezTo>
                  <a:cubicBezTo>
                    <a:pt x="1479" y="639"/>
                    <a:pt x="1479" y="684"/>
                    <a:pt x="1515" y="684"/>
                  </a:cubicBezTo>
                  <a:cubicBezTo>
                    <a:pt x="1552" y="867"/>
                    <a:pt x="1634" y="1022"/>
                    <a:pt x="1634" y="1177"/>
                  </a:cubicBezTo>
                  <a:cubicBezTo>
                    <a:pt x="1670" y="1323"/>
                    <a:pt x="1670" y="1478"/>
                    <a:pt x="1634" y="1597"/>
                  </a:cubicBezTo>
                  <a:cubicBezTo>
                    <a:pt x="1634" y="1706"/>
                    <a:pt x="1597" y="1779"/>
                    <a:pt x="1552" y="1898"/>
                  </a:cubicBezTo>
                  <a:cubicBezTo>
                    <a:pt x="1515" y="1971"/>
                    <a:pt x="1479" y="2053"/>
                    <a:pt x="1442" y="2126"/>
                  </a:cubicBezTo>
                  <a:cubicBezTo>
                    <a:pt x="1369" y="2162"/>
                    <a:pt x="1324" y="2235"/>
                    <a:pt x="1251" y="2281"/>
                  </a:cubicBezTo>
                  <a:cubicBezTo>
                    <a:pt x="1178" y="2354"/>
                    <a:pt x="1096" y="2390"/>
                    <a:pt x="1023" y="2427"/>
                  </a:cubicBezTo>
                  <a:cubicBezTo>
                    <a:pt x="868" y="2509"/>
                    <a:pt x="758" y="2509"/>
                    <a:pt x="603" y="2545"/>
                  </a:cubicBezTo>
                  <a:cubicBezTo>
                    <a:pt x="603" y="2545"/>
                    <a:pt x="567" y="2545"/>
                    <a:pt x="530" y="2582"/>
                  </a:cubicBezTo>
                  <a:lnTo>
                    <a:pt x="494" y="2582"/>
                  </a:lnTo>
                  <a:cubicBezTo>
                    <a:pt x="457" y="2618"/>
                    <a:pt x="375" y="2655"/>
                    <a:pt x="338" y="2737"/>
                  </a:cubicBezTo>
                  <a:cubicBezTo>
                    <a:pt x="302" y="2773"/>
                    <a:pt x="229" y="2846"/>
                    <a:pt x="183" y="2919"/>
                  </a:cubicBezTo>
                  <a:cubicBezTo>
                    <a:pt x="147" y="3038"/>
                    <a:pt x="74" y="3147"/>
                    <a:pt x="74" y="3302"/>
                  </a:cubicBezTo>
                  <a:cubicBezTo>
                    <a:pt x="1" y="3567"/>
                    <a:pt x="37" y="3877"/>
                    <a:pt x="110" y="4178"/>
                  </a:cubicBezTo>
                  <a:cubicBezTo>
                    <a:pt x="183" y="4443"/>
                    <a:pt x="338" y="4707"/>
                    <a:pt x="567" y="4935"/>
                  </a:cubicBezTo>
                  <a:cubicBezTo>
                    <a:pt x="758" y="5127"/>
                    <a:pt x="986" y="5319"/>
                    <a:pt x="1251" y="5355"/>
                  </a:cubicBezTo>
                  <a:cubicBezTo>
                    <a:pt x="1324" y="5392"/>
                    <a:pt x="1406" y="5392"/>
                    <a:pt x="1479" y="5392"/>
                  </a:cubicBezTo>
                  <a:cubicBezTo>
                    <a:pt x="1552" y="5428"/>
                    <a:pt x="1597" y="5428"/>
                    <a:pt x="1707" y="5428"/>
                  </a:cubicBezTo>
                  <a:cubicBezTo>
                    <a:pt x="1862" y="5428"/>
                    <a:pt x="2008" y="5392"/>
                    <a:pt x="2163" y="5355"/>
                  </a:cubicBezTo>
                  <a:cubicBezTo>
                    <a:pt x="2464" y="5282"/>
                    <a:pt x="2774" y="5163"/>
                    <a:pt x="3075" y="4972"/>
                  </a:cubicBezTo>
                  <a:cubicBezTo>
                    <a:pt x="3340" y="4789"/>
                    <a:pt x="3604" y="4561"/>
                    <a:pt x="3832" y="4288"/>
                  </a:cubicBezTo>
                  <a:cubicBezTo>
                    <a:pt x="4061" y="4023"/>
                    <a:pt x="4252" y="3722"/>
                    <a:pt x="4407" y="3421"/>
                  </a:cubicBezTo>
                  <a:cubicBezTo>
                    <a:pt x="4562" y="3038"/>
                    <a:pt x="4635" y="2691"/>
                    <a:pt x="4635" y="2354"/>
                  </a:cubicBezTo>
                  <a:cubicBezTo>
                    <a:pt x="4635" y="2281"/>
                    <a:pt x="4599" y="2235"/>
                    <a:pt x="4517" y="2235"/>
                  </a:cubicBezTo>
                  <a:lnTo>
                    <a:pt x="4289" y="2235"/>
                  </a:lnTo>
                  <a:cubicBezTo>
                    <a:pt x="4216" y="2199"/>
                    <a:pt x="4143" y="2199"/>
                    <a:pt x="4061" y="2162"/>
                  </a:cubicBezTo>
                  <a:cubicBezTo>
                    <a:pt x="3988" y="2126"/>
                    <a:pt x="3915" y="2089"/>
                    <a:pt x="3878" y="2053"/>
                  </a:cubicBezTo>
                  <a:cubicBezTo>
                    <a:pt x="3796" y="2007"/>
                    <a:pt x="3723" y="1934"/>
                    <a:pt x="3686" y="1861"/>
                  </a:cubicBezTo>
                  <a:cubicBezTo>
                    <a:pt x="3604" y="1779"/>
                    <a:pt x="3531" y="1670"/>
                    <a:pt x="3458" y="1514"/>
                  </a:cubicBezTo>
                  <a:cubicBezTo>
                    <a:pt x="3376" y="1323"/>
                    <a:pt x="3340" y="1095"/>
                    <a:pt x="3303" y="830"/>
                  </a:cubicBezTo>
                  <a:cubicBezTo>
                    <a:pt x="3267" y="602"/>
                    <a:pt x="3267" y="411"/>
                    <a:pt x="3267" y="183"/>
                  </a:cubicBezTo>
                  <a:lnTo>
                    <a:pt x="3267" y="146"/>
                  </a:lnTo>
                  <a:cubicBezTo>
                    <a:pt x="3267" y="110"/>
                    <a:pt x="3267" y="73"/>
                    <a:pt x="3230" y="73"/>
                  </a:cubicBezTo>
                  <a:cubicBezTo>
                    <a:pt x="3230" y="37"/>
                    <a:pt x="3194" y="37"/>
                    <a:pt x="3148" y="0"/>
                  </a:cubicBezTo>
                  <a:close/>
                </a:path>
              </a:pathLst>
            </a:custGeom>
            <a:solidFill>
              <a:srgbClr val="FFE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56"/>
            <p:cNvSpPr/>
            <p:nvPr/>
          </p:nvSpPr>
          <p:spPr>
            <a:xfrm>
              <a:off x="6631629" y="2464393"/>
              <a:ext cx="105789" cy="90437"/>
            </a:xfrm>
            <a:custGeom>
              <a:avLst/>
              <a:gdLst/>
              <a:ahLst/>
              <a:cxnLst/>
              <a:rect l="l" t="t" r="r" b="b"/>
              <a:pathLst>
                <a:path w="1826" h="1561" extrusionOk="0">
                  <a:moveTo>
                    <a:pt x="1333" y="0"/>
                  </a:moveTo>
                  <a:cubicBezTo>
                    <a:pt x="1296" y="0"/>
                    <a:pt x="1260" y="0"/>
                    <a:pt x="1214" y="46"/>
                  </a:cubicBezTo>
                  <a:cubicBezTo>
                    <a:pt x="1068" y="46"/>
                    <a:pt x="950" y="83"/>
                    <a:pt x="804" y="119"/>
                  </a:cubicBezTo>
                  <a:cubicBezTo>
                    <a:pt x="530" y="192"/>
                    <a:pt x="302" y="347"/>
                    <a:pt x="37" y="575"/>
                  </a:cubicBezTo>
                  <a:cubicBezTo>
                    <a:pt x="1" y="575"/>
                    <a:pt x="1" y="612"/>
                    <a:pt x="1" y="648"/>
                  </a:cubicBezTo>
                  <a:cubicBezTo>
                    <a:pt x="1" y="685"/>
                    <a:pt x="1" y="730"/>
                    <a:pt x="37" y="730"/>
                  </a:cubicBezTo>
                  <a:cubicBezTo>
                    <a:pt x="74" y="876"/>
                    <a:pt x="119" y="1031"/>
                    <a:pt x="156" y="1223"/>
                  </a:cubicBezTo>
                  <a:cubicBezTo>
                    <a:pt x="192" y="1332"/>
                    <a:pt x="192" y="1451"/>
                    <a:pt x="156" y="1560"/>
                  </a:cubicBezTo>
                  <a:cubicBezTo>
                    <a:pt x="384" y="1560"/>
                    <a:pt x="612" y="1524"/>
                    <a:pt x="804" y="1487"/>
                  </a:cubicBezTo>
                  <a:cubicBezTo>
                    <a:pt x="1068" y="1414"/>
                    <a:pt x="1333" y="1296"/>
                    <a:pt x="1561" y="1186"/>
                  </a:cubicBezTo>
                  <a:cubicBezTo>
                    <a:pt x="1634" y="1141"/>
                    <a:pt x="1716" y="1068"/>
                    <a:pt x="1789" y="1031"/>
                  </a:cubicBezTo>
                  <a:lnTo>
                    <a:pt x="1825" y="995"/>
                  </a:lnTo>
                  <a:lnTo>
                    <a:pt x="1825" y="876"/>
                  </a:lnTo>
                  <a:cubicBezTo>
                    <a:pt x="1789" y="685"/>
                    <a:pt x="1789" y="457"/>
                    <a:pt x="1789" y="229"/>
                  </a:cubicBezTo>
                  <a:lnTo>
                    <a:pt x="1789" y="192"/>
                  </a:lnTo>
                  <a:cubicBezTo>
                    <a:pt x="1789" y="156"/>
                    <a:pt x="1789" y="119"/>
                    <a:pt x="1752" y="119"/>
                  </a:cubicBezTo>
                  <a:cubicBezTo>
                    <a:pt x="1752" y="83"/>
                    <a:pt x="1716" y="46"/>
                    <a:pt x="1670" y="46"/>
                  </a:cubicBezTo>
                  <a:cubicBezTo>
                    <a:pt x="1561" y="46"/>
                    <a:pt x="1442" y="0"/>
                    <a:pt x="1333" y="0"/>
                  </a:cubicBezTo>
                  <a:close/>
                </a:path>
              </a:pathLst>
            </a:custGeom>
            <a:solidFill>
              <a:srgbClr val="EDC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56"/>
            <p:cNvSpPr/>
            <p:nvPr/>
          </p:nvSpPr>
          <p:spPr>
            <a:xfrm>
              <a:off x="6365237" y="1999792"/>
              <a:ext cx="502181" cy="546559"/>
            </a:xfrm>
            <a:custGeom>
              <a:avLst/>
              <a:gdLst/>
              <a:ahLst/>
              <a:cxnLst/>
              <a:rect l="l" t="t" r="r" b="b"/>
              <a:pathLst>
                <a:path w="8668" h="9434" extrusionOk="0">
                  <a:moveTo>
                    <a:pt x="4216" y="1"/>
                  </a:moveTo>
                  <a:cubicBezTo>
                    <a:pt x="4033" y="1"/>
                    <a:pt x="3805" y="37"/>
                    <a:pt x="3495" y="83"/>
                  </a:cubicBezTo>
                  <a:cubicBezTo>
                    <a:pt x="2847" y="156"/>
                    <a:pt x="2209" y="347"/>
                    <a:pt x="1597" y="612"/>
                  </a:cubicBezTo>
                  <a:cubicBezTo>
                    <a:pt x="1251" y="767"/>
                    <a:pt x="950" y="913"/>
                    <a:pt x="685" y="1104"/>
                  </a:cubicBezTo>
                  <a:lnTo>
                    <a:pt x="338" y="1451"/>
                  </a:lnTo>
                  <a:cubicBezTo>
                    <a:pt x="193" y="1597"/>
                    <a:pt x="74" y="1716"/>
                    <a:pt x="37" y="1862"/>
                  </a:cubicBezTo>
                  <a:cubicBezTo>
                    <a:pt x="1" y="1907"/>
                    <a:pt x="1" y="1944"/>
                    <a:pt x="1" y="1944"/>
                  </a:cubicBezTo>
                  <a:lnTo>
                    <a:pt x="1" y="2856"/>
                  </a:lnTo>
                  <a:lnTo>
                    <a:pt x="1" y="3422"/>
                  </a:lnTo>
                  <a:cubicBezTo>
                    <a:pt x="1" y="4069"/>
                    <a:pt x="37" y="4562"/>
                    <a:pt x="74" y="5018"/>
                  </a:cubicBezTo>
                  <a:cubicBezTo>
                    <a:pt x="110" y="5666"/>
                    <a:pt x="193" y="6195"/>
                    <a:pt x="302" y="6651"/>
                  </a:cubicBezTo>
                  <a:cubicBezTo>
                    <a:pt x="457" y="7189"/>
                    <a:pt x="649" y="7645"/>
                    <a:pt x="913" y="8065"/>
                  </a:cubicBezTo>
                  <a:cubicBezTo>
                    <a:pt x="1023" y="8248"/>
                    <a:pt x="1178" y="8439"/>
                    <a:pt x="1369" y="8594"/>
                  </a:cubicBezTo>
                  <a:cubicBezTo>
                    <a:pt x="1524" y="8786"/>
                    <a:pt x="1707" y="8932"/>
                    <a:pt x="1935" y="9050"/>
                  </a:cubicBezTo>
                  <a:cubicBezTo>
                    <a:pt x="2163" y="9160"/>
                    <a:pt x="2437" y="9278"/>
                    <a:pt x="2701" y="9315"/>
                  </a:cubicBezTo>
                  <a:cubicBezTo>
                    <a:pt x="2966" y="9388"/>
                    <a:pt x="3230" y="9433"/>
                    <a:pt x="3577" y="9433"/>
                  </a:cubicBezTo>
                  <a:lnTo>
                    <a:pt x="3723" y="9433"/>
                  </a:lnTo>
                  <a:cubicBezTo>
                    <a:pt x="3951" y="9433"/>
                    <a:pt x="4216" y="9433"/>
                    <a:pt x="4526" y="9388"/>
                  </a:cubicBezTo>
                  <a:cubicBezTo>
                    <a:pt x="4827" y="9351"/>
                    <a:pt x="5128" y="9278"/>
                    <a:pt x="5438" y="9160"/>
                  </a:cubicBezTo>
                  <a:cubicBezTo>
                    <a:pt x="6040" y="8932"/>
                    <a:pt x="6578" y="8594"/>
                    <a:pt x="6952" y="8175"/>
                  </a:cubicBezTo>
                  <a:cubicBezTo>
                    <a:pt x="7144" y="7946"/>
                    <a:pt x="7299" y="7682"/>
                    <a:pt x="7409" y="7381"/>
                  </a:cubicBezTo>
                  <a:cubicBezTo>
                    <a:pt x="7527" y="7071"/>
                    <a:pt x="7600" y="6733"/>
                    <a:pt x="7600" y="6350"/>
                  </a:cubicBezTo>
                  <a:lnTo>
                    <a:pt x="7719" y="6350"/>
                  </a:lnTo>
                  <a:cubicBezTo>
                    <a:pt x="7828" y="6350"/>
                    <a:pt x="7910" y="6314"/>
                    <a:pt x="8020" y="6277"/>
                  </a:cubicBezTo>
                  <a:cubicBezTo>
                    <a:pt x="8138" y="6241"/>
                    <a:pt x="8284" y="6122"/>
                    <a:pt x="8403" y="5930"/>
                  </a:cubicBezTo>
                  <a:cubicBezTo>
                    <a:pt x="8476" y="5821"/>
                    <a:pt x="8549" y="5629"/>
                    <a:pt x="8595" y="5438"/>
                  </a:cubicBezTo>
                  <a:cubicBezTo>
                    <a:pt x="8668" y="5246"/>
                    <a:pt x="8668" y="5055"/>
                    <a:pt x="8631" y="4872"/>
                  </a:cubicBezTo>
                  <a:cubicBezTo>
                    <a:pt x="8631" y="4681"/>
                    <a:pt x="8549" y="4562"/>
                    <a:pt x="8512" y="4416"/>
                  </a:cubicBezTo>
                  <a:cubicBezTo>
                    <a:pt x="8439" y="4297"/>
                    <a:pt x="8321" y="4188"/>
                    <a:pt x="8211" y="4106"/>
                  </a:cubicBezTo>
                  <a:cubicBezTo>
                    <a:pt x="8056" y="3996"/>
                    <a:pt x="7865" y="3996"/>
                    <a:pt x="7755" y="3996"/>
                  </a:cubicBezTo>
                  <a:cubicBezTo>
                    <a:pt x="7682" y="3996"/>
                    <a:pt x="7564" y="3996"/>
                    <a:pt x="7454" y="4033"/>
                  </a:cubicBezTo>
                  <a:cubicBezTo>
                    <a:pt x="7409" y="4033"/>
                    <a:pt x="7372" y="4033"/>
                    <a:pt x="7299" y="4069"/>
                  </a:cubicBezTo>
                  <a:lnTo>
                    <a:pt x="7263" y="4069"/>
                  </a:lnTo>
                  <a:lnTo>
                    <a:pt x="7299" y="4033"/>
                  </a:lnTo>
                  <a:cubicBezTo>
                    <a:pt x="7336" y="3312"/>
                    <a:pt x="7372" y="2546"/>
                    <a:pt x="7108" y="1862"/>
                  </a:cubicBezTo>
                  <a:cubicBezTo>
                    <a:pt x="6952" y="1488"/>
                    <a:pt x="6724" y="1141"/>
                    <a:pt x="6423" y="840"/>
                  </a:cubicBezTo>
                  <a:cubicBezTo>
                    <a:pt x="6314" y="721"/>
                    <a:pt x="6159" y="612"/>
                    <a:pt x="6004" y="493"/>
                  </a:cubicBezTo>
                  <a:cubicBezTo>
                    <a:pt x="5858" y="384"/>
                    <a:pt x="5703" y="311"/>
                    <a:pt x="5511" y="229"/>
                  </a:cubicBezTo>
                  <a:cubicBezTo>
                    <a:pt x="5174" y="119"/>
                    <a:pt x="4827" y="37"/>
                    <a:pt x="4407" y="1"/>
                  </a:cubicBezTo>
                  <a:close/>
                </a:path>
              </a:pathLst>
            </a:custGeom>
            <a:solidFill>
              <a:srgbClr val="FFE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56"/>
            <p:cNvSpPr/>
            <p:nvPr/>
          </p:nvSpPr>
          <p:spPr>
            <a:xfrm>
              <a:off x="6365237" y="1999792"/>
              <a:ext cx="433991" cy="264299"/>
            </a:xfrm>
            <a:custGeom>
              <a:avLst/>
              <a:gdLst/>
              <a:ahLst/>
              <a:cxnLst/>
              <a:rect l="l" t="t" r="r" b="b"/>
              <a:pathLst>
                <a:path w="7491" h="4562" extrusionOk="0">
                  <a:moveTo>
                    <a:pt x="4216" y="1"/>
                  </a:moveTo>
                  <a:cubicBezTo>
                    <a:pt x="4033" y="1"/>
                    <a:pt x="3805" y="1"/>
                    <a:pt x="3495" y="37"/>
                  </a:cubicBezTo>
                  <a:cubicBezTo>
                    <a:pt x="2847" y="156"/>
                    <a:pt x="2209" y="347"/>
                    <a:pt x="1561" y="612"/>
                  </a:cubicBezTo>
                  <a:cubicBezTo>
                    <a:pt x="1251" y="767"/>
                    <a:pt x="950" y="913"/>
                    <a:pt x="685" y="1104"/>
                  </a:cubicBezTo>
                  <a:lnTo>
                    <a:pt x="338" y="1451"/>
                  </a:lnTo>
                  <a:cubicBezTo>
                    <a:pt x="193" y="1597"/>
                    <a:pt x="74" y="1716"/>
                    <a:pt x="37" y="1862"/>
                  </a:cubicBezTo>
                  <a:cubicBezTo>
                    <a:pt x="1" y="1907"/>
                    <a:pt x="1" y="1944"/>
                    <a:pt x="1" y="1944"/>
                  </a:cubicBezTo>
                  <a:lnTo>
                    <a:pt x="1" y="2856"/>
                  </a:lnTo>
                  <a:lnTo>
                    <a:pt x="1" y="3422"/>
                  </a:lnTo>
                  <a:lnTo>
                    <a:pt x="302" y="3422"/>
                  </a:lnTo>
                  <a:cubicBezTo>
                    <a:pt x="384" y="3422"/>
                    <a:pt x="421" y="3385"/>
                    <a:pt x="494" y="3385"/>
                  </a:cubicBezTo>
                  <a:cubicBezTo>
                    <a:pt x="530" y="3385"/>
                    <a:pt x="612" y="3349"/>
                    <a:pt x="685" y="3349"/>
                  </a:cubicBezTo>
                  <a:lnTo>
                    <a:pt x="649" y="3349"/>
                  </a:lnTo>
                  <a:cubicBezTo>
                    <a:pt x="722" y="3312"/>
                    <a:pt x="758" y="3312"/>
                    <a:pt x="795" y="3276"/>
                  </a:cubicBezTo>
                  <a:cubicBezTo>
                    <a:pt x="877" y="3276"/>
                    <a:pt x="913" y="3230"/>
                    <a:pt x="950" y="3194"/>
                  </a:cubicBezTo>
                  <a:cubicBezTo>
                    <a:pt x="986" y="3194"/>
                    <a:pt x="1023" y="3157"/>
                    <a:pt x="1068" y="3121"/>
                  </a:cubicBezTo>
                  <a:cubicBezTo>
                    <a:pt x="1068" y="3084"/>
                    <a:pt x="1105" y="3048"/>
                    <a:pt x="1141" y="3002"/>
                  </a:cubicBezTo>
                  <a:cubicBezTo>
                    <a:pt x="1178" y="3002"/>
                    <a:pt x="1178" y="2966"/>
                    <a:pt x="1178" y="2966"/>
                  </a:cubicBezTo>
                  <a:lnTo>
                    <a:pt x="1251" y="2966"/>
                  </a:lnTo>
                  <a:cubicBezTo>
                    <a:pt x="1406" y="3002"/>
                    <a:pt x="1561" y="3048"/>
                    <a:pt x="1670" y="3084"/>
                  </a:cubicBezTo>
                  <a:cubicBezTo>
                    <a:pt x="2054" y="3121"/>
                    <a:pt x="2391" y="3157"/>
                    <a:pt x="2774" y="3157"/>
                  </a:cubicBezTo>
                  <a:cubicBezTo>
                    <a:pt x="2929" y="3121"/>
                    <a:pt x="3039" y="3121"/>
                    <a:pt x="3194" y="3084"/>
                  </a:cubicBezTo>
                  <a:cubicBezTo>
                    <a:pt x="3303" y="3048"/>
                    <a:pt x="3458" y="3048"/>
                    <a:pt x="3577" y="2966"/>
                  </a:cubicBezTo>
                  <a:cubicBezTo>
                    <a:pt x="3687" y="2966"/>
                    <a:pt x="3760" y="2893"/>
                    <a:pt x="3878" y="2856"/>
                  </a:cubicBezTo>
                  <a:cubicBezTo>
                    <a:pt x="3951" y="2820"/>
                    <a:pt x="4070" y="2774"/>
                    <a:pt x="4143" y="2701"/>
                  </a:cubicBezTo>
                  <a:cubicBezTo>
                    <a:pt x="4216" y="2664"/>
                    <a:pt x="4261" y="2591"/>
                    <a:pt x="4334" y="2546"/>
                  </a:cubicBezTo>
                  <a:cubicBezTo>
                    <a:pt x="4407" y="2473"/>
                    <a:pt x="4444" y="2436"/>
                    <a:pt x="4526" y="2363"/>
                  </a:cubicBezTo>
                  <a:cubicBezTo>
                    <a:pt x="4562" y="2318"/>
                    <a:pt x="4562" y="2281"/>
                    <a:pt x="4599" y="2245"/>
                  </a:cubicBezTo>
                  <a:lnTo>
                    <a:pt x="4672" y="2245"/>
                  </a:lnTo>
                  <a:cubicBezTo>
                    <a:pt x="4717" y="2281"/>
                    <a:pt x="4754" y="2318"/>
                    <a:pt x="4790" y="2363"/>
                  </a:cubicBezTo>
                  <a:cubicBezTo>
                    <a:pt x="4827" y="2363"/>
                    <a:pt x="4863" y="2400"/>
                    <a:pt x="4900" y="2400"/>
                  </a:cubicBezTo>
                  <a:lnTo>
                    <a:pt x="4863" y="2400"/>
                  </a:lnTo>
                  <a:cubicBezTo>
                    <a:pt x="4945" y="2400"/>
                    <a:pt x="4982" y="2436"/>
                    <a:pt x="5018" y="2436"/>
                  </a:cubicBezTo>
                  <a:cubicBezTo>
                    <a:pt x="5055" y="2473"/>
                    <a:pt x="5091" y="2473"/>
                    <a:pt x="5128" y="2473"/>
                  </a:cubicBezTo>
                  <a:cubicBezTo>
                    <a:pt x="5210" y="2473"/>
                    <a:pt x="5247" y="2509"/>
                    <a:pt x="5283" y="2509"/>
                  </a:cubicBezTo>
                  <a:lnTo>
                    <a:pt x="5438" y="2509"/>
                  </a:lnTo>
                  <a:cubicBezTo>
                    <a:pt x="5475" y="2473"/>
                    <a:pt x="5511" y="2473"/>
                    <a:pt x="5548" y="2473"/>
                  </a:cubicBezTo>
                  <a:lnTo>
                    <a:pt x="5666" y="2473"/>
                  </a:lnTo>
                  <a:lnTo>
                    <a:pt x="5703" y="2509"/>
                  </a:lnTo>
                  <a:cubicBezTo>
                    <a:pt x="5703" y="2820"/>
                    <a:pt x="5630" y="3121"/>
                    <a:pt x="5666" y="3422"/>
                  </a:cubicBezTo>
                  <a:cubicBezTo>
                    <a:pt x="5666" y="3504"/>
                    <a:pt x="5666" y="3577"/>
                    <a:pt x="5703" y="3650"/>
                  </a:cubicBezTo>
                  <a:cubicBezTo>
                    <a:pt x="5703" y="3686"/>
                    <a:pt x="5739" y="3768"/>
                    <a:pt x="5739" y="3841"/>
                  </a:cubicBezTo>
                  <a:cubicBezTo>
                    <a:pt x="5776" y="3878"/>
                    <a:pt x="5776" y="3960"/>
                    <a:pt x="5812" y="3996"/>
                  </a:cubicBezTo>
                  <a:cubicBezTo>
                    <a:pt x="5858" y="4033"/>
                    <a:pt x="5858" y="4069"/>
                    <a:pt x="5894" y="4106"/>
                  </a:cubicBezTo>
                  <a:cubicBezTo>
                    <a:pt x="5967" y="4224"/>
                    <a:pt x="6004" y="4297"/>
                    <a:pt x="6086" y="4370"/>
                  </a:cubicBezTo>
                  <a:lnTo>
                    <a:pt x="6122" y="4370"/>
                  </a:lnTo>
                  <a:cubicBezTo>
                    <a:pt x="6159" y="4416"/>
                    <a:pt x="6195" y="4453"/>
                    <a:pt x="6268" y="4489"/>
                  </a:cubicBezTo>
                  <a:cubicBezTo>
                    <a:pt x="6350" y="4525"/>
                    <a:pt x="6387" y="4525"/>
                    <a:pt x="6460" y="4525"/>
                  </a:cubicBezTo>
                  <a:cubicBezTo>
                    <a:pt x="6496" y="4562"/>
                    <a:pt x="6542" y="4562"/>
                    <a:pt x="6615" y="4562"/>
                  </a:cubicBezTo>
                  <a:cubicBezTo>
                    <a:pt x="6651" y="4562"/>
                    <a:pt x="6724" y="4525"/>
                    <a:pt x="6806" y="4525"/>
                  </a:cubicBezTo>
                  <a:cubicBezTo>
                    <a:pt x="6916" y="4489"/>
                    <a:pt x="6998" y="4416"/>
                    <a:pt x="7071" y="4370"/>
                  </a:cubicBezTo>
                  <a:cubicBezTo>
                    <a:pt x="7226" y="4261"/>
                    <a:pt x="7336" y="4142"/>
                    <a:pt x="7491" y="3996"/>
                  </a:cubicBezTo>
                  <a:lnTo>
                    <a:pt x="7454" y="3996"/>
                  </a:lnTo>
                  <a:cubicBezTo>
                    <a:pt x="7409" y="4033"/>
                    <a:pt x="7336" y="4033"/>
                    <a:pt x="7299" y="4069"/>
                  </a:cubicBezTo>
                  <a:lnTo>
                    <a:pt x="7263" y="4069"/>
                  </a:lnTo>
                  <a:lnTo>
                    <a:pt x="7299" y="4033"/>
                  </a:lnTo>
                  <a:cubicBezTo>
                    <a:pt x="7336" y="3312"/>
                    <a:pt x="7372" y="2546"/>
                    <a:pt x="7108" y="1825"/>
                  </a:cubicBezTo>
                  <a:cubicBezTo>
                    <a:pt x="6998" y="1488"/>
                    <a:pt x="6724" y="1141"/>
                    <a:pt x="6423" y="840"/>
                  </a:cubicBezTo>
                  <a:cubicBezTo>
                    <a:pt x="6314" y="721"/>
                    <a:pt x="6159" y="612"/>
                    <a:pt x="6004" y="493"/>
                  </a:cubicBezTo>
                  <a:cubicBezTo>
                    <a:pt x="5858" y="384"/>
                    <a:pt x="5703" y="311"/>
                    <a:pt x="5511" y="229"/>
                  </a:cubicBezTo>
                  <a:cubicBezTo>
                    <a:pt x="5174" y="119"/>
                    <a:pt x="4827" y="37"/>
                    <a:pt x="4407" y="1"/>
                  </a:cubicBezTo>
                  <a:close/>
                </a:path>
              </a:pathLst>
            </a:custGeom>
            <a:solidFill>
              <a:srgbClr val="F6D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56"/>
            <p:cNvSpPr/>
            <p:nvPr/>
          </p:nvSpPr>
          <p:spPr>
            <a:xfrm>
              <a:off x="6561352" y="2301588"/>
              <a:ext cx="303985" cy="246861"/>
            </a:xfrm>
            <a:custGeom>
              <a:avLst/>
              <a:gdLst/>
              <a:ahLst/>
              <a:cxnLst/>
              <a:rect l="l" t="t" r="r" b="b"/>
              <a:pathLst>
                <a:path w="5247" h="4261" extrusionOk="0">
                  <a:moveTo>
                    <a:pt x="5246" y="1"/>
                  </a:moveTo>
                  <a:cubicBezTo>
                    <a:pt x="5210" y="119"/>
                    <a:pt x="5164" y="192"/>
                    <a:pt x="5091" y="265"/>
                  </a:cubicBezTo>
                  <a:cubicBezTo>
                    <a:pt x="5054" y="302"/>
                    <a:pt x="5018" y="347"/>
                    <a:pt x="4981" y="384"/>
                  </a:cubicBezTo>
                  <a:cubicBezTo>
                    <a:pt x="4936" y="420"/>
                    <a:pt x="4899" y="457"/>
                    <a:pt x="4863" y="457"/>
                  </a:cubicBezTo>
                  <a:cubicBezTo>
                    <a:pt x="4790" y="530"/>
                    <a:pt x="4708" y="530"/>
                    <a:pt x="4598" y="575"/>
                  </a:cubicBezTo>
                  <a:cubicBezTo>
                    <a:pt x="4525" y="575"/>
                    <a:pt x="4443" y="612"/>
                    <a:pt x="4334" y="612"/>
                  </a:cubicBezTo>
                  <a:cubicBezTo>
                    <a:pt x="4252" y="648"/>
                    <a:pt x="4179" y="648"/>
                    <a:pt x="4069" y="685"/>
                  </a:cubicBezTo>
                  <a:cubicBezTo>
                    <a:pt x="4024" y="685"/>
                    <a:pt x="3987" y="721"/>
                    <a:pt x="3987" y="721"/>
                  </a:cubicBezTo>
                  <a:lnTo>
                    <a:pt x="3951" y="758"/>
                  </a:lnTo>
                  <a:cubicBezTo>
                    <a:pt x="3914" y="758"/>
                    <a:pt x="3914" y="803"/>
                    <a:pt x="3914" y="803"/>
                  </a:cubicBezTo>
                  <a:cubicBezTo>
                    <a:pt x="3878" y="840"/>
                    <a:pt x="3878" y="876"/>
                    <a:pt x="3878" y="949"/>
                  </a:cubicBezTo>
                  <a:cubicBezTo>
                    <a:pt x="3841" y="1032"/>
                    <a:pt x="3841" y="1105"/>
                    <a:pt x="3796" y="1214"/>
                  </a:cubicBezTo>
                  <a:lnTo>
                    <a:pt x="3796" y="1524"/>
                  </a:lnTo>
                  <a:cubicBezTo>
                    <a:pt x="3759" y="1597"/>
                    <a:pt x="3759" y="1670"/>
                    <a:pt x="3759" y="1789"/>
                  </a:cubicBezTo>
                  <a:cubicBezTo>
                    <a:pt x="3723" y="1825"/>
                    <a:pt x="3723" y="1862"/>
                    <a:pt x="3723" y="1862"/>
                  </a:cubicBezTo>
                  <a:cubicBezTo>
                    <a:pt x="3686" y="1944"/>
                    <a:pt x="3686" y="1980"/>
                    <a:pt x="3650" y="2017"/>
                  </a:cubicBezTo>
                  <a:cubicBezTo>
                    <a:pt x="3613" y="2126"/>
                    <a:pt x="3531" y="2245"/>
                    <a:pt x="3458" y="2318"/>
                  </a:cubicBezTo>
                  <a:cubicBezTo>
                    <a:pt x="3421" y="2436"/>
                    <a:pt x="3303" y="2546"/>
                    <a:pt x="3230" y="2628"/>
                  </a:cubicBezTo>
                  <a:cubicBezTo>
                    <a:pt x="3075" y="2810"/>
                    <a:pt x="2883" y="3002"/>
                    <a:pt x="2701" y="3157"/>
                  </a:cubicBezTo>
                  <a:cubicBezTo>
                    <a:pt x="2619" y="3230"/>
                    <a:pt x="2546" y="3267"/>
                    <a:pt x="2473" y="3349"/>
                  </a:cubicBezTo>
                  <a:cubicBezTo>
                    <a:pt x="2354" y="3385"/>
                    <a:pt x="2281" y="3458"/>
                    <a:pt x="2199" y="3495"/>
                  </a:cubicBezTo>
                  <a:cubicBezTo>
                    <a:pt x="2053" y="3613"/>
                    <a:pt x="1862" y="3723"/>
                    <a:pt x="1670" y="3805"/>
                  </a:cubicBezTo>
                  <a:cubicBezTo>
                    <a:pt x="1332" y="3951"/>
                    <a:pt x="949" y="4106"/>
                    <a:pt x="566" y="4179"/>
                  </a:cubicBezTo>
                  <a:cubicBezTo>
                    <a:pt x="375" y="4179"/>
                    <a:pt x="192" y="4224"/>
                    <a:pt x="0" y="4224"/>
                  </a:cubicBezTo>
                  <a:cubicBezTo>
                    <a:pt x="73" y="4224"/>
                    <a:pt x="110" y="4224"/>
                    <a:pt x="192" y="4261"/>
                  </a:cubicBezTo>
                  <a:lnTo>
                    <a:pt x="338" y="4261"/>
                  </a:lnTo>
                  <a:cubicBezTo>
                    <a:pt x="566" y="4261"/>
                    <a:pt x="831" y="4224"/>
                    <a:pt x="1141" y="4179"/>
                  </a:cubicBezTo>
                  <a:cubicBezTo>
                    <a:pt x="1442" y="4142"/>
                    <a:pt x="1743" y="4069"/>
                    <a:pt x="2053" y="3951"/>
                  </a:cubicBezTo>
                  <a:cubicBezTo>
                    <a:pt x="2655" y="3723"/>
                    <a:pt x="3193" y="3385"/>
                    <a:pt x="3567" y="2966"/>
                  </a:cubicBezTo>
                  <a:cubicBezTo>
                    <a:pt x="3759" y="2737"/>
                    <a:pt x="3914" y="2473"/>
                    <a:pt x="4024" y="2172"/>
                  </a:cubicBezTo>
                  <a:cubicBezTo>
                    <a:pt x="4142" y="1862"/>
                    <a:pt x="4215" y="1524"/>
                    <a:pt x="4215" y="1141"/>
                  </a:cubicBezTo>
                  <a:lnTo>
                    <a:pt x="4334" y="1141"/>
                  </a:lnTo>
                  <a:cubicBezTo>
                    <a:pt x="4443" y="1141"/>
                    <a:pt x="4525" y="1105"/>
                    <a:pt x="4635" y="1068"/>
                  </a:cubicBezTo>
                  <a:cubicBezTo>
                    <a:pt x="4790" y="1032"/>
                    <a:pt x="4899" y="913"/>
                    <a:pt x="5018" y="721"/>
                  </a:cubicBezTo>
                  <a:cubicBezTo>
                    <a:pt x="5091" y="612"/>
                    <a:pt x="5164" y="420"/>
                    <a:pt x="5210" y="229"/>
                  </a:cubicBezTo>
                  <a:cubicBezTo>
                    <a:pt x="5246" y="156"/>
                    <a:pt x="5246" y="74"/>
                    <a:pt x="5246" y="1"/>
                  </a:cubicBezTo>
                  <a:close/>
                </a:path>
              </a:pathLst>
            </a:custGeom>
            <a:solidFill>
              <a:srgbClr val="F6D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56"/>
            <p:cNvSpPr/>
            <p:nvPr/>
          </p:nvSpPr>
          <p:spPr>
            <a:xfrm>
              <a:off x="6797096" y="2341217"/>
              <a:ext cx="58" cy="58"/>
            </a:xfrm>
            <a:custGeom>
              <a:avLst/>
              <a:gdLst/>
              <a:ahLst/>
              <a:cxnLst/>
              <a:rect l="l" t="t" r="r" b="b"/>
              <a:pathLst>
                <a:path w="1" h="1" extrusionOk="0">
                  <a:moveTo>
                    <a:pt x="0" y="1"/>
                  </a:moveTo>
                  <a:lnTo>
                    <a:pt x="0" y="1"/>
                  </a:lnTo>
                  <a:close/>
                </a:path>
              </a:pathLst>
            </a:custGeom>
            <a:solidFill>
              <a:srgbClr val="F6D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56"/>
            <p:cNvSpPr/>
            <p:nvPr/>
          </p:nvSpPr>
          <p:spPr>
            <a:xfrm>
              <a:off x="6797096" y="2341217"/>
              <a:ext cx="58" cy="58"/>
            </a:xfrm>
            <a:custGeom>
              <a:avLst/>
              <a:gdLst/>
              <a:ahLst/>
              <a:cxnLst/>
              <a:rect l="l" t="t" r="r" b="b"/>
              <a:pathLst>
                <a:path w="1" h="1" extrusionOk="0">
                  <a:moveTo>
                    <a:pt x="0" y="1"/>
                  </a:moveTo>
                  <a:lnTo>
                    <a:pt x="0" y="1"/>
                  </a:lnTo>
                  <a:close/>
                </a:path>
              </a:pathLst>
            </a:custGeom>
            <a:solidFill>
              <a:srgbClr val="F6D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56"/>
            <p:cNvSpPr/>
            <p:nvPr/>
          </p:nvSpPr>
          <p:spPr>
            <a:xfrm>
              <a:off x="6788116" y="2348112"/>
              <a:ext cx="58" cy="58"/>
            </a:xfrm>
            <a:custGeom>
              <a:avLst/>
              <a:gdLst/>
              <a:ahLst/>
              <a:cxnLst/>
              <a:rect l="l" t="t" r="r" b="b"/>
              <a:pathLst>
                <a:path w="1" h="1" extrusionOk="0">
                  <a:moveTo>
                    <a:pt x="0" y="0"/>
                  </a:moveTo>
                  <a:lnTo>
                    <a:pt x="0" y="0"/>
                  </a:lnTo>
                  <a:close/>
                </a:path>
              </a:pathLst>
            </a:custGeom>
            <a:solidFill>
              <a:srgbClr val="F6D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56"/>
            <p:cNvSpPr/>
            <p:nvPr/>
          </p:nvSpPr>
          <p:spPr>
            <a:xfrm>
              <a:off x="6788116" y="2348112"/>
              <a:ext cx="58" cy="58"/>
            </a:xfrm>
            <a:custGeom>
              <a:avLst/>
              <a:gdLst/>
              <a:ahLst/>
              <a:cxnLst/>
              <a:rect l="l" t="t" r="r" b="b"/>
              <a:pathLst>
                <a:path w="1" h="1" extrusionOk="0">
                  <a:moveTo>
                    <a:pt x="0" y="0"/>
                  </a:moveTo>
                  <a:lnTo>
                    <a:pt x="0" y="0"/>
                  </a:lnTo>
                  <a:close/>
                </a:path>
              </a:pathLst>
            </a:custGeom>
            <a:solidFill>
              <a:srgbClr val="F6D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56"/>
            <p:cNvSpPr/>
            <p:nvPr/>
          </p:nvSpPr>
          <p:spPr>
            <a:xfrm>
              <a:off x="6717781" y="2252979"/>
              <a:ext cx="58" cy="58"/>
            </a:xfrm>
            <a:custGeom>
              <a:avLst/>
              <a:gdLst/>
              <a:ahLst/>
              <a:cxnLst/>
              <a:rect l="l" t="t" r="r" b="b"/>
              <a:pathLst>
                <a:path w="1" h="1" extrusionOk="0">
                  <a:moveTo>
                    <a:pt x="1" y="0"/>
                  </a:moveTo>
                  <a:lnTo>
                    <a:pt x="1" y="0"/>
                  </a:lnTo>
                  <a:close/>
                </a:path>
              </a:pathLst>
            </a:custGeom>
            <a:solidFill>
              <a:srgbClr val="F6D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56"/>
            <p:cNvSpPr/>
            <p:nvPr/>
          </p:nvSpPr>
          <p:spPr>
            <a:xfrm>
              <a:off x="6759553" y="2261959"/>
              <a:ext cx="58" cy="58"/>
            </a:xfrm>
            <a:custGeom>
              <a:avLst/>
              <a:gdLst/>
              <a:ahLst/>
              <a:cxnLst/>
              <a:rect l="l" t="t" r="r" b="b"/>
              <a:pathLst>
                <a:path w="1" h="1" extrusionOk="0">
                  <a:moveTo>
                    <a:pt x="0" y="0"/>
                  </a:moveTo>
                  <a:close/>
                </a:path>
              </a:pathLst>
            </a:custGeom>
            <a:solidFill>
              <a:srgbClr val="F6D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56"/>
            <p:cNvSpPr/>
            <p:nvPr/>
          </p:nvSpPr>
          <p:spPr>
            <a:xfrm>
              <a:off x="6759553" y="2261959"/>
              <a:ext cx="58" cy="58"/>
            </a:xfrm>
            <a:custGeom>
              <a:avLst/>
              <a:gdLst/>
              <a:ahLst/>
              <a:cxnLst/>
              <a:rect l="l" t="t" r="r" b="b"/>
              <a:pathLst>
                <a:path w="1" h="1" extrusionOk="0">
                  <a:moveTo>
                    <a:pt x="0" y="0"/>
                  </a:moveTo>
                  <a:lnTo>
                    <a:pt x="0" y="0"/>
                  </a:lnTo>
                  <a:close/>
                </a:path>
              </a:pathLst>
            </a:custGeom>
            <a:solidFill>
              <a:srgbClr val="F6D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56"/>
            <p:cNvSpPr/>
            <p:nvPr/>
          </p:nvSpPr>
          <p:spPr>
            <a:xfrm>
              <a:off x="6748429" y="2264045"/>
              <a:ext cx="58" cy="58"/>
            </a:xfrm>
            <a:custGeom>
              <a:avLst/>
              <a:gdLst/>
              <a:ahLst/>
              <a:cxnLst/>
              <a:rect l="l" t="t" r="r" b="b"/>
              <a:pathLst>
                <a:path w="1" h="1" extrusionOk="0">
                  <a:moveTo>
                    <a:pt x="1" y="1"/>
                  </a:moveTo>
                  <a:close/>
                </a:path>
              </a:pathLst>
            </a:custGeom>
            <a:solidFill>
              <a:srgbClr val="F6D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56"/>
            <p:cNvSpPr/>
            <p:nvPr/>
          </p:nvSpPr>
          <p:spPr>
            <a:xfrm>
              <a:off x="6420219" y="2294925"/>
              <a:ext cx="41829" cy="59847"/>
            </a:xfrm>
            <a:custGeom>
              <a:avLst/>
              <a:gdLst/>
              <a:ahLst/>
              <a:cxnLst/>
              <a:rect l="l" t="t" r="r" b="b"/>
              <a:pathLst>
                <a:path w="722" h="1033" extrusionOk="0">
                  <a:moveTo>
                    <a:pt x="315" y="0"/>
                  </a:moveTo>
                  <a:cubicBezTo>
                    <a:pt x="298" y="0"/>
                    <a:pt x="282" y="2"/>
                    <a:pt x="265" y="6"/>
                  </a:cubicBezTo>
                  <a:cubicBezTo>
                    <a:pt x="119" y="43"/>
                    <a:pt x="1" y="307"/>
                    <a:pt x="37" y="572"/>
                  </a:cubicBezTo>
                  <a:cubicBezTo>
                    <a:pt x="113" y="848"/>
                    <a:pt x="242" y="1032"/>
                    <a:pt x="411" y="1032"/>
                  </a:cubicBezTo>
                  <a:cubicBezTo>
                    <a:pt x="426" y="1032"/>
                    <a:pt x="441" y="1031"/>
                    <a:pt x="457" y="1028"/>
                  </a:cubicBezTo>
                  <a:cubicBezTo>
                    <a:pt x="612" y="991"/>
                    <a:pt x="721" y="727"/>
                    <a:pt x="685" y="462"/>
                  </a:cubicBezTo>
                  <a:cubicBezTo>
                    <a:pt x="652" y="212"/>
                    <a:pt x="489" y="0"/>
                    <a:pt x="315"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56"/>
            <p:cNvSpPr/>
            <p:nvPr/>
          </p:nvSpPr>
          <p:spPr>
            <a:xfrm>
              <a:off x="6596230" y="2270650"/>
              <a:ext cx="39685" cy="57703"/>
            </a:xfrm>
            <a:custGeom>
              <a:avLst/>
              <a:gdLst/>
              <a:ahLst/>
              <a:cxnLst/>
              <a:rect l="l" t="t" r="r" b="b"/>
              <a:pathLst>
                <a:path w="685" h="996" extrusionOk="0">
                  <a:moveTo>
                    <a:pt x="313" y="1"/>
                  </a:moveTo>
                  <a:cubicBezTo>
                    <a:pt x="300" y="1"/>
                    <a:pt x="287" y="2"/>
                    <a:pt x="274" y="6"/>
                  </a:cubicBezTo>
                  <a:cubicBezTo>
                    <a:pt x="119" y="42"/>
                    <a:pt x="1" y="270"/>
                    <a:pt x="46" y="571"/>
                  </a:cubicBezTo>
                  <a:cubicBezTo>
                    <a:pt x="80" y="814"/>
                    <a:pt x="244" y="995"/>
                    <a:pt x="383" y="995"/>
                  </a:cubicBezTo>
                  <a:cubicBezTo>
                    <a:pt x="396" y="995"/>
                    <a:pt x="408" y="994"/>
                    <a:pt x="420" y="991"/>
                  </a:cubicBezTo>
                  <a:cubicBezTo>
                    <a:pt x="612" y="954"/>
                    <a:pt x="685" y="690"/>
                    <a:pt x="648" y="425"/>
                  </a:cubicBezTo>
                  <a:cubicBezTo>
                    <a:pt x="615" y="175"/>
                    <a:pt x="452" y="1"/>
                    <a:pt x="313"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56"/>
            <p:cNvSpPr/>
            <p:nvPr/>
          </p:nvSpPr>
          <p:spPr>
            <a:xfrm>
              <a:off x="6371610" y="2195910"/>
              <a:ext cx="81978" cy="63960"/>
            </a:xfrm>
            <a:custGeom>
              <a:avLst/>
              <a:gdLst/>
              <a:ahLst/>
              <a:cxnLst/>
              <a:rect l="l" t="t" r="r" b="b"/>
              <a:pathLst>
                <a:path w="1415" h="1104" extrusionOk="0">
                  <a:moveTo>
                    <a:pt x="995" y="0"/>
                  </a:moveTo>
                  <a:cubicBezTo>
                    <a:pt x="913" y="0"/>
                    <a:pt x="840" y="0"/>
                    <a:pt x="803" y="37"/>
                  </a:cubicBezTo>
                  <a:cubicBezTo>
                    <a:pt x="730" y="37"/>
                    <a:pt x="648" y="73"/>
                    <a:pt x="575" y="119"/>
                  </a:cubicBezTo>
                  <a:cubicBezTo>
                    <a:pt x="539" y="155"/>
                    <a:pt x="502" y="192"/>
                    <a:pt x="420" y="265"/>
                  </a:cubicBezTo>
                  <a:cubicBezTo>
                    <a:pt x="384" y="301"/>
                    <a:pt x="347" y="347"/>
                    <a:pt x="311" y="420"/>
                  </a:cubicBezTo>
                  <a:cubicBezTo>
                    <a:pt x="274" y="456"/>
                    <a:pt x="228" y="529"/>
                    <a:pt x="192" y="611"/>
                  </a:cubicBezTo>
                  <a:cubicBezTo>
                    <a:pt x="119" y="721"/>
                    <a:pt x="83" y="839"/>
                    <a:pt x="46" y="949"/>
                  </a:cubicBezTo>
                  <a:cubicBezTo>
                    <a:pt x="0" y="985"/>
                    <a:pt x="46" y="1068"/>
                    <a:pt x="83" y="1104"/>
                  </a:cubicBezTo>
                  <a:cubicBezTo>
                    <a:pt x="156" y="1104"/>
                    <a:pt x="192" y="1068"/>
                    <a:pt x="228" y="1031"/>
                  </a:cubicBezTo>
                  <a:cubicBezTo>
                    <a:pt x="228" y="985"/>
                    <a:pt x="228" y="985"/>
                    <a:pt x="274" y="949"/>
                  </a:cubicBezTo>
                  <a:cubicBezTo>
                    <a:pt x="274" y="912"/>
                    <a:pt x="311" y="876"/>
                    <a:pt x="347" y="839"/>
                  </a:cubicBezTo>
                  <a:cubicBezTo>
                    <a:pt x="420" y="803"/>
                    <a:pt x="457" y="757"/>
                    <a:pt x="502" y="721"/>
                  </a:cubicBezTo>
                  <a:cubicBezTo>
                    <a:pt x="612" y="684"/>
                    <a:pt x="685" y="648"/>
                    <a:pt x="767" y="611"/>
                  </a:cubicBezTo>
                  <a:cubicBezTo>
                    <a:pt x="840" y="611"/>
                    <a:pt x="876" y="575"/>
                    <a:pt x="958" y="575"/>
                  </a:cubicBezTo>
                  <a:cubicBezTo>
                    <a:pt x="1068" y="575"/>
                    <a:pt x="1141" y="529"/>
                    <a:pt x="1259" y="493"/>
                  </a:cubicBezTo>
                  <a:cubicBezTo>
                    <a:pt x="1332" y="493"/>
                    <a:pt x="1369" y="383"/>
                    <a:pt x="1414" y="301"/>
                  </a:cubicBezTo>
                  <a:cubicBezTo>
                    <a:pt x="1414" y="265"/>
                    <a:pt x="1414" y="228"/>
                    <a:pt x="1369" y="192"/>
                  </a:cubicBezTo>
                  <a:cubicBezTo>
                    <a:pt x="1369" y="155"/>
                    <a:pt x="1332" y="119"/>
                    <a:pt x="1296" y="73"/>
                  </a:cubicBezTo>
                  <a:cubicBezTo>
                    <a:pt x="1259" y="73"/>
                    <a:pt x="1223" y="37"/>
                    <a:pt x="1223" y="37"/>
                  </a:cubicBezTo>
                  <a:cubicBezTo>
                    <a:pt x="1186" y="37"/>
                    <a:pt x="1141" y="0"/>
                    <a:pt x="1104" y="0"/>
                  </a:cubicBezTo>
                  <a:close/>
                </a:path>
              </a:pathLst>
            </a:custGeom>
            <a:solidFill>
              <a:srgbClr val="7C3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56"/>
            <p:cNvSpPr/>
            <p:nvPr/>
          </p:nvSpPr>
          <p:spPr>
            <a:xfrm>
              <a:off x="6569811" y="2176327"/>
              <a:ext cx="103646" cy="49766"/>
            </a:xfrm>
            <a:custGeom>
              <a:avLst/>
              <a:gdLst/>
              <a:ahLst/>
              <a:cxnLst/>
              <a:rect l="l" t="t" r="r" b="b"/>
              <a:pathLst>
                <a:path w="1789" h="859" extrusionOk="0">
                  <a:moveTo>
                    <a:pt x="685" y="1"/>
                  </a:moveTo>
                  <a:cubicBezTo>
                    <a:pt x="575" y="1"/>
                    <a:pt x="502" y="1"/>
                    <a:pt x="420" y="37"/>
                  </a:cubicBezTo>
                  <a:lnTo>
                    <a:pt x="347" y="37"/>
                  </a:lnTo>
                  <a:cubicBezTo>
                    <a:pt x="347" y="37"/>
                    <a:pt x="311" y="37"/>
                    <a:pt x="311" y="74"/>
                  </a:cubicBezTo>
                  <a:cubicBezTo>
                    <a:pt x="274" y="74"/>
                    <a:pt x="229" y="110"/>
                    <a:pt x="192" y="110"/>
                  </a:cubicBezTo>
                  <a:cubicBezTo>
                    <a:pt x="156" y="147"/>
                    <a:pt x="119" y="147"/>
                    <a:pt x="83" y="183"/>
                  </a:cubicBezTo>
                  <a:cubicBezTo>
                    <a:pt x="83" y="229"/>
                    <a:pt x="46" y="265"/>
                    <a:pt x="46" y="302"/>
                  </a:cubicBezTo>
                  <a:cubicBezTo>
                    <a:pt x="0" y="338"/>
                    <a:pt x="0" y="375"/>
                    <a:pt x="46" y="411"/>
                  </a:cubicBezTo>
                  <a:cubicBezTo>
                    <a:pt x="83" y="530"/>
                    <a:pt x="156" y="566"/>
                    <a:pt x="229" y="566"/>
                  </a:cubicBezTo>
                  <a:cubicBezTo>
                    <a:pt x="268" y="578"/>
                    <a:pt x="307" y="582"/>
                    <a:pt x="345" y="582"/>
                  </a:cubicBezTo>
                  <a:cubicBezTo>
                    <a:pt x="421" y="582"/>
                    <a:pt x="496" y="566"/>
                    <a:pt x="575" y="566"/>
                  </a:cubicBezTo>
                  <a:lnTo>
                    <a:pt x="840" y="566"/>
                  </a:lnTo>
                  <a:cubicBezTo>
                    <a:pt x="913" y="566"/>
                    <a:pt x="1031" y="566"/>
                    <a:pt x="1141" y="603"/>
                  </a:cubicBezTo>
                  <a:cubicBezTo>
                    <a:pt x="1223" y="603"/>
                    <a:pt x="1259" y="639"/>
                    <a:pt x="1332" y="685"/>
                  </a:cubicBezTo>
                  <a:cubicBezTo>
                    <a:pt x="1414" y="685"/>
                    <a:pt x="1451" y="721"/>
                    <a:pt x="1487" y="758"/>
                  </a:cubicBezTo>
                  <a:cubicBezTo>
                    <a:pt x="1487" y="794"/>
                    <a:pt x="1524" y="794"/>
                    <a:pt x="1524" y="831"/>
                  </a:cubicBezTo>
                  <a:cubicBezTo>
                    <a:pt x="1542" y="849"/>
                    <a:pt x="1572" y="858"/>
                    <a:pt x="1606" y="858"/>
                  </a:cubicBezTo>
                  <a:cubicBezTo>
                    <a:pt x="1640" y="858"/>
                    <a:pt x="1679" y="849"/>
                    <a:pt x="1716" y="831"/>
                  </a:cubicBezTo>
                  <a:cubicBezTo>
                    <a:pt x="1752" y="794"/>
                    <a:pt x="1788" y="721"/>
                    <a:pt x="1752" y="685"/>
                  </a:cubicBezTo>
                  <a:cubicBezTo>
                    <a:pt x="1679" y="603"/>
                    <a:pt x="1597" y="493"/>
                    <a:pt x="1487" y="375"/>
                  </a:cubicBezTo>
                  <a:cubicBezTo>
                    <a:pt x="1451" y="338"/>
                    <a:pt x="1369" y="265"/>
                    <a:pt x="1296" y="229"/>
                  </a:cubicBezTo>
                  <a:cubicBezTo>
                    <a:pt x="1259" y="183"/>
                    <a:pt x="1186" y="147"/>
                    <a:pt x="1141" y="110"/>
                  </a:cubicBezTo>
                  <a:cubicBezTo>
                    <a:pt x="1068" y="74"/>
                    <a:pt x="995" y="74"/>
                    <a:pt x="913" y="37"/>
                  </a:cubicBezTo>
                  <a:cubicBezTo>
                    <a:pt x="840" y="37"/>
                    <a:pt x="767" y="1"/>
                    <a:pt x="685" y="1"/>
                  </a:cubicBezTo>
                  <a:close/>
                </a:path>
              </a:pathLst>
            </a:custGeom>
            <a:solidFill>
              <a:srgbClr val="7C3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56"/>
            <p:cNvSpPr/>
            <p:nvPr/>
          </p:nvSpPr>
          <p:spPr>
            <a:xfrm>
              <a:off x="6799182" y="2266188"/>
              <a:ext cx="28620" cy="67320"/>
            </a:xfrm>
            <a:custGeom>
              <a:avLst/>
              <a:gdLst/>
              <a:ahLst/>
              <a:cxnLst/>
              <a:rect l="l" t="t" r="r" b="b"/>
              <a:pathLst>
                <a:path w="494" h="1162" extrusionOk="0">
                  <a:moveTo>
                    <a:pt x="74" y="0"/>
                  </a:moveTo>
                  <a:cubicBezTo>
                    <a:pt x="37" y="0"/>
                    <a:pt x="37" y="0"/>
                    <a:pt x="1" y="46"/>
                  </a:cubicBezTo>
                  <a:cubicBezTo>
                    <a:pt x="1" y="83"/>
                    <a:pt x="1" y="119"/>
                    <a:pt x="37" y="119"/>
                  </a:cubicBezTo>
                  <a:cubicBezTo>
                    <a:pt x="74" y="119"/>
                    <a:pt x="110" y="156"/>
                    <a:pt x="110" y="156"/>
                  </a:cubicBezTo>
                  <a:cubicBezTo>
                    <a:pt x="147" y="192"/>
                    <a:pt x="192" y="229"/>
                    <a:pt x="229" y="274"/>
                  </a:cubicBezTo>
                  <a:cubicBezTo>
                    <a:pt x="265" y="311"/>
                    <a:pt x="302" y="384"/>
                    <a:pt x="302" y="420"/>
                  </a:cubicBezTo>
                  <a:cubicBezTo>
                    <a:pt x="338" y="502"/>
                    <a:pt x="338" y="539"/>
                    <a:pt x="375" y="612"/>
                  </a:cubicBezTo>
                  <a:lnTo>
                    <a:pt x="375" y="803"/>
                  </a:lnTo>
                  <a:cubicBezTo>
                    <a:pt x="338" y="840"/>
                    <a:pt x="338" y="876"/>
                    <a:pt x="338" y="913"/>
                  </a:cubicBezTo>
                  <a:cubicBezTo>
                    <a:pt x="302" y="958"/>
                    <a:pt x="302" y="995"/>
                    <a:pt x="265" y="1031"/>
                  </a:cubicBezTo>
                  <a:cubicBezTo>
                    <a:pt x="265" y="1068"/>
                    <a:pt x="229" y="1068"/>
                    <a:pt x="192" y="1104"/>
                  </a:cubicBezTo>
                  <a:lnTo>
                    <a:pt x="192" y="1141"/>
                  </a:lnTo>
                  <a:cubicBezTo>
                    <a:pt x="204" y="1156"/>
                    <a:pt x="213" y="1161"/>
                    <a:pt x="219" y="1161"/>
                  </a:cubicBezTo>
                  <a:cubicBezTo>
                    <a:pt x="233" y="1161"/>
                    <a:pt x="241" y="1141"/>
                    <a:pt x="265" y="1141"/>
                  </a:cubicBezTo>
                  <a:cubicBezTo>
                    <a:pt x="302" y="1104"/>
                    <a:pt x="338" y="1068"/>
                    <a:pt x="375" y="1031"/>
                  </a:cubicBezTo>
                  <a:cubicBezTo>
                    <a:pt x="375" y="995"/>
                    <a:pt x="420" y="958"/>
                    <a:pt x="420" y="876"/>
                  </a:cubicBezTo>
                  <a:cubicBezTo>
                    <a:pt x="457" y="840"/>
                    <a:pt x="457" y="803"/>
                    <a:pt x="457" y="730"/>
                  </a:cubicBezTo>
                  <a:cubicBezTo>
                    <a:pt x="493" y="685"/>
                    <a:pt x="493" y="612"/>
                    <a:pt x="457" y="539"/>
                  </a:cubicBezTo>
                  <a:cubicBezTo>
                    <a:pt x="457" y="420"/>
                    <a:pt x="420" y="311"/>
                    <a:pt x="338" y="229"/>
                  </a:cubicBezTo>
                  <a:cubicBezTo>
                    <a:pt x="302" y="156"/>
                    <a:pt x="265" y="119"/>
                    <a:pt x="229" y="83"/>
                  </a:cubicBezTo>
                  <a:cubicBezTo>
                    <a:pt x="192" y="46"/>
                    <a:pt x="147" y="46"/>
                    <a:pt x="74" y="0"/>
                  </a:cubicBezTo>
                  <a:close/>
                </a:path>
              </a:pathLst>
            </a:custGeom>
            <a:solidFill>
              <a:srgbClr val="DDB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56"/>
            <p:cNvSpPr/>
            <p:nvPr/>
          </p:nvSpPr>
          <p:spPr>
            <a:xfrm>
              <a:off x="6810305" y="2257730"/>
              <a:ext cx="34935" cy="21726"/>
            </a:xfrm>
            <a:custGeom>
              <a:avLst/>
              <a:gdLst/>
              <a:ahLst/>
              <a:cxnLst/>
              <a:rect l="l" t="t" r="r" b="b"/>
              <a:pathLst>
                <a:path w="603" h="375" extrusionOk="0">
                  <a:moveTo>
                    <a:pt x="411" y="1"/>
                  </a:moveTo>
                  <a:cubicBezTo>
                    <a:pt x="338" y="1"/>
                    <a:pt x="301" y="1"/>
                    <a:pt x="228" y="37"/>
                  </a:cubicBezTo>
                  <a:cubicBezTo>
                    <a:pt x="228" y="37"/>
                    <a:pt x="183" y="73"/>
                    <a:pt x="146" y="73"/>
                  </a:cubicBezTo>
                  <a:cubicBezTo>
                    <a:pt x="146" y="73"/>
                    <a:pt x="110" y="110"/>
                    <a:pt x="73" y="146"/>
                  </a:cubicBezTo>
                  <a:cubicBezTo>
                    <a:pt x="73" y="146"/>
                    <a:pt x="73" y="192"/>
                    <a:pt x="37" y="192"/>
                  </a:cubicBezTo>
                  <a:lnTo>
                    <a:pt x="37" y="229"/>
                  </a:lnTo>
                  <a:lnTo>
                    <a:pt x="37" y="265"/>
                  </a:lnTo>
                  <a:cubicBezTo>
                    <a:pt x="0" y="265"/>
                    <a:pt x="0" y="302"/>
                    <a:pt x="0" y="302"/>
                  </a:cubicBezTo>
                  <a:lnTo>
                    <a:pt x="0" y="338"/>
                  </a:lnTo>
                  <a:cubicBezTo>
                    <a:pt x="0" y="338"/>
                    <a:pt x="37" y="338"/>
                    <a:pt x="37" y="375"/>
                  </a:cubicBezTo>
                  <a:lnTo>
                    <a:pt x="73" y="375"/>
                  </a:lnTo>
                  <a:cubicBezTo>
                    <a:pt x="110" y="375"/>
                    <a:pt x="110" y="338"/>
                    <a:pt x="110" y="338"/>
                  </a:cubicBezTo>
                  <a:cubicBezTo>
                    <a:pt x="146" y="302"/>
                    <a:pt x="146" y="302"/>
                    <a:pt x="183" y="265"/>
                  </a:cubicBezTo>
                  <a:cubicBezTo>
                    <a:pt x="183" y="229"/>
                    <a:pt x="228" y="192"/>
                    <a:pt x="265" y="146"/>
                  </a:cubicBezTo>
                  <a:cubicBezTo>
                    <a:pt x="301" y="146"/>
                    <a:pt x="301" y="146"/>
                    <a:pt x="338" y="110"/>
                  </a:cubicBezTo>
                  <a:lnTo>
                    <a:pt x="529" y="110"/>
                  </a:lnTo>
                  <a:cubicBezTo>
                    <a:pt x="566" y="110"/>
                    <a:pt x="602" y="110"/>
                    <a:pt x="602" y="73"/>
                  </a:cubicBezTo>
                  <a:cubicBezTo>
                    <a:pt x="602" y="37"/>
                    <a:pt x="602" y="37"/>
                    <a:pt x="566" y="37"/>
                  </a:cubicBezTo>
                  <a:cubicBezTo>
                    <a:pt x="529" y="1"/>
                    <a:pt x="456" y="1"/>
                    <a:pt x="411" y="1"/>
                  </a:cubicBezTo>
                  <a:close/>
                </a:path>
              </a:pathLst>
            </a:custGeom>
            <a:solidFill>
              <a:srgbClr val="DDB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56"/>
            <p:cNvSpPr/>
            <p:nvPr/>
          </p:nvSpPr>
          <p:spPr>
            <a:xfrm>
              <a:off x="6488410" y="2261959"/>
              <a:ext cx="44436" cy="127978"/>
            </a:xfrm>
            <a:custGeom>
              <a:avLst/>
              <a:gdLst/>
              <a:ahLst/>
              <a:cxnLst/>
              <a:rect l="l" t="t" r="r" b="b"/>
              <a:pathLst>
                <a:path w="767" h="2209" extrusionOk="0">
                  <a:moveTo>
                    <a:pt x="457" y="0"/>
                  </a:moveTo>
                  <a:lnTo>
                    <a:pt x="420" y="37"/>
                  </a:lnTo>
                  <a:cubicBezTo>
                    <a:pt x="384" y="37"/>
                    <a:pt x="384" y="73"/>
                    <a:pt x="384" y="73"/>
                  </a:cubicBezTo>
                  <a:lnTo>
                    <a:pt x="384" y="156"/>
                  </a:lnTo>
                  <a:cubicBezTo>
                    <a:pt x="420" y="302"/>
                    <a:pt x="457" y="457"/>
                    <a:pt x="493" y="612"/>
                  </a:cubicBezTo>
                  <a:lnTo>
                    <a:pt x="493" y="575"/>
                  </a:lnTo>
                  <a:cubicBezTo>
                    <a:pt x="539" y="803"/>
                    <a:pt x="539" y="986"/>
                    <a:pt x="493" y="1214"/>
                  </a:cubicBezTo>
                  <a:cubicBezTo>
                    <a:pt x="429" y="1171"/>
                    <a:pt x="362" y="1153"/>
                    <a:pt x="295" y="1153"/>
                  </a:cubicBezTo>
                  <a:cubicBezTo>
                    <a:pt x="248" y="1153"/>
                    <a:pt x="201" y="1162"/>
                    <a:pt x="156" y="1177"/>
                  </a:cubicBezTo>
                  <a:cubicBezTo>
                    <a:pt x="37" y="1259"/>
                    <a:pt x="1" y="1405"/>
                    <a:pt x="1" y="1560"/>
                  </a:cubicBezTo>
                  <a:cubicBezTo>
                    <a:pt x="1" y="1716"/>
                    <a:pt x="83" y="1862"/>
                    <a:pt x="192" y="1980"/>
                  </a:cubicBezTo>
                  <a:cubicBezTo>
                    <a:pt x="229" y="2053"/>
                    <a:pt x="311" y="2090"/>
                    <a:pt x="384" y="2126"/>
                  </a:cubicBezTo>
                  <a:cubicBezTo>
                    <a:pt x="457" y="2172"/>
                    <a:pt x="575" y="2208"/>
                    <a:pt x="648" y="2208"/>
                  </a:cubicBezTo>
                  <a:cubicBezTo>
                    <a:pt x="721" y="2208"/>
                    <a:pt x="767" y="2172"/>
                    <a:pt x="767" y="2126"/>
                  </a:cubicBezTo>
                  <a:cubicBezTo>
                    <a:pt x="767" y="2053"/>
                    <a:pt x="721" y="2017"/>
                    <a:pt x="648" y="2017"/>
                  </a:cubicBezTo>
                  <a:lnTo>
                    <a:pt x="612" y="2017"/>
                  </a:lnTo>
                  <a:cubicBezTo>
                    <a:pt x="575" y="2017"/>
                    <a:pt x="539" y="2017"/>
                    <a:pt x="493" y="1980"/>
                  </a:cubicBezTo>
                  <a:cubicBezTo>
                    <a:pt x="457" y="1980"/>
                    <a:pt x="420" y="1944"/>
                    <a:pt x="384" y="1944"/>
                  </a:cubicBezTo>
                  <a:cubicBezTo>
                    <a:pt x="347" y="1898"/>
                    <a:pt x="311" y="1862"/>
                    <a:pt x="311" y="1825"/>
                  </a:cubicBezTo>
                  <a:cubicBezTo>
                    <a:pt x="265" y="1789"/>
                    <a:pt x="229" y="1752"/>
                    <a:pt x="229" y="1716"/>
                  </a:cubicBezTo>
                  <a:cubicBezTo>
                    <a:pt x="192" y="1670"/>
                    <a:pt x="192" y="1633"/>
                    <a:pt x="192" y="1597"/>
                  </a:cubicBezTo>
                  <a:lnTo>
                    <a:pt x="192" y="1487"/>
                  </a:lnTo>
                  <a:lnTo>
                    <a:pt x="192" y="1405"/>
                  </a:lnTo>
                  <a:lnTo>
                    <a:pt x="229" y="1369"/>
                  </a:lnTo>
                  <a:lnTo>
                    <a:pt x="265" y="1332"/>
                  </a:lnTo>
                  <a:lnTo>
                    <a:pt x="347" y="1332"/>
                  </a:lnTo>
                  <a:cubicBezTo>
                    <a:pt x="384" y="1332"/>
                    <a:pt x="420" y="1332"/>
                    <a:pt x="420" y="1369"/>
                  </a:cubicBezTo>
                  <a:cubicBezTo>
                    <a:pt x="457" y="1369"/>
                    <a:pt x="493" y="1405"/>
                    <a:pt x="539" y="1405"/>
                  </a:cubicBezTo>
                  <a:cubicBezTo>
                    <a:pt x="557" y="1424"/>
                    <a:pt x="575" y="1433"/>
                    <a:pt x="594" y="1433"/>
                  </a:cubicBezTo>
                  <a:cubicBezTo>
                    <a:pt x="612" y="1433"/>
                    <a:pt x="630" y="1424"/>
                    <a:pt x="648" y="1405"/>
                  </a:cubicBezTo>
                  <a:cubicBezTo>
                    <a:pt x="648" y="1405"/>
                    <a:pt x="685" y="1369"/>
                    <a:pt x="685" y="1332"/>
                  </a:cubicBezTo>
                  <a:lnTo>
                    <a:pt x="685" y="721"/>
                  </a:lnTo>
                  <a:cubicBezTo>
                    <a:pt x="685" y="612"/>
                    <a:pt x="648" y="493"/>
                    <a:pt x="648" y="384"/>
                  </a:cubicBezTo>
                  <a:cubicBezTo>
                    <a:pt x="612" y="265"/>
                    <a:pt x="575" y="156"/>
                    <a:pt x="539" y="73"/>
                  </a:cubicBezTo>
                  <a:cubicBezTo>
                    <a:pt x="539" y="37"/>
                    <a:pt x="493" y="37"/>
                    <a:pt x="493" y="37"/>
                  </a:cubicBezTo>
                  <a:lnTo>
                    <a:pt x="457" y="0"/>
                  </a:lnTo>
                  <a:close/>
                </a:path>
              </a:pathLst>
            </a:custGeom>
            <a:solidFill>
              <a:srgbClr val="DDB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56"/>
            <p:cNvSpPr/>
            <p:nvPr/>
          </p:nvSpPr>
          <p:spPr>
            <a:xfrm>
              <a:off x="6290209" y="1876675"/>
              <a:ext cx="559768" cy="387411"/>
            </a:xfrm>
            <a:custGeom>
              <a:avLst/>
              <a:gdLst/>
              <a:ahLst/>
              <a:cxnLst/>
              <a:rect l="l" t="t" r="r" b="b"/>
              <a:pathLst>
                <a:path w="9662" h="6687" extrusionOk="0">
                  <a:moveTo>
                    <a:pt x="5666" y="0"/>
                  </a:moveTo>
                  <a:cubicBezTo>
                    <a:pt x="5511" y="0"/>
                    <a:pt x="5401" y="37"/>
                    <a:pt x="5283" y="73"/>
                  </a:cubicBezTo>
                  <a:cubicBezTo>
                    <a:pt x="5173" y="110"/>
                    <a:pt x="5100" y="192"/>
                    <a:pt x="5018" y="265"/>
                  </a:cubicBezTo>
                  <a:cubicBezTo>
                    <a:pt x="4753" y="155"/>
                    <a:pt x="4452" y="73"/>
                    <a:pt x="4106" y="37"/>
                  </a:cubicBezTo>
                  <a:lnTo>
                    <a:pt x="3613" y="37"/>
                  </a:lnTo>
                  <a:cubicBezTo>
                    <a:pt x="3458" y="37"/>
                    <a:pt x="3312" y="73"/>
                    <a:pt x="3120" y="110"/>
                  </a:cubicBezTo>
                  <a:cubicBezTo>
                    <a:pt x="2819" y="192"/>
                    <a:pt x="2473" y="301"/>
                    <a:pt x="2172" y="456"/>
                  </a:cubicBezTo>
                  <a:cubicBezTo>
                    <a:pt x="1862" y="611"/>
                    <a:pt x="1561" y="794"/>
                    <a:pt x="1296" y="1022"/>
                  </a:cubicBezTo>
                  <a:cubicBezTo>
                    <a:pt x="1031" y="1250"/>
                    <a:pt x="803" y="1478"/>
                    <a:pt x="612" y="1788"/>
                  </a:cubicBezTo>
                  <a:cubicBezTo>
                    <a:pt x="420" y="2053"/>
                    <a:pt x="265" y="2354"/>
                    <a:pt x="156" y="2618"/>
                  </a:cubicBezTo>
                  <a:cubicBezTo>
                    <a:pt x="83" y="2928"/>
                    <a:pt x="1" y="3229"/>
                    <a:pt x="1" y="3531"/>
                  </a:cubicBezTo>
                  <a:cubicBezTo>
                    <a:pt x="1" y="3841"/>
                    <a:pt x="83" y="4142"/>
                    <a:pt x="229" y="4406"/>
                  </a:cubicBezTo>
                  <a:cubicBezTo>
                    <a:pt x="265" y="4525"/>
                    <a:pt x="347" y="4598"/>
                    <a:pt x="420" y="4671"/>
                  </a:cubicBezTo>
                  <a:cubicBezTo>
                    <a:pt x="493" y="4789"/>
                    <a:pt x="612" y="4862"/>
                    <a:pt x="721" y="4945"/>
                  </a:cubicBezTo>
                  <a:cubicBezTo>
                    <a:pt x="876" y="5054"/>
                    <a:pt x="1104" y="5091"/>
                    <a:pt x="1369" y="5127"/>
                  </a:cubicBezTo>
                  <a:lnTo>
                    <a:pt x="1524" y="5127"/>
                  </a:lnTo>
                  <a:cubicBezTo>
                    <a:pt x="1752" y="5127"/>
                    <a:pt x="1944" y="5091"/>
                    <a:pt x="2090" y="5018"/>
                  </a:cubicBezTo>
                  <a:cubicBezTo>
                    <a:pt x="2281" y="4945"/>
                    <a:pt x="2400" y="4862"/>
                    <a:pt x="2509" y="4716"/>
                  </a:cubicBezTo>
                  <a:cubicBezTo>
                    <a:pt x="2546" y="4753"/>
                    <a:pt x="2591" y="4789"/>
                    <a:pt x="2628" y="4826"/>
                  </a:cubicBezTo>
                  <a:cubicBezTo>
                    <a:pt x="2819" y="4945"/>
                    <a:pt x="3084" y="5018"/>
                    <a:pt x="3385" y="5054"/>
                  </a:cubicBezTo>
                  <a:lnTo>
                    <a:pt x="3540" y="5054"/>
                  </a:lnTo>
                  <a:cubicBezTo>
                    <a:pt x="3613" y="5054"/>
                    <a:pt x="3686" y="5054"/>
                    <a:pt x="3805" y="5018"/>
                  </a:cubicBezTo>
                  <a:cubicBezTo>
                    <a:pt x="3960" y="5018"/>
                    <a:pt x="4142" y="4981"/>
                    <a:pt x="4370" y="4899"/>
                  </a:cubicBezTo>
                  <a:cubicBezTo>
                    <a:pt x="4562" y="4826"/>
                    <a:pt x="4753" y="4753"/>
                    <a:pt x="4945" y="4634"/>
                  </a:cubicBezTo>
                  <a:cubicBezTo>
                    <a:pt x="5137" y="4561"/>
                    <a:pt x="5283" y="4443"/>
                    <a:pt x="5474" y="4297"/>
                  </a:cubicBezTo>
                  <a:cubicBezTo>
                    <a:pt x="5702" y="4178"/>
                    <a:pt x="5894" y="4032"/>
                    <a:pt x="6085" y="3877"/>
                  </a:cubicBezTo>
                  <a:cubicBezTo>
                    <a:pt x="6085" y="3950"/>
                    <a:pt x="6158" y="4032"/>
                    <a:pt x="6240" y="4105"/>
                  </a:cubicBezTo>
                  <a:cubicBezTo>
                    <a:pt x="6277" y="4142"/>
                    <a:pt x="6350" y="4215"/>
                    <a:pt x="6469" y="4215"/>
                  </a:cubicBezTo>
                  <a:cubicBezTo>
                    <a:pt x="6542" y="4260"/>
                    <a:pt x="6614" y="4297"/>
                    <a:pt x="6733" y="4297"/>
                  </a:cubicBezTo>
                  <a:lnTo>
                    <a:pt x="6806" y="4297"/>
                  </a:lnTo>
                  <a:cubicBezTo>
                    <a:pt x="6879" y="4297"/>
                    <a:pt x="6961" y="4297"/>
                    <a:pt x="7034" y="4260"/>
                  </a:cubicBezTo>
                  <a:cubicBezTo>
                    <a:pt x="7107" y="4260"/>
                    <a:pt x="7226" y="4178"/>
                    <a:pt x="7335" y="4142"/>
                  </a:cubicBezTo>
                  <a:cubicBezTo>
                    <a:pt x="7381" y="4105"/>
                    <a:pt x="7417" y="4069"/>
                    <a:pt x="7454" y="4032"/>
                  </a:cubicBezTo>
                  <a:lnTo>
                    <a:pt x="7454" y="4032"/>
                  </a:lnTo>
                  <a:cubicBezTo>
                    <a:pt x="7417" y="4178"/>
                    <a:pt x="7381" y="4333"/>
                    <a:pt x="7335" y="4525"/>
                  </a:cubicBezTo>
                  <a:cubicBezTo>
                    <a:pt x="7299" y="4671"/>
                    <a:pt x="7299" y="4862"/>
                    <a:pt x="7299" y="5018"/>
                  </a:cubicBezTo>
                  <a:cubicBezTo>
                    <a:pt x="7262" y="5209"/>
                    <a:pt x="7299" y="5355"/>
                    <a:pt x="7299" y="5510"/>
                  </a:cubicBezTo>
                  <a:cubicBezTo>
                    <a:pt x="7381" y="5893"/>
                    <a:pt x="7490" y="6158"/>
                    <a:pt x="7682" y="6386"/>
                  </a:cubicBezTo>
                  <a:cubicBezTo>
                    <a:pt x="7718" y="6459"/>
                    <a:pt x="7791" y="6495"/>
                    <a:pt x="7873" y="6541"/>
                  </a:cubicBezTo>
                  <a:cubicBezTo>
                    <a:pt x="7946" y="6614"/>
                    <a:pt x="8019" y="6650"/>
                    <a:pt x="8101" y="6650"/>
                  </a:cubicBezTo>
                  <a:cubicBezTo>
                    <a:pt x="8138" y="6650"/>
                    <a:pt x="8174" y="6687"/>
                    <a:pt x="8211" y="6687"/>
                  </a:cubicBezTo>
                  <a:cubicBezTo>
                    <a:pt x="8247" y="6687"/>
                    <a:pt x="8293" y="6650"/>
                    <a:pt x="8330" y="6650"/>
                  </a:cubicBezTo>
                  <a:cubicBezTo>
                    <a:pt x="8366" y="6650"/>
                    <a:pt x="8439" y="6614"/>
                    <a:pt x="8521" y="6578"/>
                  </a:cubicBezTo>
                  <a:cubicBezTo>
                    <a:pt x="8786" y="6459"/>
                    <a:pt x="8977" y="6194"/>
                    <a:pt x="9050" y="6003"/>
                  </a:cubicBezTo>
                  <a:cubicBezTo>
                    <a:pt x="9205" y="5738"/>
                    <a:pt x="9315" y="5437"/>
                    <a:pt x="9351" y="5127"/>
                  </a:cubicBezTo>
                  <a:lnTo>
                    <a:pt x="9351" y="5054"/>
                  </a:lnTo>
                  <a:cubicBezTo>
                    <a:pt x="9470" y="4716"/>
                    <a:pt x="9579" y="4297"/>
                    <a:pt x="9616" y="3877"/>
                  </a:cubicBezTo>
                  <a:cubicBezTo>
                    <a:pt x="9616" y="3649"/>
                    <a:pt x="9661" y="3421"/>
                    <a:pt x="9661" y="3193"/>
                  </a:cubicBezTo>
                  <a:cubicBezTo>
                    <a:pt x="9661" y="3038"/>
                    <a:pt x="9616" y="2928"/>
                    <a:pt x="9616" y="2773"/>
                  </a:cubicBezTo>
                  <a:cubicBezTo>
                    <a:pt x="9579" y="2509"/>
                    <a:pt x="9470" y="2244"/>
                    <a:pt x="9351" y="1980"/>
                  </a:cubicBezTo>
                  <a:cubicBezTo>
                    <a:pt x="9242" y="1706"/>
                    <a:pt x="9050" y="1478"/>
                    <a:pt x="8859" y="1368"/>
                  </a:cubicBezTo>
                  <a:cubicBezTo>
                    <a:pt x="8786" y="1296"/>
                    <a:pt x="8704" y="1250"/>
                    <a:pt x="8594" y="1213"/>
                  </a:cubicBezTo>
                  <a:cubicBezTo>
                    <a:pt x="8521" y="1177"/>
                    <a:pt x="8403" y="1177"/>
                    <a:pt x="8330" y="1177"/>
                  </a:cubicBezTo>
                  <a:lnTo>
                    <a:pt x="8293" y="1177"/>
                  </a:lnTo>
                  <a:cubicBezTo>
                    <a:pt x="8211" y="1177"/>
                    <a:pt x="8101" y="1213"/>
                    <a:pt x="7983" y="1250"/>
                  </a:cubicBezTo>
                  <a:cubicBezTo>
                    <a:pt x="7910" y="1250"/>
                    <a:pt x="7791" y="1332"/>
                    <a:pt x="7718" y="1368"/>
                  </a:cubicBezTo>
                  <a:cubicBezTo>
                    <a:pt x="7718" y="1250"/>
                    <a:pt x="7682" y="1177"/>
                    <a:pt x="7609" y="1067"/>
                  </a:cubicBezTo>
                  <a:cubicBezTo>
                    <a:pt x="7527" y="912"/>
                    <a:pt x="7454" y="757"/>
                    <a:pt x="7299" y="611"/>
                  </a:cubicBezTo>
                  <a:cubicBezTo>
                    <a:pt x="7226" y="529"/>
                    <a:pt x="7107" y="456"/>
                    <a:pt x="6961" y="338"/>
                  </a:cubicBezTo>
                  <a:cubicBezTo>
                    <a:pt x="6843" y="301"/>
                    <a:pt x="6697" y="228"/>
                    <a:pt x="6578" y="155"/>
                  </a:cubicBezTo>
                  <a:cubicBezTo>
                    <a:pt x="6277" y="37"/>
                    <a:pt x="5967" y="0"/>
                    <a:pt x="5702" y="0"/>
                  </a:cubicBezTo>
                  <a:close/>
                </a:path>
              </a:pathLst>
            </a:custGeom>
            <a:solidFill>
              <a:srgbClr val="8D5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56"/>
            <p:cNvSpPr/>
            <p:nvPr/>
          </p:nvSpPr>
          <p:spPr>
            <a:xfrm>
              <a:off x="6726240" y="2123489"/>
              <a:ext cx="48723" cy="121084"/>
            </a:xfrm>
            <a:custGeom>
              <a:avLst/>
              <a:gdLst/>
              <a:ahLst/>
              <a:cxnLst/>
              <a:rect l="l" t="t" r="r" b="b"/>
              <a:pathLst>
                <a:path w="841" h="2090" extrusionOk="0">
                  <a:moveTo>
                    <a:pt x="156" y="0"/>
                  </a:moveTo>
                  <a:cubicBezTo>
                    <a:pt x="119" y="0"/>
                    <a:pt x="119" y="0"/>
                    <a:pt x="119" y="37"/>
                  </a:cubicBezTo>
                  <a:cubicBezTo>
                    <a:pt x="37" y="411"/>
                    <a:pt x="1" y="831"/>
                    <a:pt x="37" y="1250"/>
                  </a:cubicBezTo>
                  <a:cubicBezTo>
                    <a:pt x="83" y="1478"/>
                    <a:pt x="119" y="1670"/>
                    <a:pt x="229" y="1861"/>
                  </a:cubicBezTo>
                  <a:cubicBezTo>
                    <a:pt x="311" y="1934"/>
                    <a:pt x="384" y="1971"/>
                    <a:pt x="457" y="2007"/>
                  </a:cubicBezTo>
                  <a:cubicBezTo>
                    <a:pt x="493" y="2053"/>
                    <a:pt x="575" y="2053"/>
                    <a:pt x="612" y="2089"/>
                  </a:cubicBezTo>
                  <a:lnTo>
                    <a:pt x="804" y="2089"/>
                  </a:lnTo>
                  <a:cubicBezTo>
                    <a:pt x="840" y="2089"/>
                    <a:pt x="840" y="2053"/>
                    <a:pt x="840" y="2007"/>
                  </a:cubicBezTo>
                  <a:cubicBezTo>
                    <a:pt x="840" y="1971"/>
                    <a:pt x="840" y="1971"/>
                    <a:pt x="804" y="1934"/>
                  </a:cubicBezTo>
                  <a:lnTo>
                    <a:pt x="721" y="1934"/>
                  </a:lnTo>
                  <a:cubicBezTo>
                    <a:pt x="685" y="1934"/>
                    <a:pt x="612" y="1934"/>
                    <a:pt x="575" y="1898"/>
                  </a:cubicBezTo>
                  <a:cubicBezTo>
                    <a:pt x="539" y="1898"/>
                    <a:pt x="493" y="1861"/>
                    <a:pt x="457" y="1825"/>
                  </a:cubicBezTo>
                  <a:cubicBezTo>
                    <a:pt x="420" y="1825"/>
                    <a:pt x="384" y="1779"/>
                    <a:pt x="347" y="1743"/>
                  </a:cubicBezTo>
                  <a:cubicBezTo>
                    <a:pt x="311" y="1670"/>
                    <a:pt x="265" y="1633"/>
                    <a:pt x="229" y="1551"/>
                  </a:cubicBezTo>
                  <a:cubicBezTo>
                    <a:pt x="192" y="1442"/>
                    <a:pt x="156" y="1323"/>
                    <a:pt x="156" y="1177"/>
                  </a:cubicBezTo>
                  <a:cubicBezTo>
                    <a:pt x="83" y="794"/>
                    <a:pt x="119" y="411"/>
                    <a:pt x="192" y="37"/>
                  </a:cubicBezTo>
                  <a:cubicBezTo>
                    <a:pt x="192" y="0"/>
                    <a:pt x="156" y="0"/>
                    <a:pt x="156" y="0"/>
                  </a:cubicBezTo>
                  <a:close/>
                </a:path>
              </a:pathLst>
            </a:custGeom>
            <a:solidFill>
              <a:srgbClr val="6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56"/>
            <p:cNvSpPr/>
            <p:nvPr/>
          </p:nvSpPr>
          <p:spPr>
            <a:xfrm>
              <a:off x="6754802" y="2197996"/>
              <a:ext cx="42350" cy="33371"/>
            </a:xfrm>
            <a:custGeom>
              <a:avLst/>
              <a:gdLst/>
              <a:ahLst/>
              <a:cxnLst/>
              <a:rect l="l" t="t" r="r" b="b"/>
              <a:pathLst>
                <a:path w="731" h="576" extrusionOk="0">
                  <a:moveTo>
                    <a:pt x="46" y="1"/>
                  </a:moveTo>
                  <a:cubicBezTo>
                    <a:pt x="46" y="1"/>
                    <a:pt x="0" y="1"/>
                    <a:pt x="0" y="37"/>
                  </a:cubicBezTo>
                  <a:lnTo>
                    <a:pt x="0" y="156"/>
                  </a:lnTo>
                  <a:cubicBezTo>
                    <a:pt x="46" y="192"/>
                    <a:pt x="46" y="192"/>
                    <a:pt x="46" y="229"/>
                  </a:cubicBezTo>
                  <a:cubicBezTo>
                    <a:pt x="82" y="265"/>
                    <a:pt x="82" y="311"/>
                    <a:pt x="119" y="347"/>
                  </a:cubicBezTo>
                  <a:cubicBezTo>
                    <a:pt x="155" y="384"/>
                    <a:pt x="155" y="384"/>
                    <a:pt x="192" y="420"/>
                  </a:cubicBezTo>
                  <a:cubicBezTo>
                    <a:pt x="347" y="539"/>
                    <a:pt x="502" y="575"/>
                    <a:pt x="648" y="575"/>
                  </a:cubicBezTo>
                  <a:cubicBezTo>
                    <a:pt x="685" y="575"/>
                    <a:pt x="685" y="575"/>
                    <a:pt x="685" y="539"/>
                  </a:cubicBezTo>
                  <a:cubicBezTo>
                    <a:pt x="730" y="539"/>
                    <a:pt x="730" y="493"/>
                    <a:pt x="730" y="493"/>
                  </a:cubicBezTo>
                  <a:cubicBezTo>
                    <a:pt x="730" y="457"/>
                    <a:pt x="685" y="420"/>
                    <a:pt x="648" y="420"/>
                  </a:cubicBezTo>
                  <a:lnTo>
                    <a:pt x="502" y="420"/>
                  </a:lnTo>
                  <a:cubicBezTo>
                    <a:pt x="457" y="420"/>
                    <a:pt x="384" y="384"/>
                    <a:pt x="347" y="384"/>
                  </a:cubicBezTo>
                  <a:cubicBezTo>
                    <a:pt x="311" y="347"/>
                    <a:pt x="274" y="347"/>
                    <a:pt x="192" y="311"/>
                  </a:cubicBezTo>
                  <a:lnTo>
                    <a:pt x="228" y="311"/>
                  </a:lnTo>
                  <a:cubicBezTo>
                    <a:pt x="192" y="311"/>
                    <a:pt x="155" y="265"/>
                    <a:pt x="155" y="229"/>
                  </a:cubicBezTo>
                  <a:cubicBezTo>
                    <a:pt x="119" y="229"/>
                    <a:pt x="119" y="192"/>
                    <a:pt x="119" y="156"/>
                  </a:cubicBezTo>
                  <a:cubicBezTo>
                    <a:pt x="82" y="119"/>
                    <a:pt x="82" y="119"/>
                    <a:pt x="82" y="83"/>
                  </a:cubicBezTo>
                  <a:lnTo>
                    <a:pt x="82" y="37"/>
                  </a:lnTo>
                  <a:cubicBezTo>
                    <a:pt x="82" y="1"/>
                    <a:pt x="82" y="1"/>
                    <a:pt x="46" y="1"/>
                  </a:cubicBezTo>
                  <a:close/>
                </a:path>
              </a:pathLst>
            </a:custGeom>
            <a:solidFill>
              <a:srgbClr val="6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56"/>
            <p:cNvSpPr/>
            <p:nvPr/>
          </p:nvSpPr>
          <p:spPr>
            <a:xfrm>
              <a:off x="6852020" y="2021982"/>
              <a:ext cx="68247" cy="358386"/>
            </a:xfrm>
            <a:custGeom>
              <a:avLst/>
              <a:gdLst/>
              <a:ahLst/>
              <a:cxnLst/>
              <a:rect l="l" t="t" r="r" b="b"/>
              <a:pathLst>
                <a:path w="1178" h="6186" extrusionOk="0">
                  <a:moveTo>
                    <a:pt x="110" y="1"/>
                  </a:moveTo>
                  <a:lnTo>
                    <a:pt x="110" y="37"/>
                  </a:lnTo>
                  <a:lnTo>
                    <a:pt x="147" y="74"/>
                  </a:lnTo>
                  <a:cubicBezTo>
                    <a:pt x="338" y="302"/>
                    <a:pt x="494" y="566"/>
                    <a:pt x="603" y="877"/>
                  </a:cubicBezTo>
                  <a:cubicBezTo>
                    <a:pt x="795" y="1333"/>
                    <a:pt x="913" y="1789"/>
                    <a:pt x="950" y="2281"/>
                  </a:cubicBezTo>
                  <a:lnTo>
                    <a:pt x="950" y="2245"/>
                  </a:lnTo>
                  <a:cubicBezTo>
                    <a:pt x="1023" y="2774"/>
                    <a:pt x="1023" y="3267"/>
                    <a:pt x="986" y="3805"/>
                  </a:cubicBezTo>
                  <a:cubicBezTo>
                    <a:pt x="913" y="4215"/>
                    <a:pt x="795" y="4672"/>
                    <a:pt x="603" y="5091"/>
                  </a:cubicBezTo>
                  <a:lnTo>
                    <a:pt x="649" y="5091"/>
                  </a:lnTo>
                  <a:lnTo>
                    <a:pt x="603" y="5128"/>
                  </a:lnTo>
                  <a:cubicBezTo>
                    <a:pt x="494" y="5356"/>
                    <a:pt x="375" y="5629"/>
                    <a:pt x="193" y="5858"/>
                  </a:cubicBezTo>
                  <a:lnTo>
                    <a:pt x="193" y="5812"/>
                  </a:lnTo>
                  <a:cubicBezTo>
                    <a:pt x="193" y="5858"/>
                    <a:pt x="147" y="5894"/>
                    <a:pt x="110" y="5931"/>
                  </a:cubicBezTo>
                  <a:cubicBezTo>
                    <a:pt x="74" y="5967"/>
                    <a:pt x="74" y="6004"/>
                    <a:pt x="37" y="6040"/>
                  </a:cubicBezTo>
                  <a:cubicBezTo>
                    <a:pt x="1" y="6086"/>
                    <a:pt x="1" y="6122"/>
                    <a:pt x="37" y="6159"/>
                  </a:cubicBezTo>
                  <a:cubicBezTo>
                    <a:pt x="56" y="6177"/>
                    <a:pt x="74" y="6186"/>
                    <a:pt x="92" y="6186"/>
                  </a:cubicBezTo>
                  <a:cubicBezTo>
                    <a:pt x="110" y="6186"/>
                    <a:pt x="129" y="6177"/>
                    <a:pt x="147" y="6159"/>
                  </a:cubicBezTo>
                  <a:cubicBezTo>
                    <a:pt x="193" y="6159"/>
                    <a:pt x="193" y="6122"/>
                    <a:pt x="229" y="6086"/>
                  </a:cubicBezTo>
                  <a:cubicBezTo>
                    <a:pt x="266" y="6086"/>
                    <a:pt x="266" y="6040"/>
                    <a:pt x="302" y="6004"/>
                  </a:cubicBezTo>
                  <a:cubicBezTo>
                    <a:pt x="338" y="5967"/>
                    <a:pt x="421" y="5894"/>
                    <a:pt x="457" y="5858"/>
                  </a:cubicBezTo>
                  <a:cubicBezTo>
                    <a:pt x="530" y="5702"/>
                    <a:pt x="603" y="5584"/>
                    <a:pt x="685" y="5474"/>
                  </a:cubicBezTo>
                  <a:cubicBezTo>
                    <a:pt x="758" y="5319"/>
                    <a:pt x="831" y="5173"/>
                    <a:pt x="877" y="5018"/>
                  </a:cubicBezTo>
                  <a:cubicBezTo>
                    <a:pt x="950" y="4900"/>
                    <a:pt x="986" y="4754"/>
                    <a:pt x="1023" y="4599"/>
                  </a:cubicBezTo>
                  <a:cubicBezTo>
                    <a:pt x="1105" y="4261"/>
                    <a:pt x="1141" y="3951"/>
                    <a:pt x="1178" y="3613"/>
                  </a:cubicBezTo>
                  <a:cubicBezTo>
                    <a:pt x="1178" y="3267"/>
                    <a:pt x="1178" y="2966"/>
                    <a:pt x="1141" y="2619"/>
                  </a:cubicBezTo>
                  <a:cubicBezTo>
                    <a:pt x="1141" y="2354"/>
                    <a:pt x="1105" y="2126"/>
                    <a:pt x="1023" y="1862"/>
                  </a:cubicBezTo>
                  <a:cubicBezTo>
                    <a:pt x="986" y="1634"/>
                    <a:pt x="913" y="1406"/>
                    <a:pt x="831" y="1178"/>
                  </a:cubicBezTo>
                  <a:cubicBezTo>
                    <a:pt x="685" y="758"/>
                    <a:pt x="457" y="338"/>
                    <a:pt x="147" y="1"/>
                  </a:cubicBezTo>
                  <a:close/>
                </a:path>
              </a:pathLst>
            </a:custGeom>
            <a:solidFill>
              <a:srgbClr val="6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56"/>
            <p:cNvSpPr/>
            <p:nvPr/>
          </p:nvSpPr>
          <p:spPr>
            <a:xfrm>
              <a:off x="6873688" y="2195910"/>
              <a:ext cx="20161" cy="86207"/>
            </a:xfrm>
            <a:custGeom>
              <a:avLst/>
              <a:gdLst/>
              <a:ahLst/>
              <a:cxnLst/>
              <a:rect l="l" t="t" r="r" b="b"/>
              <a:pathLst>
                <a:path w="348" h="1488" extrusionOk="0">
                  <a:moveTo>
                    <a:pt x="311" y="0"/>
                  </a:moveTo>
                  <a:cubicBezTo>
                    <a:pt x="275" y="0"/>
                    <a:pt x="275" y="0"/>
                    <a:pt x="275" y="37"/>
                  </a:cubicBezTo>
                  <a:cubicBezTo>
                    <a:pt x="275" y="228"/>
                    <a:pt x="275" y="456"/>
                    <a:pt x="229" y="648"/>
                  </a:cubicBezTo>
                  <a:cubicBezTo>
                    <a:pt x="229" y="876"/>
                    <a:pt x="156" y="1104"/>
                    <a:pt x="47" y="1332"/>
                  </a:cubicBezTo>
                  <a:lnTo>
                    <a:pt x="83" y="1296"/>
                  </a:lnTo>
                  <a:lnTo>
                    <a:pt x="83" y="1296"/>
                  </a:lnTo>
                  <a:cubicBezTo>
                    <a:pt x="47" y="1332"/>
                    <a:pt x="47" y="1369"/>
                    <a:pt x="47" y="1405"/>
                  </a:cubicBezTo>
                  <a:cubicBezTo>
                    <a:pt x="1" y="1405"/>
                    <a:pt x="1" y="1442"/>
                    <a:pt x="1" y="1442"/>
                  </a:cubicBezTo>
                  <a:lnTo>
                    <a:pt x="47" y="1487"/>
                  </a:lnTo>
                  <a:lnTo>
                    <a:pt x="83" y="1487"/>
                  </a:lnTo>
                  <a:lnTo>
                    <a:pt x="120" y="1442"/>
                  </a:lnTo>
                  <a:cubicBezTo>
                    <a:pt x="156" y="1332"/>
                    <a:pt x="193" y="1259"/>
                    <a:pt x="229" y="1140"/>
                  </a:cubicBezTo>
                  <a:cubicBezTo>
                    <a:pt x="275" y="985"/>
                    <a:pt x="311" y="876"/>
                    <a:pt x="311" y="757"/>
                  </a:cubicBezTo>
                  <a:cubicBezTo>
                    <a:pt x="348" y="648"/>
                    <a:pt x="348" y="529"/>
                    <a:pt x="348" y="420"/>
                  </a:cubicBezTo>
                  <a:lnTo>
                    <a:pt x="348" y="37"/>
                  </a:lnTo>
                  <a:cubicBezTo>
                    <a:pt x="348" y="0"/>
                    <a:pt x="311" y="0"/>
                    <a:pt x="311" y="0"/>
                  </a:cubicBezTo>
                  <a:close/>
                </a:path>
              </a:pathLst>
            </a:custGeom>
            <a:solidFill>
              <a:srgbClr val="6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56"/>
            <p:cNvSpPr/>
            <p:nvPr/>
          </p:nvSpPr>
          <p:spPr>
            <a:xfrm>
              <a:off x="6754802" y="1969143"/>
              <a:ext cx="101502" cy="227742"/>
            </a:xfrm>
            <a:custGeom>
              <a:avLst/>
              <a:gdLst/>
              <a:ahLst/>
              <a:cxnLst/>
              <a:rect l="l" t="t" r="r" b="b"/>
              <a:pathLst>
                <a:path w="1752" h="3931" extrusionOk="0">
                  <a:moveTo>
                    <a:pt x="46" y="1"/>
                  </a:moveTo>
                  <a:cubicBezTo>
                    <a:pt x="0" y="37"/>
                    <a:pt x="0" y="74"/>
                    <a:pt x="46" y="74"/>
                  </a:cubicBezTo>
                  <a:cubicBezTo>
                    <a:pt x="192" y="110"/>
                    <a:pt x="311" y="192"/>
                    <a:pt x="457" y="302"/>
                  </a:cubicBezTo>
                  <a:cubicBezTo>
                    <a:pt x="575" y="420"/>
                    <a:pt x="730" y="530"/>
                    <a:pt x="840" y="685"/>
                  </a:cubicBezTo>
                  <a:lnTo>
                    <a:pt x="803" y="685"/>
                  </a:lnTo>
                  <a:cubicBezTo>
                    <a:pt x="958" y="876"/>
                    <a:pt x="1104" y="1104"/>
                    <a:pt x="1186" y="1332"/>
                  </a:cubicBezTo>
                  <a:cubicBezTo>
                    <a:pt x="1259" y="1478"/>
                    <a:pt x="1296" y="1633"/>
                    <a:pt x="1332" y="1789"/>
                  </a:cubicBezTo>
                  <a:cubicBezTo>
                    <a:pt x="1369" y="1980"/>
                    <a:pt x="1414" y="2126"/>
                    <a:pt x="1451" y="2318"/>
                  </a:cubicBezTo>
                  <a:lnTo>
                    <a:pt x="1451" y="2281"/>
                  </a:lnTo>
                  <a:cubicBezTo>
                    <a:pt x="1451" y="2391"/>
                    <a:pt x="1487" y="2546"/>
                    <a:pt x="1487" y="2664"/>
                  </a:cubicBezTo>
                  <a:lnTo>
                    <a:pt x="1487" y="3075"/>
                  </a:lnTo>
                  <a:lnTo>
                    <a:pt x="1487" y="3458"/>
                  </a:lnTo>
                  <a:cubicBezTo>
                    <a:pt x="1487" y="3577"/>
                    <a:pt x="1487" y="3686"/>
                    <a:pt x="1451" y="3805"/>
                  </a:cubicBezTo>
                  <a:cubicBezTo>
                    <a:pt x="1451" y="3841"/>
                    <a:pt x="1451" y="3841"/>
                    <a:pt x="1487" y="3878"/>
                  </a:cubicBezTo>
                  <a:cubicBezTo>
                    <a:pt x="1487" y="3914"/>
                    <a:pt x="1524" y="3914"/>
                    <a:pt x="1560" y="3914"/>
                  </a:cubicBezTo>
                  <a:cubicBezTo>
                    <a:pt x="1560" y="3926"/>
                    <a:pt x="1564" y="3930"/>
                    <a:pt x="1572" y="3930"/>
                  </a:cubicBezTo>
                  <a:cubicBezTo>
                    <a:pt x="1586" y="3930"/>
                    <a:pt x="1612" y="3914"/>
                    <a:pt x="1642" y="3914"/>
                  </a:cubicBezTo>
                  <a:cubicBezTo>
                    <a:pt x="1679" y="3914"/>
                    <a:pt x="1679" y="3878"/>
                    <a:pt x="1679" y="3841"/>
                  </a:cubicBezTo>
                  <a:cubicBezTo>
                    <a:pt x="1715" y="3759"/>
                    <a:pt x="1715" y="3686"/>
                    <a:pt x="1715" y="3613"/>
                  </a:cubicBezTo>
                  <a:cubicBezTo>
                    <a:pt x="1715" y="3531"/>
                    <a:pt x="1752" y="3458"/>
                    <a:pt x="1752" y="3385"/>
                  </a:cubicBezTo>
                  <a:lnTo>
                    <a:pt x="1752" y="2929"/>
                  </a:lnTo>
                  <a:cubicBezTo>
                    <a:pt x="1715" y="2774"/>
                    <a:pt x="1715" y="2619"/>
                    <a:pt x="1679" y="2473"/>
                  </a:cubicBezTo>
                  <a:cubicBezTo>
                    <a:pt x="1679" y="2281"/>
                    <a:pt x="1642" y="2126"/>
                    <a:pt x="1597" y="1980"/>
                  </a:cubicBezTo>
                  <a:cubicBezTo>
                    <a:pt x="1524" y="1825"/>
                    <a:pt x="1487" y="1670"/>
                    <a:pt x="1451" y="1524"/>
                  </a:cubicBezTo>
                  <a:cubicBezTo>
                    <a:pt x="1369" y="1369"/>
                    <a:pt x="1296" y="1250"/>
                    <a:pt x="1223" y="1104"/>
                  </a:cubicBezTo>
                  <a:cubicBezTo>
                    <a:pt x="1104" y="840"/>
                    <a:pt x="913" y="612"/>
                    <a:pt x="685" y="384"/>
                  </a:cubicBezTo>
                  <a:cubicBezTo>
                    <a:pt x="502" y="229"/>
                    <a:pt x="311" y="74"/>
                    <a:pt x="82" y="1"/>
                  </a:cubicBezTo>
                  <a:close/>
                </a:path>
              </a:pathLst>
            </a:custGeom>
            <a:solidFill>
              <a:srgbClr val="6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56"/>
            <p:cNvSpPr/>
            <p:nvPr/>
          </p:nvSpPr>
          <p:spPr>
            <a:xfrm>
              <a:off x="6865287" y="2085945"/>
              <a:ext cx="15353" cy="57124"/>
            </a:xfrm>
            <a:custGeom>
              <a:avLst/>
              <a:gdLst/>
              <a:ahLst/>
              <a:cxnLst/>
              <a:rect l="l" t="t" r="r" b="b"/>
              <a:pathLst>
                <a:path w="265" h="986" extrusionOk="0">
                  <a:moveTo>
                    <a:pt x="0" y="1"/>
                  </a:moveTo>
                  <a:lnTo>
                    <a:pt x="0" y="74"/>
                  </a:lnTo>
                  <a:cubicBezTo>
                    <a:pt x="0" y="110"/>
                    <a:pt x="37" y="147"/>
                    <a:pt x="37" y="192"/>
                  </a:cubicBezTo>
                  <a:cubicBezTo>
                    <a:pt x="73" y="229"/>
                    <a:pt x="109" y="302"/>
                    <a:pt x="109" y="375"/>
                  </a:cubicBezTo>
                  <a:cubicBezTo>
                    <a:pt x="109" y="457"/>
                    <a:pt x="146" y="493"/>
                    <a:pt x="146" y="566"/>
                  </a:cubicBezTo>
                  <a:lnTo>
                    <a:pt x="146" y="758"/>
                  </a:lnTo>
                  <a:cubicBezTo>
                    <a:pt x="192" y="831"/>
                    <a:pt x="146" y="876"/>
                    <a:pt x="146" y="949"/>
                  </a:cubicBezTo>
                  <a:cubicBezTo>
                    <a:pt x="146" y="986"/>
                    <a:pt x="192" y="986"/>
                    <a:pt x="228" y="986"/>
                  </a:cubicBezTo>
                  <a:cubicBezTo>
                    <a:pt x="228" y="986"/>
                    <a:pt x="265" y="986"/>
                    <a:pt x="265" y="949"/>
                  </a:cubicBezTo>
                  <a:cubicBezTo>
                    <a:pt x="265" y="794"/>
                    <a:pt x="265" y="648"/>
                    <a:pt x="228" y="493"/>
                  </a:cubicBezTo>
                  <a:cubicBezTo>
                    <a:pt x="192" y="302"/>
                    <a:pt x="146" y="192"/>
                    <a:pt x="73" y="37"/>
                  </a:cubicBezTo>
                  <a:lnTo>
                    <a:pt x="37" y="1"/>
                  </a:lnTo>
                  <a:close/>
                </a:path>
              </a:pathLst>
            </a:custGeom>
            <a:solidFill>
              <a:srgbClr val="6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56"/>
            <p:cNvSpPr/>
            <p:nvPr/>
          </p:nvSpPr>
          <p:spPr>
            <a:xfrm>
              <a:off x="6308170" y="1967057"/>
              <a:ext cx="92580" cy="187130"/>
            </a:xfrm>
            <a:custGeom>
              <a:avLst/>
              <a:gdLst/>
              <a:ahLst/>
              <a:cxnLst/>
              <a:rect l="l" t="t" r="r" b="b"/>
              <a:pathLst>
                <a:path w="1598" h="3230" extrusionOk="0">
                  <a:moveTo>
                    <a:pt x="831" y="0"/>
                  </a:moveTo>
                  <a:cubicBezTo>
                    <a:pt x="758" y="73"/>
                    <a:pt x="685" y="146"/>
                    <a:pt x="603" y="192"/>
                  </a:cubicBezTo>
                  <a:cubicBezTo>
                    <a:pt x="566" y="265"/>
                    <a:pt x="493" y="338"/>
                    <a:pt x="457" y="420"/>
                  </a:cubicBezTo>
                  <a:cubicBezTo>
                    <a:pt x="338" y="566"/>
                    <a:pt x="229" y="757"/>
                    <a:pt x="147" y="912"/>
                  </a:cubicBezTo>
                  <a:cubicBezTo>
                    <a:pt x="147" y="985"/>
                    <a:pt x="110" y="1058"/>
                    <a:pt x="74" y="1177"/>
                  </a:cubicBezTo>
                  <a:cubicBezTo>
                    <a:pt x="37" y="1250"/>
                    <a:pt x="37" y="1368"/>
                    <a:pt x="37" y="1441"/>
                  </a:cubicBezTo>
                  <a:cubicBezTo>
                    <a:pt x="1" y="1633"/>
                    <a:pt x="1" y="1825"/>
                    <a:pt x="1" y="2016"/>
                  </a:cubicBezTo>
                  <a:cubicBezTo>
                    <a:pt x="37" y="2089"/>
                    <a:pt x="37" y="2162"/>
                    <a:pt x="74" y="2244"/>
                  </a:cubicBezTo>
                  <a:cubicBezTo>
                    <a:pt x="74" y="2317"/>
                    <a:pt x="110" y="2427"/>
                    <a:pt x="147" y="2509"/>
                  </a:cubicBezTo>
                  <a:cubicBezTo>
                    <a:pt x="183" y="2582"/>
                    <a:pt x="265" y="2618"/>
                    <a:pt x="302" y="2700"/>
                  </a:cubicBezTo>
                  <a:cubicBezTo>
                    <a:pt x="338" y="2773"/>
                    <a:pt x="411" y="2846"/>
                    <a:pt x="493" y="2928"/>
                  </a:cubicBezTo>
                  <a:cubicBezTo>
                    <a:pt x="530" y="2965"/>
                    <a:pt x="603" y="3038"/>
                    <a:pt x="685" y="3074"/>
                  </a:cubicBezTo>
                  <a:cubicBezTo>
                    <a:pt x="758" y="3111"/>
                    <a:pt x="831" y="3156"/>
                    <a:pt x="913" y="3193"/>
                  </a:cubicBezTo>
                  <a:cubicBezTo>
                    <a:pt x="986" y="3229"/>
                    <a:pt x="1059" y="3229"/>
                    <a:pt x="1141" y="3229"/>
                  </a:cubicBezTo>
                  <a:cubicBezTo>
                    <a:pt x="1251" y="3229"/>
                    <a:pt x="1323" y="3229"/>
                    <a:pt x="1406" y="3193"/>
                  </a:cubicBezTo>
                  <a:cubicBezTo>
                    <a:pt x="1442" y="3193"/>
                    <a:pt x="1515" y="3193"/>
                    <a:pt x="1552" y="3156"/>
                  </a:cubicBezTo>
                  <a:lnTo>
                    <a:pt x="1552" y="3111"/>
                  </a:lnTo>
                  <a:cubicBezTo>
                    <a:pt x="1597" y="3111"/>
                    <a:pt x="1597" y="3074"/>
                    <a:pt x="1597" y="3038"/>
                  </a:cubicBezTo>
                  <a:lnTo>
                    <a:pt x="1552" y="3001"/>
                  </a:lnTo>
                  <a:lnTo>
                    <a:pt x="1479" y="3001"/>
                  </a:lnTo>
                  <a:cubicBezTo>
                    <a:pt x="1406" y="3001"/>
                    <a:pt x="1369" y="3038"/>
                    <a:pt x="1287" y="3038"/>
                  </a:cubicBezTo>
                  <a:lnTo>
                    <a:pt x="1095" y="3038"/>
                  </a:lnTo>
                  <a:cubicBezTo>
                    <a:pt x="1022" y="3038"/>
                    <a:pt x="949" y="3001"/>
                    <a:pt x="913" y="3001"/>
                  </a:cubicBezTo>
                  <a:cubicBezTo>
                    <a:pt x="831" y="2965"/>
                    <a:pt x="721" y="2883"/>
                    <a:pt x="685" y="2846"/>
                  </a:cubicBezTo>
                  <a:cubicBezTo>
                    <a:pt x="566" y="2773"/>
                    <a:pt x="493" y="2700"/>
                    <a:pt x="411" y="2618"/>
                  </a:cubicBezTo>
                  <a:cubicBezTo>
                    <a:pt x="338" y="2509"/>
                    <a:pt x="302" y="2390"/>
                    <a:pt x="229" y="2281"/>
                  </a:cubicBezTo>
                  <a:cubicBezTo>
                    <a:pt x="183" y="2162"/>
                    <a:pt x="147" y="2053"/>
                    <a:pt x="147" y="1898"/>
                  </a:cubicBezTo>
                  <a:cubicBezTo>
                    <a:pt x="110" y="1825"/>
                    <a:pt x="110" y="1742"/>
                    <a:pt x="110" y="1669"/>
                  </a:cubicBezTo>
                  <a:cubicBezTo>
                    <a:pt x="110" y="1597"/>
                    <a:pt x="110" y="1478"/>
                    <a:pt x="147" y="1405"/>
                  </a:cubicBezTo>
                  <a:cubicBezTo>
                    <a:pt x="147" y="1213"/>
                    <a:pt x="229" y="1022"/>
                    <a:pt x="302" y="876"/>
                  </a:cubicBezTo>
                  <a:cubicBezTo>
                    <a:pt x="375" y="684"/>
                    <a:pt x="457" y="529"/>
                    <a:pt x="566" y="374"/>
                  </a:cubicBezTo>
                  <a:cubicBezTo>
                    <a:pt x="639" y="265"/>
                    <a:pt x="758" y="146"/>
                    <a:pt x="867" y="73"/>
                  </a:cubicBezTo>
                  <a:lnTo>
                    <a:pt x="867" y="0"/>
                  </a:lnTo>
                  <a:close/>
                </a:path>
              </a:pathLst>
            </a:custGeom>
            <a:solidFill>
              <a:srgbClr val="6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56"/>
            <p:cNvSpPr/>
            <p:nvPr/>
          </p:nvSpPr>
          <p:spPr>
            <a:xfrm>
              <a:off x="6356257" y="2094404"/>
              <a:ext cx="77227" cy="22247"/>
            </a:xfrm>
            <a:custGeom>
              <a:avLst/>
              <a:gdLst/>
              <a:ahLst/>
              <a:cxnLst/>
              <a:rect l="l" t="t" r="r" b="b"/>
              <a:pathLst>
                <a:path w="1333" h="384" extrusionOk="0">
                  <a:moveTo>
                    <a:pt x="37" y="1"/>
                  </a:moveTo>
                  <a:cubicBezTo>
                    <a:pt x="1" y="46"/>
                    <a:pt x="1" y="46"/>
                    <a:pt x="1" y="83"/>
                  </a:cubicBezTo>
                  <a:cubicBezTo>
                    <a:pt x="37" y="119"/>
                    <a:pt x="83" y="156"/>
                    <a:pt x="119" y="192"/>
                  </a:cubicBezTo>
                  <a:cubicBezTo>
                    <a:pt x="156" y="229"/>
                    <a:pt x="192" y="274"/>
                    <a:pt x="265" y="274"/>
                  </a:cubicBezTo>
                  <a:cubicBezTo>
                    <a:pt x="311" y="311"/>
                    <a:pt x="348" y="347"/>
                    <a:pt x="421" y="347"/>
                  </a:cubicBezTo>
                  <a:cubicBezTo>
                    <a:pt x="493" y="384"/>
                    <a:pt x="539" y="384"/>
                    <a:pt x="612" y="384"/>
                  </a:cubicBezTo>
                  <a:lnTo>
                    <a:pt x="995" y="384"/>
                  </a:lnTo>
                  <a:cubicBezTo>
                    <a:pt x="1105" y="347"/>
                    <a:pt x="1223" y="274"/>
                    <a:pt x="1296" y="192"/>
                  </a:cubicBezTo>
                  <a:cubicBezTo>
                    <a:pt x="1333" y="156"/>
                    <a:pt x="1333" y="119"/>
                    <a:pt x="1296" y="83"/>
                  </a:cubicBezTo>
                  <a:cubicBezTo>
                    <a:pt x="1278" y="64"/>
                    <a:pt x="1260" y="55"/>
                    <a:pt x="1240" y="55"/>
                  </a:cubicBezTo>
                  <a:cubicBezTo>
                    <a:pt x="1221" y="55"/>
                    <a:pt x="1201" y="64"/>
                    <a:pt x="1178" y="83"/>
                  </a:cubicBezTo>
                  <a:cubicBezTo>
                    <a:pt x="1178" y="119"/>
                    <a:pt x="1141" y="119"/>
                    <a:pt x="1141" y="119"/>
                  </a:cubicBezTo>
                  <a:cubicBezTo>
                    <a:pt x="1105" y="156"/>
                    <a:pt x="1032" y="192"/>
                    <a:pt x="995" y="192"/>
                  </a:cubicBezTo>
                  <a:cubicBezTo>
                    <a:pt x="913" y="229"/>
                    <a:pt x="840" y="229"/>
                    <a:pt x="767" y="274"/>
                  </a:cubicBezTo>
                  <a:lnTo>
                    <a:pt x="539" y="274"/>
                  </a:lnTo>
                  <a:cubicBezTo>
                    <a:pt x="457" y="229"/>
                    <a:pt x="348" y="229"/>
                    <a:pt x="265" y="192"/>
                  </a:cubicBezTo>
                  <a:cubicBezTo>
                    <a:pt x="229" y="156"/>
                    <a:pt x="192" y="156"/>
                    <a:pt x="156" y="119"/>
                  </a:cubicBezTo>
                  <a:cubicBezTo>
                    <a:pt x="119" y="83"/>
                    <a:pt x="119" y="83"/>
                    <a:pt x="83" y="46"/>
                  </a:cubicBezTo>
                  <a:lnTo>
                    <a:pt x="37" y="1"/>
                  </a:lnTo>
                  <a:close/>
                </a:path>
              </a:pathLst>
            </a:custGeom>
            <a:solidFill>
              <a:srgbClr val="6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56"/>
            <p:cNvSpPr/>
            <p:nvPr/>
          </p:nvSpPr>
          <p:spPr>
            <a:xfrm>
              <a:off x="6459847" y="2037336"/>
              <a:ext cx="189274" cy="96751"/>
            </a:xfrm>
            <a:custGeom>
              <a:avLst/>
              <a:gdLst/>
              <a:ahLst/>
              <a:cxnLst/>
              <a:rect l="l" t="t" r="r" b="b"/>
              <a:pathLst>
                <a:path w="3267" h="1670" extrusionOk="0">
                  <a:moveTo>
                    <a:pt x="3121" y="0"/>
                  </a:moveTo>
                  <a:cubicBezTo>
                    <a:pt x="3084" y="0"/>
                    <a:pt x="3039" y="0"/>
                    <a:pt x="3039" y="37"/>
                  </a:cubicBezTo>
                  <a:cubicBezTo>
                    <a:pt x="3002" y="119"/>
                    <a:pt x="2929" y="155"/>
                    <a:pt x="2893" y="228"/>
                  </a:cubicBezTo>
                  <a:lnTo>
                    <a:pt x="2929" y="192"/>
                  </a:lnTo>
                  <a:lnTo>
                    <a:pt x="2929" y="192"/>
                  </a:lnTo>
                  <a:cubicBezTo>
                    <a:pt x="2701" y="493"/>
                    <a:pt x="2437" y="803"/>
                    <a:pt x="2127" y="1031"/>
                  </a:cubicBezTo>
                  <a:cubicBezTo>
                    <a:pt x="1944" y="1177"/>
                    <a:pt x="1752" y="1296"/>
                    <a:pt x="1561" y="1369"/>
                  </a:cubicBezTo>
                  <a:cubicBezTo>
                    <a:pt x="1488" y="1405"/>
                    <a:pt x="1406" y="1442"/>
                    <a:pt x="1333" y="1442"/>
                  </a:cubicBezTo>
                  <a:cubicBezTo>
                    <a:pt x="1260" y="1487"/>
                    <a:pt x="1178" y="1487"/>
                    <a:pt x="1141" y="1487"/>
                  </a:cubicBezTo>
                  <a:cubicBezTo>
                    <a:pt x="1064" y="1506"/>
                    <a:pt x="988" y="1515"/>
                    <a:pt x="918" y="1515"/>
                  </a:cubicBezTo>
                  <a:cubicBezTo>
                    <a:pt x="847" y="1515"/>
                    <a:pt x="781" y="1506"/>
                    <a:pt x="722" y="1487"/>
                  </a:cubicBezTo>
                  <a:cubicBezTo>
                    <a:pt x="612" y="1487"/>
                    <a:pt x="530" y="1487"/>
                    <a:pt x="457" y="1442"/>
                  </a:cubicBezTo>
                  <a:cubicBezTo>
                    <a:pt x="421" y="1405"/>
                    <a:pt x="348" y="1369"/>
                    <a:pt x="302" y="1332"/>
                  </a:cubicBezTo>
                  <a:cubicBezTo>
                    <a:pt x="265" y="1332"/>
                    <a:pt x="229" y="1296"/>
                    <a:pt x="192" y="1259"/>
                  </a:cubicBezTo>
                  <a:cubicBezTo>
                    <a:pt x="192" y="1214"/>
                    <a:pt x="156" y="1177"/>
                    <a:pt x="156" y="1141"/>
                  </a:cubicBezTo>
                  <a:cubicBezTo>
                    <a:pt x="120" y="1068"/>
                    <a:pt x="120" y="1031"/>
                    <a:pt x="120" y="986"/>
                  </a:cubicBezTo>
                  <a:cubicBezTo>
                    <a:pt x="74" y="913"/>
                    <a:pt x="74" y="840"/>
                    <a:pt x="120" y="758"/>
                  </a:cubicBezTo>
                  <a:lnTo>
                    <a:pt x="120" y="721"/>
                  </a:lnTo>
                  <a:cubicBezTo>
                    <a:pt x="120" y="685"/>
                    <a:pt x="120" y="685"/>
                    <a:pt x="74" y="685"/>
                  </a:cubicBezTo>
                  <a:lnTo>
                    <a:pt x="37" y="685"/>
                  </a:lnTo>
                  <a:cubicBezTo>
                    <a:pt x="1" y="840"/>
                    <a:pt x="1" y="986"/>
                    <a:pt x="37" y="1104"/>
                  </a:cubicBezTo>
                  <a:cubicBezTo>
                    <a:pt x="74" y="1214"/>
                    <a:pt x="156" y="1332"/>
                    <a:pt x="229" y="1405"/>
                  </a:cubicBezTo>
                  <a:cubicBezTo>
                    <a:pt x="302" y="1487"/>
                    <a:pt x="421" y="1560"/>
                    <a:pt x="530" y="1597"/>
                  </a:cubicBezTo>
                  <a:cubicBezTo>
                    <a:pt x="649" y="1633"/>
                    <a:pt x="804" y="1670"/>
                    <a:pt x="913" y="1670"/>
                  </a:cubicBezTo>
                  <a:cubicBezTo>
                    <a:pt x="1068" y="1670"/>
                    <a:pt x="1178" y="1670"/>
                    <a:pt x="1333" y="1633"/>
                  </a:cubicBezTo>
                  <a:cubicBezTo>
                    <a:pt x="1406" y="1633"/>
                    <a:pt x="1442" y="1597"/>
                    <a:pt x="1524" y="1597"/>
                  </a:cubicBezTo>
                  <a:cubicBezTo>
                    <a:pt x="1597" y="1560"/>
                    <a:pt x="1716" y="1524"/>
                    <a:pt x="1789" y="1487"/>
                  </a:cubicBezTo>
                  <a:cubicBezTo>
                    <a:pt x="2127" y="1369"/>
                    <a:pt x="2437" y="1141"/>
                    <a:pt x="2701" y="876"/>
                  </a:cubicBezTo>
                  <a:cubicBezTo>
                    <a:pt x="2774" y="758"/>
                    <a:pt x="2856" y="648"/>
                    <a:pt x="2966" y="575"/>
                  </a:cubicBezTo>
                  <a:cubicBezTo>
                    <a:pt x="3039" y="420"/>
                    <a:pt x="3157" y="301"/>
                    <a:pt x="3230" y="192"/>
                  </a:cubicBezTo>
                  <a:cubicBezTo>
                    <a:pt x="3267" y="155"/>
                    <a:pt x="3230" y="73"/>
                    <a:pt x="3194" y="37"/>
                  </a:cubicBezTo>
                  <a:cubicBezTo>
                    <a:pt x="3194" y="0"/>
                    <a:pt x="3157" y="0"/>
                    <a:pt x="3121" y="0"/>
                  </a:cubicBezTo>
                  <a:close/>
                </a:path>
              </a:pathLst>
            </a:custGeom>
            <a:solidFill>
              <a:srgbClr val="6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56"/>
            <p:cNvSpPr/>
            <p:nvPr/>
          </p:nvSpPr>
          <p:spPr>
            <a:xfrm>
              <a:off x="6646982" y="2059526"/>
              <a:ext cx="92522" cy="40207"/>
            </a:xfrm>
            <a:custGeom>
              <a:avLst/>
              <a:gdLst/>
              <a:ahLst/>
              <a:cxnLst/>
              <a:rect l="l" t="t" r="r" b="b"/>
              <a:pathLst>
                <a:path w="1597" h="694" extrusionOk="0">
                  <a:moveTo>
                    <a:pt x="1524" y="1"/>
                  </a:moveTo>
                  <a:lnTo>
                    <a:pt x="1487" y="37"/>
                  </a:lnTo>
                  <a:cubicBezTo>
                    <a:pt x="1405" y="110"/>
                    <a:pt x="1332" y="192"/>
                    <a:pt x="1259" y="265"/>
                  </a:cubicBezTo>
                  <a:cubicBezTo>
                    <a:pt x="1141" y="338"/>
                    <a:pt x="995" y="420"/>
                    <a:pt x="840" y="493"/>
                  </a:cubicBezTo>
                  <a:cubicBezTo>
                    <a:pt x="767" y="530"/>
                    <a:pt x="685" y="530"/>
                    <a:pt x="575" y="566"/>
                  </a:cubicBezTo>
                  <a:lnTo>
                    <a:pt x="420" y="566"/>
                  </a:lnTo>
                  <a:cubicBezTo>
                    <a:pt x="384" y="566"/>
                    <a:pt x="347" y="530"/>
                    <a:pt x="311" y="530"/>
                  </a:cubicBezTo>
                  <a:cubicBezTo>
                    <a:pt x="265" y="530"/>
                    <a:pt x="265" y="493"/>
                    <a:pt x="228" y="493"/>
                  </a:cubicBezTo>
                  <a:cubicBezTo>
                    <a:pt x="192" y="457"/>
                    <a:pt x="192" y="457"/>
                    <a:pt x="155" y="420"/>
                  </a:cubicBezTo>
                  <a:cubicBezTo>
                    <a:pt x="119" y="375"/>
                    <a:pt x="119" y="338"/>
                    <a:pt x="82" y="302"/>
                  </a:cubicBezTo>
                  <a:lnTo>
                    <a:pt x="82" y="192"/>
                  </a:lnTo>
                  <a:lnTo>
                    <a:pt x="0" y="192"/>
                  </a:lnTo>
                  <a:lnTo>
                    <a:pt x="0" y="229"/>
                  </a:lnTo>
                  <a:cubicBezTo>
                    <a:pt x="0" y="302"/>
                    <a:pt x="37" y="420"/>
                    <a:pt x="82" y="457"/>
                  </a:cubicBezTo>
                  <a:cubicBezTo>
                    <a:pt x="119" y="530"/>
                    <a:pt x="192" y="603"/>
                    <a:pt x="265" y="648"/>
                  </a:cubicBezTo>
                  <a:cubicBezTo>
                    <a:pt x="342" y="685"/>
                    <a:pt x="420" y="694"/>
                    <a:pt x="496" y="694"/>
                  </a:cubicBezTo>
                  <a:cubicBezTo>
                    <a:pt x="573" y="694"/>
                    <a:pt x="648" y="685"/>
                    <a:pt x="721" y="685"/>
                  </a:cubicBezTo>
                  <a:cubicBezTo>
                    <a:pt x="840" y="648"/>
                    <a:pt x="913" y="603"/>
                    <a:pt x="995" y="603"/>
                  </a:cubicBezTo>
                  <a:cubicBezTo>
                    <a:pt x="1068" y="566"/>
                    <a:pt x="1141" y="530"/>
                    <a:pt x="1223" y="457"/>
                  </a:cubicBezTo>
                  <a:cubicBezTo>
                    <a:pt x="1296" y="420"/>
                    <a:pt x="1369" y="375"/>
                    <a:pt x="1451" y="302"/>
                  </a:cubicBezTo>
                  <a:cubicBezTo>
                    <a:pt x="1487" y="265"/>
                    <a:pt x="1487" y="265"/>
                    <a:pt x="1524" y="229"/>
                  </a:cubicBezTo>
                  <a:cubicBezTo>
                    <a:pt x="1560" y="192"/>
                    <a:pt x="1560" y="146"/>
                    <a:pt x="1597" y="146"/>
                  </a:cubicBezTo>
                  <a:lnTo>
                    <a:pt x="1597" y="37"/>
                  </a:lnTo>
                  <a:cubicBezTo>
                    <a:pt x="1560" y="37"/>
                    <a:pt x="1560" y="1"/>
                    <a:pt x="1524" y="1"/>
                  </a:cubicBezTo>
                  <a:close/>
                </a:path>
              </a:pathLst>
            </a:custGeom>
            <a:solidFill>
              <a:srgbClr val="6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56"/>
            <p:cNvSpPr/>
            <p:nvPr/>
          </p:nvSpPr>
          <p:spPr>
            <a:xfrm>
              <a:off x="6741593" y="1982353"/>
              <a:ext cx="50809" cy="80240"/>
            </a:xfrm>
            <a:custGeom>
              <a:avLst/>
              <a:gdLst/>
              <a:ahLst/>
              <a:cxnLst/>
              <a:rect l="l" t="t" r="r" b="b"/>
              <a:pathLst>
                <a:path w="877" h="1385" extrusionOk="0">
                  <a:moveTo>
                    <a:pt x="82" y="1"/>
                  </a:moveTo>
                  <a:cubicBezTo>
                    <a:pt x="46" y="1"/>
                    <a:pt x="46" y="37"/>
                    <a:pt x="0" y="37"/>
                  </a:cubicBezTo>
                  <a:cubicBezTo>
                    <a:pt x="0" y="74"/>
                    <a:pt x="0" y="110"/>
                    <a:pt x="46" y="110"/>
                  </a:cubicBezTo>
                  <a:cubicBezTo>
                    <a:pt x="46" y="110"/>
                    <a:pt x="82" y="156"/>
                    <a:pt x="119" y="156"/>
                  </a:cubicBezTo>
                  <a:cubicBezTo>
                    <a:pt x="192" y="229"/>
                    <a:pt x="274" y="302"/>
                    <a:pt x="347" y="384"/>
                  </a:cubicBezTo>
                  <a:cubicBezTo>
                    <a:pt x="420" y="493"/>
                    <a:pt x="456" y="612"/>
                    <a:pt x="539" y="758"/>
                  </a:cubicBezTo>
                  <a:cubicBezTo>
                    <a:pt x="575" y="840"/>
                    <a:pt x="612" y="913"/>
                    <a:pt x="612" y="1022"/>
                  </a:cubicBezTo>
                  <a:cubicBezTo>
                    <a:pt x="648" y="1104"/>
                    <a:pt x="685" y="1214"/>
                    <a:pt x="685" y="1333"/>
                  </a:cubicBezTo>
                  <a:cubicBezTo>
                    <a:pt x="685" y="1358"/>
                    <a:pt x="726" y="1384"/>
                    <a:pt x="763" y="1384"/>
                  </a:cubicBezTo>
                  <a:cubicBezTo>
                    <a:pt x="778" y="1384"/>
                    <a:pt x="792" y="1380"/>
                    <a:pt x="803" y="1369"/>
                  </a:cubicBezTo>
                  <a:cubicBezTo>
                    <a:pt x="840" y="1369"/>
                    <a:pt x="876" y="1333"/>
                    <a:pt x="876" y="1296"/>
                  </a:cubicBezTo>
                  <a:cubicBezTo>
                    <a:pt x="803" y="1022"/>
                    <a:pt x="730" y="794"/>
                    <a:pt x="575" y="566"/>
                  </a:cubicBezTo>
                  <a:cubicBezTo>
                    <a:pt x="539" y="457"/>
                    <a:pt x="456" y="338"/>
                    <a:pt x="383" y="265"/>
                  </a:cubicBezTo>
                  <a:cubicBezTo>
                    <a:pt x="274" y="192"/>
                    <a:pt x="192" y="74"/>
                    <a:pt x="82" y="37"/>
                  </a:cubicBezTo>
                  <a:lnTo>
                    <a:pt x="82" y="1"/>
                  </a:lnTo>
                  <a:close/>
                </a:path>
              </a:pathLst>
            </a:custGeom>
            <a:solidFill>
              <a:srgbClr val="6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56"/>
            <p:cNvSpPr/>
            <p:nvPr/>
          </p:nvSpPr>
          <p:spPr>
            <a:xfrm>
              <a:off x="6358401" y="1898865"/>
              <a:ext cx="125835" cy="180294"/>
            </a:xfrm>
            <a:custGeom>
              <a:avLst/>
              <a:gdLst/>
              <a:ahLst/>
              <a:cxnLst/>
              <a:rect l="l" t="t" r="r" b="b"/>
              <a:pathLst>
                <a:path w="2172" h="3112" extrusionOk="0">
                  <a:moveTo>
                    <a:pt x="2099" y="0"/>
                  </a:moveTo>
                  <a:cubicBezTo>
                    <a:pt x="1871" y="37"/>
                    <a:pt x="1642" y="146"/>
                    <a:pt x="1451" y="301"/>
                  </a:cubicBezTo>
                  <a:cubicBezTo>
                    <a:pt x="1223" y="456"/>
                    <a:pt x="995" y="639"/>
                    <a:pt x="767" y="830"/>
                  </a:cubicBezTo>
                  <a:cubicBezTo>
                    <a:pt x="575" y="1058"/>
                    <a:pt x="384" y="1287"/>
                    <a:pt x="228" y="1551"/>
                  </a:cubicBezTo>
                  <a:cubicBezTo>
                    <a:pt x="192" y="1670"/>
                    <a:pt x="119" y="1825"/>
                    <a:pt x="82" y="1934"/>
                  </a:cubicBezTo>
                  <a:cubicBezTo>
                    <a:pt x="46" y="2089"/>
                    <a:pt x="46" y="2199"/>
                    <a:pt x="46" y="2354"/>
                  </a:cubicBezTo>
                  <a:cubicBezTo>
                    <a:pt x="0" y="2463"/>
                    <a:pt x="46" y="2582"/>
                    <a:pt x="82" y="2691"/>
                  </a:cubicBezTo>
                  <a:cubicBezTo>
                    <a:pt x="119" y="2774"/>
                    <a:pt x="119" y="2846"/>
                    <a:pt x="155" y="2883"/>
                  </a:cubicBezTo>
                  <a:cubicBezTo>
                    <a:pt x="192" y="2965"/>
                    <a:pt x="228" y="3002"/>
                    <a:pt x="311" y="3075"/>
                  </a:cubicBezTo>
                  <a:cubicBezTo>
                    <a:pt x="311" y="3075"/>
                    <a:pt x="347" y="3111"/>
                    <a:pt x="384" y="3111"/>
                  </a:cubicBezTo>
                  <a:cubicBezTo>
                    <a:pt x="420" y="3111"/>
                    <a:pt x="456" y="3075"/>
                    <a:pt x="456" y="3075"/>
                  </a:cubicBezTo>
                  <a:cubicBezTo>
                    <a:pt x="502" y="3038"/>
                    <a:pt x="502" y="3002"/>
                    <a:pt x="502" y="2965"/>
                  </a:cubicBezTo>
                  <a:cubicBezTo>
                    <a:pt x="502" y="2965"/>
                    <a:pt x="502" y="2919"/>
                    <a:pt x="456" y="2883"/>
                  </a:cubicBezTo>
                  <a:cubicBezTo>
                    <a:pt x="420" y="2810"/>
                    <a:pt x="384" y="2737"/>
                    <a:pt x="347" y="2691"/>
                  </a:cubicBezTo>
                  <a:cubicBezTo>
                    <a:pt x="311" y="2618"/>
                    <a:pt x="311" y="2545"/>
                    <a:pt x="311" y="2463"/>
                  </a:cubicBezTo>
                  <a:cubicBezTo>
                    <a:pt x="274" y="2354"/>
                    <a:pt x="274" y="2281"/>
                    <a:pt x="311" y="2199"/>
                  </a:cubicBezTo>
                  <a:cubicBezTo>
                    <a:pt x="311" y="2007"/>
                    <a:pt x="347" y="1861"/>
                    <a:pt x="420" y="1706"/>
                  </a:cubicBezTo>
                  <a:cubicBezTo>
                    <a:pt x="502" y="1515"/>
                    <a:pt x="648" y="1323"/>
                    <a:pt x="767" y="1141"/>
                  </a:cubicBezTo>
                  <a:cubicBezTo>
                    <a:pt x="958" y="913"/>
                    <a:pt x="1186" y="684"/>
                    <a:pt x="1451" y="493"/>
                  </a:cubicBezTo>
                  <a:lnTo>
                    <a:pt x="1414" y="493"/>
                  </a:lnTo>
                  <a:cubicBezTo>
                    <a:pt x="1560" y="374"/>
                    <a:pt x="1752" y="265"/>
                    <a:pt x="1943" y="183"/>
                  </a:cubicBezTo>
                  <a:cubicBezTo>
                    <a:pt x="2016" y="146"/>
                    <a:pt x="2053" y="110"/>
                    <a:pt x="2135" y="110"/>
                  </a:cubicBezTo>
                  <a:cubicBezTo>
                    <a:pt x="2172" y="110"/>
                    <a:pt x="2172" y="73"/>
                    <a:pt x="2172" y="37"/>
                  </a:cubicBezTo>
                  <a:cubicBezTo>
                    <a:pt x="2172" y="0"/>
                    <a:pt x="2135" y="0"/>
                    <a:pt x="2135" y="0"/>
                  </a:cubicBezTo>
                  <a:close/>
                </a:path>
              </a:pathLst>
            </a:custGeom>
            <a:solidFill>
              <a:srgbClr val="8D5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56"/>
            <p:cNvSpPr/>
            <p:nvPr/>
          </p:nvSpPr>
          <p:spPr>
            <a:xfrm>
              <a:off x="6363151" y="2583338"/>
              <a:ext cx="477848" cy="874761"/>
            </a:xfrm>
            <a:custGeom>
              <a:avLst/>
              <a:gdLst/>
              <a:ahLst/>
              <a:cxnLst/>
              <a:rect l="l" t="t" r="r" b="b"/>
              <a:pathLst>
                <a:path w="8248" h="15099" extrusionOk="0">
                  <a:moveTo>
                    <a:pt x="7408" y="0"/>
                  </a:moveTo>
                  <a:cubicBezTo>
                    <a:pt x="7335" y="0"/>
                    <a:pt x="7299" y="0"/>
                    <a:pt x="7299" y="82"/>
                  </a:cubicBezTo>
                  <a:cubicBezTo>
                    <a:pt x="7217" y="192"/>
                    <a:pt x="7180" y="347"/>
                    <a:pt x="7107" y="456"/>
                  </a:cubicBezTo>
                  <a:lnTo>
                    <a:pt x="7107" y="502"/>
                  </a:lnTo>
                  <a:cubicBezTo>
                    <a:pt x="6952" y="766"/>
                    <a:pt x="6806" y="1031"/>
                    <a:pt x="6578" y="1259"/>
                  </a:cubicBezTo>
                  <a:cubicBezTo>
                    <a:pt x="6423" y="1487"/>
                    <a:pt x="6231" y="1642"/>
                    <a:pt x="6003" y="1788"/>
                  </a:cubicBezTo>
                  <a:cubicBezTo>
                    <a:pt x="5775" y="1943"/>
                    <a:pt x="5511" y="2098"/>
                    <a:pt x="5246" y="2171"/>
                  </a:cubicBezTo>
                  <a:cubicBezTo>
                    <a:pt x="5018" y="2244"/>
                    <a:pt x="4826" y="2326"/>
                    <a:pt x="4635" y="2326"/>
                  </a:cubicBezTo>
                  <a:lnTo>
                    <a:pt x="4297" y="2326"/>
                  </a:lnTo>
                  <a:cubicBezTo>
                    <a:pt x="4252" y="2281"/>
                    <a:pt x="4179" y="2281"/>
                    <a:pt x="4142" y="2244"/>
                  </a:cubicBezTo>
                  <a:cubicBezTo>
                    <a:pt x="4069" y="2208"/>
                    <a:pt x="4024" y="2208"/>
                    <a:pt x="3987" y="2171"/>
                  </a:cubicBezTo>
                  <a:cubicBezTo>
                    <a:pt x="3951" y="2135"/>
                    <a:pt x="3914" y="2098"/>
                    <a:pt x="3878" y="2016"/>
                  </a:cubicBezTo>
                  <a:cubicBezTo>
                    <a:pt x="3841" y="1980"/>
                    <a:pt x="3841" y="1943"/>
                    <a:pt x="3796" y="1907"/>
                  </a:cubicBezTo>
                  <a:cubicBezTo>
                    <a:pt x="3796" y="1825"/>
                    <a:pt x="3759" y="1752"/>
                    <a:pt x="3759" y="1679"/>
                  </a:cubicBezTo>
                  <a:cubicBezTo>
                    <a:pt x="3759" y="1560"/>
                    <a:pt x="3759" y="1414"/>
                    <a:pt x="3796" y="1295"/>
                  </a:cubicBezTo>
                  <a:cubicBezTo>
                    <a:pt x="3841" y="1067"/>
                    <a:pt x="3914" y="876"/>
                    <a:pt x="3951" y="684"/>
                  </a:cubicBezTo>
                  <a:cubicBezTo>
                    <a:pt x="3987" y="611"/>
                    <a:pt x="3987" y="575"/>
                    <a:pt x="4024" y="502"/>
                  </a:cubicBezTo>
                  <a:cubicBezTo>
                    <a:pt x="4024" y="456"/>
                    <a:pt x="4024" y="383"/>
                    <a:pt x="3951" y="347"/>
                  </a:cubicBezTo>
                  <a:lnTo>
                    <a:pt x="3914" y="347"/>
                  </a:lnTo>
                  <a:cubicBezTo>
                    <a:pt x="3878" y="347"/>
                    <a:pt x="3878" y="383"/>
                    <a:pt x="3841" y="383"/>
                  </a:cubicBezTo>
                  <a:lnTo>
                    <a:pt x="3796" y="383"/>
                  </a:lnTo>
                  <a:cubicBezTo>
                    <a:pt x="3759" y="420"/>
                    <a:pt x="3723" y="420"/>
                    <a:pt x="3686" y="456"/>
                  </a:cubicBezTo>
                  <a:cubicBezTo>
                    <a:pt x="3567" y="456"/>
                    <a:pt x="3494" y="502"/>
                    <a:pt x="3385" y="538"/>
                  </a:cubicBezTo>
                  <a:cubicBezTo>
                    <a:pt x="3303" y="538"/>
                    <a:pt x="3230" y="575"/>
                    <a:pt x="3157" y="575"/>
                  </a:cubicBezTo>
                  <a:cubicBezTo>
                    <a:pt x="3038" y="611"/>
                    <a:pt x="2965" y="648"/>
                    <a:pt x="2883" y="684"/>
                  </a:cubicBezTo>
                  <a:cubicBezTo>
                    <a:pt x="2774" y="766"/>
                    <a:pt x="2701" y="839"/>
                    <a:pt x="2619" y="876"/>
                  </a:cubicBezTo>
                  <a:cubicBezTo>
                    <a:pt x="2354" y="1140"/>
                    <a:pt x="2126" y="1414"/>
                    <a:pt x="1934" y="1752"/>
                  </a:cubicBezTo>
                  <a:cubicBezTo>
                    <a:pt x="1515" y="2472"/>
                    <a:pt x="1250" y="3275"/>
                    <a:pt x="1104" y="3877"/>
                  </a:cubicBezTo>
                  <a:cubicBezTo>
                    <a:pt x="986" y="4224"/>
                    <a:pt x="913" y="4561"/>
                    <a:pt x="831" y="4945"/>
                  </a:cubicBezTo>
                  <a:cubicBezTo>
                    <a:pt x="721" y="5328"/>
                    <a:pt x="603" y="5784"/>
                    <a:pt x="530" y="6240"/>
                  </a:cubicBezTo>
                  <a:cubicBezTo>
                    <a:pt x="338" y="7225"/>
                    <a:pt x="229" y="8028"/>
                    <a:pt x="146" y="8749"/>
                  </a:cubicBezTo>
                  <a:cubicBezTo>
                    <a:pt x="110" y="8749"/>
                    <a:pt x="73" y="8785"/>
                    <a:pt x="73" y="8858"/>
                  </a:cubicBezTo>
                  <a:cubicBezTo>
                    <a:pt x="0" y="9241"/>
                    <a:pt x="0" y="9624"/>
                    <a:pt x="37" y="9998"/>
                  </a:cubicBezTo>
                  <a:cubicBezTo>
                    <a:pt x="73" y="10309"/>
                    <a:pt x="146" y="10646"/>
                    <a:pt x="302" y="10993"/>
                  </a:cubicBezTo>
                  <a:cubicBezTo>
                    <a:pt x="603" y="11714"/>
                    <a:pt x="1141" y="12316"/>
                    <a:pt x="1560" y="12772"/>
                  </a:cubicBezTo>
                  <a:cubicBezTo>
                    <a:pt x="1706" y="12890"/>
                    <a:pt x="1825" y="13000"/>
                    <a:pt x="1898" y="13118"/>
                  </a:cubicBezTo>
                  <a:cubicBezTo>
                    <a:pt x="2017" y="13228"/>
                    <a:pt x="2163" y="13310"/>
                    <a:pt x="2318" y="13419"/>
                  </a:cubicBezTo>
                  <a:cubicBezTo>
                    <a:pt x="2546" y="13611"/>
                    <a:pt x="2810" y="13803"/>
                    <a:pt x="3111" y="13994"/>
                  </a:cubicBezTo>
                  <a:cubicBezTo>
                    <a:pt x="3613" y="14259"/>
                    <a:pt x="4179" y="14523"/>
                    <a:pt x="4936" y="14751"/>
                  </a:cubicBezTo>
                  <a:lnTo>
                    <a:pt x="4981" y="14788"/>
                  </a:lnTo>
                  <a:cubicBezTo>
                    <a:pt x="5246" y="14870"/>
                    <a:pt x="5474" y="14943"/>
                    <a:pt x="5739" y="15016"/>
                  </a:cubicBezTo>
                  <a:cubicBezTo>
                    <a:pt x="5894" y="15052"/>
                    <a:pt x="6040" y="15052"/>
                    <a:pt x="6195" y="15098"/>
                  </a:cubicBezTo>
                  <a:lnTo>
                    <a:pt x="6268" y="15098"/>
                  </a:lnTo>
                  <a:cubicBezTo>
                    <a:pt x="6386" y="15098"/>
                    <a:pt x="6532" y="15052"/>
                    <a:pt x="6651" y="15016"/>
                  </a:cubicBezTo>
                  <a:cubicBezTo>
                    <a:pt x="6760" y="14979"/>
                    <a:pt x="6879" y="14906"/>
                    <a:pt x="6952" y="14788"/>
                  </a:cubicBezTo>
                  <a:cubicBezTo>
                    <a:pt x="7071" y="14678"/>
                    <a:pt x="7107" y="14523"/>
                    <a:pt x="7107" y="14414"/>
                  </a:cubicBezTo>
                  <a:cubicBezTo>
                    <a:pt x="7144" y="14259"/>
                    <a:pt x="7180" y="14067"/>
                    <a:pt x="7180" y="13912"/>
                  </a:cubicBezTo>
                  <a:cubicBezTo>
                    <a:pt x="7180" y="13766"/>
                    <a:pt x="7180" y="13575"/>
                    <a:pt x="7217" y="13419"/>
                  </a:cubicBezTo>
                  <a:lnTo>
                    <a:pt x="7217" y="13118"/>
                  </a:lnTo>
                  <a:lnTo>
                    <a:pt x="7217" y="12963"/>
                  </a:lnTo>
                  <a:lnTo>
                    <a:pt x="7217" y="12890"/>
                  </a:lnTo>
                  <a:cubicBezTo>
                    <a:pt x="7262" y="12772"/>
                    <a:pt x="7262" y="12626"/>
                    <a:pt x="7262" y="12507"/>
                  </a:cubicBezTo>
                  <a:cubicBezTo>
                    <a:pt x="7299" y="12279"/>
                    <a:pt x="7299" y="12015"/>
                    <a:pt x="7335" y="11786"/>
                  </a:cubicBezTo>
                  <a:lnTo>
                    <a:pt x="7335" y="11631"/>
                  </a:lnTo>
                  <a:cubicBezTo>
                    <a:pt x="7372" y="11221"/>
                    <a:pt x="7408" y="10765"/>
                    <a:pt x="7445" y="10309"/>
                  </a:cubicBezTo>
                  <a:cubicBezTo>
                    <a:pt x="7490" y="10081"/>
                    <a:pt x="7490" y="9852"/>
                    <a:pt x="7527" y="9661"/>
                  </a:cubicBezTo>
                  <a:lnTo>
                    <a:pt x="7527" y="9542"/>
                  </a:lnTo>
                  <a:lnTo>
                    <a:pt x="7527" y="9506"/>
                  </a:lnTo>
                  <a:cubicBezTo>
                    <a:pt x="7563" y="9278"/>
                    <a:pt x="7600" y="9050"/>
                    <a:pt x="7600" y="8822"/>
                  </a:cubicBezTo>
                  <a:cubicBezTo>
                    <a:pt x="7673" y="8329"/>
                    <a:pt x="7718" y="7836"/>
                    <a:pt x="7755" y="7344"/>
                  </a:cubicBezTo>
                  <a:cubicBezTo>
                    <a:pt x="7864" y="6276"/>
                    <a:pt x="7983" y="5246"/>
                    <a:pt x="8056" y="4379"/>
                  </a:cubicBezTo>
                  <a:lnTo>
                    <a:pt x="8056" y="4224"/>
                  </a:lnTo>
                  <a:cubicBezTo>
                    <a:pt x="8092" y="3841"/>
                    <a:pt x="8129" y="3503"/>
                    <a:pt x="8174" y="3120"/>
                  </a:cubicBezTo>
                  <a:cubicBezTo>
                    <a:pt x="8211" y="2737"/>
                    <a:pt x="8247" y="2399"/>
                    <a:pt x="8247" y="2053"/>
                  </a:cubicBezTo>
                  <a:cubicBezTo>
                    <a:pt x="8211" y="1679"/>
                    <a:pt x="8174" y="1332"/>
                    <a:pt x="8056" y="1067"/>
                  </a:cubicBezTo>
                  <a:cubicBezTo>
                    <a:pt x="8019" y="912"/>
                    <a:pt x="7901" y="766"/>
                    <a:pt x="7828" y="611"/>
                  </a:cubicBezTo>
                  <a:cubicBezTo>
                    <a:pt x="7755" y="538"/>
                    <a:pt x="7718" y="502"/>
                    <a:pt x="7636" y="420"/>
                  </a:cubicBezTo>
                  <a:cubicBezTo>
                    <a:pt x="7600" y="347"/>
                    <a:pt x="7527" y="310"/>
                    <a:pt x="7445" y="274"/>
                  </a:cubicBezTo>
                  <a:cubicBezTo>
                    <a:pt x="7490" y="228"/>
                    <a:pt x="7490" y="192"/>
                    <a:pt x="7490" y="155"/>
                  </a:cubicBezTo>
                  <a:cubicBezTo>
                    <a:pt x="7527" y="119"/>
                    <a:pt x="7527" y="82"/>
                    <a:pt x="7490" y="46"/>
                  </a:cubicBezTo>
                  <a:lnTo>
                    <a:pt x="74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56"/>
            <p:cNvSpPr/>
            <p:nvPr/>
          </p:nvSpPr>
          <p:spPr>
            <a:xfrm>
              <a:off x="6574562" y="2583338"/>
              <a:ext cx="215692" cy="139044"/>
            </a:xfrm>
            <a:custGeom>
              <a:avLst/>
              <a:gdLst/>
              <a:ahLst/>
              <a:cxnLst/>
              <a:rect l="l" t="t" r="r" b="b"/>
              <a:pathLst>
                <a:path w="3723" h="2400" extrusionOk="0">
                  <a:moveTo>
                    <a:pt x="3613" y="0"/>
                  </a:moveTo>
                  <a:lnTo>
                    <a:pt x="3568" y="46"/>
                  </a:lnTo>
                  <a:cubicBezTo>
                    <a:pt x="3531" y="192"/>
                    <a:pt x="3458" y="347"/>
                    <a:pt x="3385" y="502"/>
                  </a:cubicBezTo>
                  <a:cubicBezTo>
                    <a:pt x="3303" y="648"/>
                    <a:pt x="3230" y="803"/>
                    <a:pt x="3111" y="912"/>
                  </a:cubicBezTo>
                  <a:cubicBezTo>
                    <a:pt x="2965" y="1140"/>
                    <a:pt x="2774" y="1368"/>
                    <a:pt x="2582" y="1524"/>
                  </a:cubicBezTo>
                  <a:cubicBezTo>
                    <a:pt x="2391" y="1679"/>
                    <a:pt x="2199" y="1825"/>
                    <a:pt x="2017" y="1943"/>
                  </a:cubicBezTo>
                  <a:cubicBezTo>
                    <a:pt x="1898" y="1980"/>
                    <a:pt x="1743" y="2016"/>
                    <a:pt x="1634" y="2053"/>
                  </a:cubicBezTo>
                  <a:cubicBezTo>
                    <a:pt x="1515" y="2098"/>
                    <a:pt x="1405" y="2135"/>
                    <a:pt x="1250" y="2171"/>
                  </a:cubicBezTo>
                  <a:cubicBezTo>
                    <a:pt x="1141" y="2208"/>
                    <a:pt x="986" y="2208"/>
                    <a:pt x="831" y="2208"/>
                  </a:cubicBezTo>
                  <a:cubicBezTo>
                    <a:pt x="721" y="2208"/>
                    <a:pt x="648" y="2171"/>
                    <a:pt x="566" y="2135"/>
                  </a:cubicBezTo>
                  <a:cubicBezTo>
                    <a:pt x="530" y="2135"/>
                    <a:pt x="457" y="2098"/>
                    <a:pt x="420" y="2053"/>
                  </a:cubicBezTo>
                  <a:cubicBezTo>
                    <a:pt x="375" y="2053"/>
                    <a:pt x="338" y="2016"/>
                    <a:pt x="302" y="1980"/>
                  </a:cubicBezTo>
                  <a:cubicBezTo>
                    <a:pt x="265" y="1943"/>
                    <a:pt x="265" y="1907"/>
                    <a:pt x="229" y="1825"/>
                  </a:cubicBezTo>
                  <a:cubicBezTo>
                    <a:pt x="192" y="1788"/>
                    <a:pt x="192" y="1715"/>
                    <a:pt x="147" y="1642"/>
                  </a:cubicBezTo>
                  <a:lnTo>
                    <a:pt x="147" y="1332"/>
                  </a:lnTo>
                  <a:cubicBezTo>
                    <a:pt x="192" y="1031"/>
                    <a:pt x="265" y="730"/>
                    <a:pt x="375" y="420"/>
                  </a:cubicBezTo>
                  <a:cubicBezTo>
                    <a:pt x="375" y="420"/>
                    <a:pt x="375" y="383"/>
                    <a:pt x="338" y="383"/>
                  </a:cubicBezTo>
                  <a:cubicBezTo>
                    <a:pt x="302" y="383"/>
                    <a:pt x="302" y="383"/>
                    <a:pt x="302" y="420"/>
                  </a:cubicBezTo>
                  <a:cubicBezTo>
                    <a:pt x="192" y="803"/>
                    <a:pt x="1" y="1186"/>
                    <a:pt x="37" y="1597"/>
                  </a:cubicBezTo>
                  <a:cubicBezTo>
                    <a:pt x="37" y="1752"/>
                    <a:pt x="110" y="1943"/>
                    <a:pt x="192" y="2053"/>
                  </a:cubicBezTo>
                  <a:cubicBezTo>
                    <a:pt x="302" y="2171"/>
                    <a:pt x="420" y="2281"/>
                    <a:pt x="530" y="2326"/>
                  </a:cubicBezTo>
                  <a:cubicBezTo>
                    <a:pt x="685" y="2363"/>
                    <a:pt x="831" y="2399"/>
                    <a:pt x="986" y="2399"/>
                  </a:cubicBezTo>
                  <a:cubicBezTo>
                    <a:pt x="1141" y="2399"/>
                    <a:pt x="1287" y="2363"/>
                    <a:pt x="1442" y="2326"/>
                  </a:cubicBezTo>
                  <a:cubicBezTo>
                    <a:pt x="1743" y="2244"/>
                    <a:pt x="2090" y="2135"/>
                    <a:pt x="2354" y="1943"/>
                  </a:cubicBezTo>
                  <a:cubicBezTo>
                    <a:pt x="2509" y="1870"/>
                    <a:pt x="2655" y="1715"/>
                    <a:pt x="2810" y="1597"/>
                  </a:cubicBezTo>
                  <a:cubicBezTo>
                    <a:pt x="2965" y="1451"/>
                    <a:pt x="3075" y="1295"/>
                    <a:pt x="3230" y="1140"/>
                  </a:cubicBezTo>
                  <a:cubicBezTo>
                    <a:pt x="3458" y="839"/>
                    <a:pt x="3613" y="456"/>
                    <a:pt x="3723" y="82"/>
                  </a:cubicBezTo>
                  <a:cubicBezTo>
                    <a:pt x="3723" y="82"/>
                    <a:pt x="3723" y="46"/>
                    <a:pt x="3686" y="0"/>
                  </a:cubicBezTo>
                  <a:close/>
                </a:path>
              </a:pathLst>
            </a:custGeom>
            <a:solidFill>
              <a:srgbClr val="8068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56"/>
            <p:cNvSpPr/>
            <p:nvPr/>
          </p:nvSpPr>
          <p:spPr>
            <a:xfrm>
              <a:off x="6292353" y="2603384"/>
              <a:ext cx="277509" cy="667064"/>
            </a:xfrm>
            <a:custGeom>
              <a:avLst/>
              <a:gdLst/>
              <a:ahLst/>
              <a:cxnLst/>
              <a:rect l="l" t="t" r="r" b="b"/>
              <a:pathLst>
                <a:path w="4790" h="11514" extrusionOk="0">
                  <a:moveTo>
                    <a:pt x="4333" y="1"/>
                  </a:moveTo>
                  <a:cubicBezTo>
                    <a:pt x="3804" y="1"/>
                    <a:pt x="3275" y="229"/>
                    <a:pt x="2737" y="721"/>
                  </a:cubicBezTo>
                  <a:cubicBezTo>
                    <a:pt x="2472" y="913"/>
                    <a:pt x="2208" y="1178"/>
                    <a:pt x="1943" y="1479"/>
                  </a:cubicBezTo>
                  <a:cubicBezTo>
                    <a:pt x="1752" y="1752"/>
                    <a:pt x="1560" y="2053"/>
                    <a:pt x="1332" y="2391"/>
                  </a:cubicBezTo>
                  <a:cubicBezTo>
                    <a:pt x="958" y="3039"/>
                    <a:pt x="611" y="3759"/>
                    <a:pt x="383" y="4562"/>
                  </a:cubicBezTo>
                  <a:cubicBezTo>
                    <a:pt x="155" y="5319"/>
                    <a:pt x="46" y="6122"/>
                    <a:pt x="0" y="6916"/>
                  </a:cubicBezTo>
                  <a:cubicBezTo>
                    <a:pt x="0" y="7718"/>
                    <a:pt x="119" y="8512"/>
                    <a:pt x="310" y="9233"/>
                  </a:cubicBezTo>
                  <a:cubicBezTo>
                    <a:pt x="420" y="9579"/>
                    <a:pt x="611" y="9963"/>
                    <a:pt x="839" y="10337"/>
                  </a:cubicBezTo>
                  <a:cubicBezTo>
                    <a:pt x="1067" y="10683"/>
                    <a:pt x="1295" y="10984"/>
                    <a:pt x="1560" y="11331"/>
                  </a:cubicBezTo>
                  <a:lnTo>
                    <a:pt x="1642" y="11404"/>
                  </a:lnTo>
                  <a:lnTo>
                    <a:pt x="1642" y="11440"/>
                  </a:lnTo>
                  <a:cubicBezTo>
                    <a:pt x="1642" y="11477"/>
                    <a:pt x="1715" y="11513"/>
                    <a:pt x="1752" y="11513"/>
                  </a:cubicBezTo>
                  <a:lnTo>
                    <a:pt x="1788" y="11513"/>
                  </a:lnTo>
                  <a:cubicBezTo>
                    <a:pt x="1825" y="11513"/>
                    <a:pt x="1825" y="11513"/>
                    <a:pt x="1825" y="11477"/>
                  </a:cubicBezTo>
                  <a:cubicBezTo>
                    <a:pt x="1870" y="11477"/>
                    <a:pt x="1907" y="11440"/>
                    <a:pt x="1907" y="11404"/>
                  </a:cubicBezTo>
                  <a:cubicBezTo>
                    <a:pt x="1907" y="11368"/>
                    <a:pt x="1907" y="11368"/>
                    <a:pt x="1870" y="11331"/>
                  </a:cubicBezTo>
                  <a:cubicBezTo>
                    <a:pt x="1870" y="11249"/>
                    <a:pt x="1825" y="11212"/>
                    <a:pt x="1825" y="11176"/>
                  </a:cubicBezTo>
                  <a:cubicBezTo>
                    <a:pt x="1752" y="10373"/>
                    <a:pt x="1825" y="9543"/>
                    <a:pt x="1943" y="8822"/>
                  </a:cubicBezTo>
                  <a:cubicBezTo>
                    <a:pt x="1943" y="8667"/>
                    <a:pt x="1980" y="8512"/>
                    <a:pt x="1980" y="8366"/>
                  </a:cubicBezTo>
                  <a:lnTo>
                    <a:pt x="1980" y="8321"/>
                  </a:lnTo>
                  <a:lnTo>
                    <a:pt x="2016" y="8175"/>
                  </a:lnTo>
                  <a:lnTo>
                    <a:pt x="2053" y="7983"/>
                  </a:lnTo>
                  <a:cubicBezTo>
                    <a:pt x="2053" y="7864"/>
                    <a:pt x="2098" y="7718"/>
                    <a:pt x="2098" y="7563"/>
                  </a:cubicBezTo>
                  <a:cubicBezTo>
                    <a:pt x="2171" y="7180"/>
                    <a:pt x="2208" y="6770"/>
                    <a:pt x="2281" y="6387"/>
                  </a:cubicBezTo>
                  <a:cubicBezTo>
                    <a:pt x="2472" y="5547"/>
                    <a:pt x="2664" y="4754"/>
                    <a:pt x="2892" y="4033"/>
                  </a:cubicBezTo>
                  <a:cubicBezTo>
                    <a:pt x="3047" y="3577"/>
                    <a:pt x="3239" y="3121"/>
                    <a:pt x="3385" y="2701"/>
                  </a:cubicBezTo>
                  <a:cubicBezTo>
                    <a:pt x="3804" y="1752"/>
                    <a:pt x="4224" y="986"/>
                    <a:pt x="4753" y="265"/>
                  </a:cubicBezTo>
                  <a:cubicBezTo>
                    <a:pt x="4789" y="265"/>
                    <a:pt x="4789" y="229"/>
                    <a:pt x="4789" y="229"/>
                  </a:cubicBezTo>
                  <a:lnTo>
                    <a:pt x="4789" y="192"/>
                  </a:lnTo>
                  <a:lnTo>
                    <a:pt x="4789" y="110"/>
                  </a:lnTo>
                  <a:cubicBezTo>
                    <a:pt x="4753" y="74"/>
                    <a:pt x="4716" y="74"/>
                    <a:pt x="4680" y="37"/>
                  </a:cubicBezTo>
                  <a:cubicBezTo>
                    <a:pt x="4561" y="37"/>
                    <a:pt x="4452" y="1"/>
                    <a:pt x="4333" y="1"/>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56"/>
            <p:cNvSpPr/>
            <p:nvPr/>
          </p:nvSpPr>
          <p:spPr>
            <a:xfrm>
              <a:off x="6486324" y="2603384"/>
              <a:ext cx="83542" cy="112104"/>
            </a:xfrm>
            <a:custGeom>
              <a:avLst/>
              <a:gdLst/>
              <a:ahLst/>
              <a:cxnLst/>
              <a:rect l="l" t="t" r="r" b="b"/>
              <a:pathLst>
                <a:path w="1442" h="1935" extrusionOk="0">
                  <a:moveTo>
                    <a:pt x="985" y="1"/>
                  </a:moveTo>
                  <a:cubicBezTo>
                    <a:pt x="757" y="1"/>
                    <a:pt x="575" y="37"/>
                    <a:pt x="347" y="110"/>
                  </a:cubicBezTo>
                  <a:cubicBezTo>
                    <a:pt x="265" y="229"/>
                    <a:pt x="192" y="302"/>
                    <a:pt x="155" y="420"/>
                  </a:cubicBezTo>
                  <a:cubicBezTo>
                    <a:pt x="73" y="493"/>
                    <a:pt x="37" y="530"/>
                    <a:pt x="0" y="612"/>
                  </a:cubicBezTo>
                  <a:cubicBezTo>
                    <a:pt x="37" y="685"/>
                    <a:pt x="73" y="758"/>
                    <a:pt x="119" y="840"/>
                  </a:cubicBezTo>
                  <a:cubicBezTo>
                    <a:pt x="192" y="1141"/>
                    <a:pt x="301" y="1442"/>
                    <a:pt x="347" y="1752"/>
                  </a:cubicBezTo>
                  <a:cubicBezTo>
                    <a:pt x="383" y="1825"/>
                    <a:pt x="383" y="1862"/>
                    <a:pt x="383" y="1935"/>
                  </a:cubicBezTo>
                  <a:cubicBezTo>
                    <a:pt x="684" y="1333"/>
                    <a:pt x="1031" y="758"/>
                    <a:pt x="1405" y="265"/>
                  </a:cubicBezTo>
                  <a:cubicBezTo>
                    <a:pt x="1441" y="265"/>
                    <a:pt x="1441" y="229"/>
                    <a:pt x="1441" y="229"/>
                  </a:cubicBezTo>
                  <a:lnTo>
                    <a:pt x="1441" y="192"/>
                  </a:lnTo>
                  <a:cubicBezTo>
                    <a:pt x="1441" y="156"/>
                    <a:pt x="1441" y="110"/>
                    <a:pt x="1405" y="110"/>
                  </a:cubicBezTo>
                  <a:cubicBezTo>
                    <a:pt x="1405" y="74"/>
                    <a:pt x="1368" y="74"/>
                    <a:pt x="1332" y="37"/>
                  </a:cubicBezTo>
                  <a:cubicBezTo>
                    <a:pt x="1213" y="37"/>
                    <a:pt x="1104" y="1"/>
                    <a:pt x="985" y="1"/>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56"/>
            <p:cNvSpPr/>
            <p:nvPr/>
          </p:nvSpPr>
          <p:spPr>
            <a:xfrm>
              <a:off x="6479951" y="2614508"/>
              <a:ext cx="19640" cy="19582"/>
            </a:xfrm>
            <a:custGeom>
              <a:avLst/>
              <a:gdLst/>
              <a:ahLst/>
              <a:cxnLst/>
              <a:rect l="l" t="t" r="r" b="b"/>
              <a:pathLst>
                <a:path w="339" h="338" extrusionOk="0">
                  <a:moveTo>
                    <a:pt x="338" y="0"/>
                  </a:moveTo>
                  <a:lnTo>
                    <a:pt x="338" y="0"/>
                  </a:lnTo>
                  <a:cubicBezTo>
                    <a:pt x="229" y="37"/>
                    <a:pt x="110" y="73"/>
                    <a:pt x="1" y="146"/>
                  </a:cubicBezTo>
                  <a:cubicBezTo>
                    <a:pt x="37" y="228"/>
                    <a:pt x="37" y="301"/>
                    <a:pt x="74" y="338"/>
                  </a:cubicBezTo>
                  <a:cubicBezTo>
                    <a:pt x="147" y="228"/>
                    <a:pt x="265" y="110"/>
                    <a:pt x="338" y="0"/>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56"/>
            <p:cNvSpPr/>
            <p:nvPr/>
          </p:nvSpPr>
          <p:spPr>
            <a:xfrm>
              <a:off x="6369466" y="2625575"/>
              <a:ext cx="112684" cy="160770"/>
            </a:xfrm>
            <a:custGeom>
              <a:avLst/>
              <a:gdLst/>
              <a:ahLst/>
              <a:cxnLst/>
              <a:rect l="l" t="t" r="r" b="b"/>
              <a:pathLst>
                <a:path w="1945" h="2775" extrusionOk="0">
                  <a:moveTo>
                    <a:pt x="1825" y="1"/>
                  </a:moveTo>
                  <a:cubicBezTo>
                    <a:pt x="1680" y="110"/>
                    <a:pt x="1524" y="229"/>
                    <a:pt x="1406" y="338"/>
                  </a:cubicBezTo>
                  <a:cubicBezTo>
                    <a:pt x="1141" y="530"/>
                    <a:pt x="877" y="795"/>
                    <a:pt x="649" y="1096"/>
                  </a:cubicBezTo>
                  <a:cubicBezTo>
                    <a:pt x="421" y="1369"/>
                    <a:pt x="229" y="1670"/>
                    <a:pt x="1" y="2008"/>
                  </a:cubicBezTo>
                  <a:cubicBezTo>
                    <a:pt x="156" y="2236"/>
                    <a:pt x="311" y="2510"/>
                    <a:pt x="457" y="2774"/>
                  </a:cubicBezTo>
                  <a:cubicBezTo>
                    <a:pt x="457" y="2738"/>
                    <a:pt x="494" y="2692"/>
                    <a:pt x="494" y="2692"/>
                  </a:cubicBezTo>
                  <a:cubicBezTo>
                    <a:pt x="685" y="2282"/>
                    <a:pt x="877" y="1898"/>
                    <a:pt x="1105" y="1515"/>
                  </a:cubicBezTo>
                  <a:cubicBezTo>
                    <a:pt x="1369" y="1059"/>
                    <a:pt x="1634" y="639"/>
                    <a:pt x="1944" y="229"/>
                  </a:cubicBezTo>
                  <a:lnTo>
                    <a:pt x="1908" y="183"/>
                  </a:lnTo>
                  <a:cubicBezTo>
                    <a:pt x="1862" y="110"/>
                    <a:pt x="1862" y="74"/>
                    <a:pt x="1825" y="1"/>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56"/>
            <p:cNvSpPr/>
            <p:nvPr/>
          </p:nvSpPr>
          <p:spPr>
            <a:xfrm>
              <a:off x="6398029" y="2643014"/>
              <a:ext cx="108396" cy="255377"/>
            </a:xfrm>
            <a:custGeom>
              <a:avLst/>
              <a:gdLst/>
              <a:ahLst/>
              <a:cxnLst/>
              <a:rect l="l" t="t" r="r" b="b"/>
              <a:pathLst>
                <a:path w="1871" h="4408" extrusionOk="0">
                  <a:moveTo>
                    <a:pt x="1488" y="1"/>
                  </a:moveTo>
                  <a:cubicBezTo>
                    <a:pt x="1068" y="567"/>
                    <a:pt x="730" y="1141"/>
                    <a:pt x="384" y="1752"/>
                  </a:cubicBezTo>
                  <a:cubicBezTo>
                    <a:pt x="311" y="1935"/>
                    <a:pt x="192" y="2090"/>
                    <a:pt x="119" y="2282"/>
                  </a:cubicBezTo>
                  <a:cubicBezTo>
                    <a:pt x="83" y="2391"/>
                    <a:pt x="46" y="2473"/>
                    <a:pt x="1" y="2546"/>
                  </a:cubicBezTo>
                  <a:cubicBezTo>
                    <a:pt x="156" y="2811"/>
                    <a:pt x="274" y="3121"/>
                    <a:pt x="420" y="3385"/>
                  </a:cubicBezTo>
                  <a:lnTo>
                    <a:pt x="767" y="4407"/>
                  </a:lnTo>
                  <a:cubicBezTo>
                    <a:pt x="876" y="4033"/>
                    <a:pt x="958" y="3686"/>
                    <a:pt x="1068" y="3349"/>
                  </a:cubicBezTo>
                  <a:cubicBezTo>
                    <a:pt x="1223" y="2893"/>
                    <a:pt x="1369" y="2437"/>
                    <a:pt x="1561" y="2017"/>
                  </a:cubicBezTo>
                  <a:cubicBezTo>
                    <a:pt x="1679" y="1789"/>
                    <a:pt x="1752" y="1561"/>
                    <a:pt x="1871" y="1369"/>
                  </a:cubicBezTo>
                  <a:lnTo>
                    <a:pt x="1871" y="1333"/>
                  </a:lnTo>
                  <a:cubicBezTo>
                    <a:pt x="1789" y="1068"/>
                    <a:pt x="1752" y="840"/>
                    <a:pt x="1679" y="567"/>
                  </a:cubicBezTo>
                  <a:cubicBezTo>
                    <a:pt x="1643" y="384"/>
                    <a:pt x="1561" y="192"/>
                    <a:pt x="1488" y="1"/>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56"/>
            <p:cNvSpPr/>
            <p:nvPr/>
          </p:nvSpPr>
          <p:spPr>
            <a:xfrm>
              <a:off x="6292353" y="2746606"/>
              <a:ext cx="148024" cy="523848"/>
            </a:xfrm>
            <a:custGeom>
              <a:avLst/>
              <a:gdLst/>
              <a:ahLst/>
              <a:cxnLst/>
              <a:rect l="l" t="t" r="r" b="b"/>
              <a:pathLst>
                <a:path w="2555" h="9042" extrusionOk="0">
                  <a:moveTo>
                    <a:pt x="1295" y="1"/>
                  </a:moveTo>
                  <a:cubicBezTo>
                    <a:pt x="912" y="649"/>
                    <a:pt x="611" y="1333"/>
                    <a:pt x="383" y="2090"/>
                  </a:cubicBezTo>
                  <a:cubicBezTo>
                    <a:pt x="155" y="2847"/>
                    <a:pt x="46" y="3650"/>
                    <a:pt x="46" y="4444"/>
                  </a:cubicBezTo>
                  <a:cubicBezTo>
                    <a:pt x="0" y="5246"/>
                    <a:pt x="119" y="6040"/>
                    <a:pt x="310" y="6761"/>
                  </a:cubicBezTo>
                  <a:cubicBezTo>
                    <a:pt x="420" y="7107"/>
                    <a:pt x="611" y="7491"/>
                    <a:pt x="839" y="7865"/>
                  </a:cubicBezTo>
                  <a:cubicBezTo>
                    <a:pt x="1067" y="8211"/>
                    <a:pt x="1295" y="8512"/>
                    <a:pt x="1560" y="8859"/>
                  </a:cubicBezTo>
                  <a:lnTo>
                    <a:pt x="1642" y="8932"/>
                  </a:lnTo>
                  <a:lnTo>
                    <a:pt x="1642" y="8968"/>
                  </a:lnTo>
                  <a:cubicBezTo>
                    <a:pt x="1679" y="9005"/>
                    <a:pt x="1715" y="9041"/>
                    <a:pt x="1752" y="9041"/>
                  </a:cubicBezTo>
                  <a:lnTo>
                    <a:pt x="1788" y="9041"/>
                  </a:lnTo>
                  <a:cubicBezTo>
                    <a:pt x="1788" y="9041"/>
                    <a:pt x="1825" y="9041"/>
                    <a:pt x="1825" y="9005"/>
                  </a:cubicBezTo>
                  <a:cubicBezTo>
                    <a:pt x="1870" y="9005"/>
                    <a:pt x="1907" y="8968"/>
                    <a:pt x="1907" y="8932"/>
                  </a:cubicBezTo>
                  <a:cubicBezTo>
                    <a:pt x="1907" y="8896"/>
                    <a:pt x="1907" y="8896"/>
                    <a:pt x="1870" y="8859"/>
                  </a:cubicBezTo>
                  <a:cubicBezTo>
                    <a:pt x="1870" y="8777"/>
                    <a:pt x="1825" y="8740"/>
                    <a:pt x="1825" y="8704"/>
                  </a:cubicBezTo>
                  <a:cubicBezTo>
                    <a:pt x="1715" y="7901"/>
                    <a:pt x="1825" y="7071"/>
                    <a:pt x="1907" y="6350"/>
                  </a:cubicBezTo>
                  <a:cubicBezTo>
                    <a:pt x="1943" y="6195"/>
                    <a:pt x="1980" y="6004"/>
                    <a:pt x="1980" y="5849"/>
                  </a:cubicBezTo>
                  <a:lnTo>
                    <a:pt x="2016" y="5703"/>
                  </a:lnTo>
                  <a:lnTo>
                    <a:pt x="2016" y="5511"/>
                  </a:lnTo>
                  <a:cubicBezTo>
                    <a:pt x="2053" y="5392"/>
                    <a:pt x="2053" y="5246"/>
                    <a:pt x="2098" y="5091"/>
                  </a:cubicBezTo>
                  <a:cubicBezTo>
                    <a:pt x="2171" y="4708"/>
                    <a:pt x="2208" y="4298"/>
                    <a:pt x="2281" y="3915"/>
                  </a:cubicBezTo>
                  <a:cubicBezTo>
                    <a:pt x="2363" y="3531"/>
                    <a:pt x="2472" y="3112"/>
                    <a:pt x="2554" y="2738"/>
                  </a:cubicBezTo>
                  <a:lnTo>
                    <a:pt x="2554" y="2701"/>
                  </a:lnTo>
                  <a:cubicBezTo>
                    <a:pt x="2472" y="2473"/>
                    <a:pt x="2399" y="2199"/>
                    <a:pt x="2326" y="1971"/>
                  </a:cubicBezTo>
                  <a:cubicBezTo>
                    <a:pt x="2244" y="1862"/>
                    <a:pt x="2208" y="1743"/>
                    <a:pt x="2171" y="1634"/>
                  </a:cubicBezTo>
                  <a:cubicBezTo>
                    <a:pt x="2135" y="1561"/>
                    <a:pt x="2098" y="1442"/>
                    <a:pt x="2053" y="1369"/>
                  </a:cubicBezTo>
                  <a:cubicBezTo>
                    <a:pt x="1980" y="1178"/>
                    <a:pt x="1870" y="1023"/>
                    <a:pt x="1788" y="877"/>
                  </a:cubicBezTo>
                  <a:cubicBezTo>
                    <a:pt x="1752" y="913"/>
                    <a:pt x="1752" y="950"/>
                    <a:pt x="1715" y="986"/>
                  </a:cubicBezTo>
                  <a:cubicBezTo>
                    <a:pt x="1596" y="1333"/>
                    <a:pt x="1451" y="1670"/>
                    <a:pt x="1332" y="2017"/>
                  </a:cubicBezTo>
                  <a:cubicBezTo>
                    <a:pt x="1140" y="2428"/>
                    <a:pt x="994" y="2884"/>
                    <a:pt x="876" y="3385"/>
                  </a:cubicBezTo>
                  <a:cubicBezTo>
                    <a:pt x="766" y="3842"/>
                    <a:pt x="684" y="4298"/>
                    <a:pt x="611" y="4790"/>
                  </a:cubicBezTo>
                  <a:lnTo>
                    <a:pt x="611" y="5475"/>
                  </a:lnTo>
                  <a:cubicBezTo>
                    <a:pt x="611" y="5666"/>
                    <a:pt x="611" y="5894"/>
                    <a:pt x="648" y="6122"/>
                  </a:cubicBezTo>
                  <a:lnTo>
                    <a:pt x="611" y="6159"/>
                  </a:lnTo>
                  <a:lnTo>
                    <a:pt x="611" y="6122"/>
                  </a:lnTo>
                  <a:lnTo>
                    <a:pt x="575" y="6122"/>
                  </a:lnTo>
                  <a:cubicBezTo>
                    <a:pt x="538" y="5739"/>
                    <a:pt x="502" y="5356"/>
                    <a:pt x="538" y="5018"/>
                  </a:cubicBezTo>
                  <a:cubicBezTo>
                    <a:pt x="538" y="4635"/>
                    <a:pt x="611" y="4252"/>
                    <a:pt x="684" y="3915"/>
                  </a:cubicBezTo>
                  <a:cubicBezTo>
                    <a:pt x="839" y="3157"/>
                    <a:pt x="1104" y="2391"/>
                    <a:pt x="1368" y="1670"/>
                  </a:cubicBezTo>
                  <a:cubicBezTo>
                    <a:pt x="1487" y="1369"/>
                    <a:pt x="1596" y="1059"/>
                    <a:pt x="1752" y="758"/>
                  </a:cubicBezTo>
                  <a:cubicBezTo>
                    <a:pt x="1596" y="494"/>
                    <a:pt x="1451" y="229"/>
                    <a:pt x="1295" y="1"/>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56"/>
            <p:cNvSpPr/>
            <p:nvPr/>
          </p:nvSpPr>
          <p:spPr>
            <a:xfrm>
              <a:off x="6340962" y="2599155"/>
              <a:ext cx="233652" cy="199181"/>
            </a:xfrm>
            <a:custGeom>
              <a:avLst/>
              <a:gdLst/>
              <a:ahLst/>
              <a:cxnLst/>
              <a:rect l="l" t="t" r="r" b="b"/>
              <a:pathLst>
                <a:path w="4033" h="3438" extrusionOk="0">
                  <a:moveTo>
                    <a:pt x="3458" y="1"/>
                  </a:moveTo>
                  <a:cubicBezTo>
                    <a:pt x="3312" y="1"/>
                    <a:pt x="3157" y="37"/>
                    <a:pt x="3038" y="74"/>
                  </a:cubicBezTo>
                  <a:cubicBezTo>
                    <a:pt x="2856" y="110"/>
                    <a:pt x="2701" y="183"/>
                    <a:pt x="2509" y="265"/>
                  </a:cubicBezTo>
                  <a:cubicBezTo>
                    <a:pt x="2354" y="338"/>
                    <a:pt x="2208" y="411"/>
                    <a:pt x="2089" y="530"/>
                  </a:cubicBezTo>
                  <a:cubicBezTo>
                    <a:pt x="1943" y="603"/>
                    <a:pt x="1825" y="721"/>
                    <a:pt x="1715" y="831"/>
                  </a:cubicBezTo>
                  <a:cubicBezTo>
                    <a:pt x="1560" y="986"/>
                    <a:pt x="1442" y="1178"/>
                    <a:pt x="1296" y="1324"/>
                  </a:cubicBezTo>
                  <a:cubicBezTo>
                    <a:pt x="1141" y="1479"/>
                    <a:pt x="1031" y="1670"/>
                    <a:pt x="876" y="1862"/>
                  </a:cubicBezTo>
                  <a:cubicBezTo>
                    <a:pt x="757" y="2008"/>
                    <a:pt x="648" y="2199"/>
                    <a:pt x="529" y="2391"/>
                  </a:cubicBezTo>
                  <a:cubicBezTo>
                    <a:pt x="347" y="2738"/>
                    <a:pt x="155" y="3039"/>
                    <a:pt x="0" y="3376"/>
                  </a:cubicBezTo>
                  <a:cubicBezTo>
                    <a:pt x="0" y="3422"/>
                    <a:pt x="37" y="3422"/>
                    <a:pt x="37" y="3422"/>
                  </a:cubicBezTo>
                  <a:cubicBezTo>
                    <a:pt x="49" y="3434"/>
                    <a:pt x="57" y="3438"/>
                    <a:pt x="62" y="3438"/>
                  </a:cubicBezTo>
                  <a:cubicBezTo>
                    <a:pt x="73" y="3438"/>
                    <a:pt x="73" y="3422"/>
                    <a:pt x="73" y="3422"/>
                  </a:cubicBezTo>
                  <a:cubicBezTo>
                    <a:pt x="192" y="3148"/>
                    <a:pt x="347" y="2847"/>
                    <a:pt x="493" y="2582"/>
                  </a:cubicBezTo>
                  <a:lnTo>
                    <a:pt x="493" y="2619"/>
                  </a:lnTo>
                  <a:cubicBezTo>
                    <a:pt x="685" y="2281"/>
                    <a:pt x="876" y="2008"/>
                    <a:pt x="1104" y="1707"/>
                  </a:cubicBezTo>
                  <a:cubicBezTo>
                    <a:pt x="1296" y="1442"/>
                    <a:pt x="1560" y="1178"/>
                    <a:pt x="1788" y="913"/>
                  </a:cubicBezTo>
                  <a:cubicBezTo>
                    <a:pt x="1980" y="721"/>
                    <a:pt x="2172" y="566"/>
                    <a:pt x="2400" y="457"/>
                  </a:cubicBezTo>
                  <a:lnTo>
                    <a:pt x="2354" y="457"/>
                  </a:lnTo>
                  <a:cubicBezTo>
                    <a:pt x="2582" y="338"/>
                    <a:pt x="2810" y="265"/>
                    <a:pt x="3038" y="183"/>
                  </a:cubicBezTo>
                  <a:lnTo>
                    <a:pt x="3002" y="183"/>
                  </a:lnTo>
                  <a:cubicBezTo>
                    <a:pt x="3157" y="147"/>
                    <a:pt x="3312" y="147"/>
                    <a:pt x="3458" y="147"/>
                  </a:cubicBezTo>
                  <a:cubicBezTo>
                    <a:pt x="3540" y="147"/>
                    <a:pt x="3613" y="147"/>
                    <a:pt x="3686" y="183"/>
                  </a:cubicBezTo>
                  <a:cubicBezTo>
                    <a:pt x="3804" y="183"/>
                    <a:pt x="3877" y="229"/>
                    <a:pt x="3914" y="265"/>
                  </a:cubicBezTo>
                  <a:lnTo>
                    <a:pt x="3996" y="265"/>
                  </a:lnTo>
                  <a:cubicBezTo>
                    <a:pt x="3996" y="265"/>
                    <a:pt x="4033" y="265"/>
                    <a:pt x="4033" y="229"/>
                  </a:cubicBezTo>
                  <a:lnTo>
                    <a:pt x="4033" y="183"/>
                  </a:lnTo>
                  <a:lnTo>
                    <a:pt x="4033" y="147"/>
                  </a:lnTo>
                  <a:lnTo>
                    <a:pt x="3996" y="147"/>
                  </a:lnTo>
                  <a:cubicBezTo>
                    <a:pt x="3841" y="37"/>
                    <a:pt x="3686" y="1"/>
                    <a:pt x="3540" y="1"/>
                  </a:cubicBezTo>
                  <a:close/>
                </a:path>
              </a:pathLst>
            </a:custGeom>
            <a:solidFill>
              <a:srgbClr val="3F2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56"/>
            <p:cNvSpPr/>
            <p:nvPr/>
          </p:nvSpPr>
          <p:spPr>
            <a:xfrm>
              <a:off x="5138547" y="3553848"/>
              <a:ext cx="354678" cy="196516"/>
            </a:xfrm>
            <a:custGeom>
              <a:avLst/>
              <a:gdLst/>
              <a:ahLst/>
              <a:cxnLst/>
              <a:rect l="l" t="t" r="r" b="b"/>
              <a:pathLst>
                <a:path w="6122" h="3392" extrusionOk="0">
                  <a:moveTo>
                    <a:pt x="914" y="0"/>
                  </a:moveTo>
                  <a:cubicBezTo>
                    <a:pt x="814" y="0"/>
                    <a:pt x="721" y="16"/>
                    <a:pt x="648" y="16"/>
                  </a:cubicBezTo>
                  <a:cubicBezTo>
                    <a:pt x="529" y="16"/>
                    <a:pt x="420" y="53"/>
                    <a:pt x="301" y="89"/>
                  </a:cubicBezTo>
                  <a:cubicBezTo>
                    <a:pt x="155" y="172"/>
                    <a:pt x="0" y="318"/>
                    <a:pt x="0" y="509"/>
                  </a:cubicBezTo>
                  <a:cubicBezTo>
                    <a:pt x="0" y="701"/>
                    <a:pt x="119" y="856"/>
                    <a:pt x="192" y="965"/>
                  </a:cubicBezTo>
                  <a:cubicBezTo>
                    <a:pt x="347" y="1157"/>
                    <a:pt x="529" y="1348"/>
                    <a:pt x="684" y="1458"/>
                  </a:cubicBezTo>
                  <a:cubicBezTo>
                    <a:pt x="876" y="1613"/>
                    <a:pt x="1068" y="1768"/>
                    <a:pt x="1332" y="1950"/>
                  </a:cubicBezTo>
                  <a:cubicBezTo>
                    <a:pt x="1524" y="2069"/>
                    <a:pt x="1752" y="2224"/>
                    <a:pt x="1980" y="2370"/>
                  </a:cubicBezTo>
                  <a:cubicBezTo>
                    <a:pt x="2171" y="2489"/>
                    <a:pt x="2317" y="2562"/>
                    <a:pt x="2472" y="2680"/>
                  </a:cubicBezTo>
                  <a:cubicBezTo>
                    <a:pt x="2582" y="2717"/>
                    <a:pt x="2701" y="2790"/>
                    <a:pt x="2856" y="2826"/>
                  </a:cubicBezTo>
                  <a:lnTo>
                    <a:pt x="2892" y="2863"/>
                  </a:lnTo>
                  <a:lnTo>
                    <a:pt x="2856" y="2863"/>
                  </a:lnTo>
                  <a:cubicBezTo>
                    <a:pt x="3157" y="2981"/>
                    <a:pt x="3421" y="3136"/>
                    <a:pt x="3722" y="3246"/>
                  </a:cubicBezTo>
                  <a:cubicBezTo>
                    <a:pt x="3768" y="3246"/>
                    <a:pt x="3841" y="3282"/>
                    <a:pt x="3877" y="3282"/>
                  </a:cubicBezTo>
                  <a:cubicBezTo>
                    <a:pt x="3996" y="3319"/>
                    <a:pt x="4069" y="3364"/>
                    <a:pt x="4178" y="3364"/>
                  </a:cubicBezTo>
                  <a:cubicBezTo>
                    <a:pt x="4256" y="3383"/>
                    <a:pt x="4333" y="3392"/>
                    <a:pt x="4405" y="3392"/>
                  </a:cubicBezTo>
                  <a:cubicBezTo>
                    <a:pt x="4477" y="3392"/>
                    <a:pt x="4543" y="3383"/>
                    <a:pt x="4598" y="3364"/>
                  </a:cubicBezTo>
                  <a:cubicBezTo>
                    <a:pt x="4753" y="3364"/>
                    <a:pt x="4863" y="3282"/>
                    <a:pt x="4981" y="3209"/>
                  </a:cubicBezTo>
                  <a:cubicBezTo>
                    <a:pt x="5091" y="3136"/>
                    <a:pt x="5173" y="3018"/>
                    <a:pt x="5246" y="2945"/>
                  </a:cubicBezTo>
                  <a:cubicBezTo>
                    <a:pt x="5401" y="2717"/>
                    <a:pt x="5592" y="2489"/>
                    <a:pt x="5775" y="2179"/>
                  </a:cubicBezTo>
                  <a:cubicBezTo>
                    <a:pt x="5857" y="2033"/>
                    <a:pt x="5930" y="1914"/>
                    <a:pt x="5966" y="1804"/>
                  </a:cubicBezTo>
                  <a:cubicBezTo>
                    <a:pt x="6003" y="1722"/>
                    <a:pt x="6085" y="1613"/>
                    <a:pt x="6122" y="1494"/>
                  </a:cubicBezTo>
                  <a:cubicBezTo>
                    <a:pt x="6122" y="1458"/>
                    <a:pt x="6085" y="1385"/>
                    <a:pt x="6049" y="1385"/>
                  </a:cubicBezTo>
                  <a:lnTo>
                    <a:pt x="6049" y="1348"/>
                  </a:lnTo>
                  <a:cubicBezTo>
                    <a:pt x="5966" y="1348"/>
                    <a:pt x="5893" y="1385"/>
                    <a:pt x="5893" y="1421"/>
                  </a:cubicBezTo>
                  <a:cubicBezTo>
                    <a:pt x="5857" y="1494"/>
                    <a:pt x="5820" y="1613"/>
                    <a:pt x="5775" y="1649"/>
                  </a:cubicBezTo>
                  <a:lnTo>
                    <a:pt x="5775" y="1686"/>
                  </a:lnTo>
                  <a:cubicBezTo>
                    <a:pt x="5775" y="1722"/>
                    <a:pt x="5738" y="1768"/>
                    <a:pt x="5738" y="1804"/>
                  </a:cubicBezTo>
                  <a:cubicBezTo>
                    <a:pt x="5665" y="1649"/>
                    <a:pt x="5592" y="1458"/>
                    <a:pt x="5510" y="1266"/>
                  </a:cubicBezTo>
                  <a:cubicBezTo>
                    <a:pt x="5401" y="1084"/>
                    <a:pt x="5319" y="929"/>
                    <a:pt x="5209" y="810"/>
                  </a:cubicBezTo>
                  <a:lnTo>
                    <a:pt x="5209" y="810"/>
                  </a:lnTo>
                  <a:cubicBezTo>
                    <a:pt x="5282" y="856"/>
                    <a:pt x="5319" y="856"/>
                    <a:pt x="5401" y="856"/>
                  </a:cubicBezTo>
                  <a:cubicBezTo>
                    <a:pt x="5437" y="856"/>
                    <a:pt x="5510" y="810"/>
                    <a:pt x="5510" y="737"/>
                  </a:cubicBezTo>
                  <a:cubicBezTo>
                    <a:pt x="5510" y="701"/>
                    <a:pt x="5474" y="628"/>
                    <a:pt x="5437" y="628"/>
                  </a:cubicBezTo>
                  <a:lnTo>
                    <a:pt x="5401" y="628"/>
                  </a:lnTo>
                  <a:cubicBezTo>
                    <a:pt x="4908" y="582"/>
                    <a:pt x="4406" y="546"/>
                    <a:pt x="3950" y="473"/>
                  </a:cubicBezTo>
                  <a:cubicBezTo>
                    <a:pt x="3686" y="473"/>
                    <a:pt x="3458" y="436"/>
                    <a:pt x="3193" y="400"/>
                  </a:cubicBezTo>
                  <a:cubicBezTo>
                    <a:pt x="3002" y="354"/>
                    <a:pt x="2773" y="318"/>
                    <a:pt x="2545" y="281"/>
                  </a:cubicBezTo>
                  <a:cubicBezTo>
                    <a:pt x="2472" y="245"/>
                    <a:pt x="2354" y="208"/>
                    <a:pt x="2244" y="208"/>
                  </a:cubicBezTo>
                  <a:cubicBezTo>
                    <a:pt x="2126" y="172"/>
                    <a:pt x="2016" y="126"/>
                    <a:pt x="1898" y="126"/>
                  </a:cubicBezTo>
                  <a:cubicBezTo>
                    <a:pt x="1560" y="53"/>
                    <a:pt x="1296" y="16"/>
                    <a:pt x="1068" y="16"/>
                  </a:cubicBezTo>
                  <a:cubicBezTo>
                    <a:pt x="1016" y="4"/>
                    <a:pt x="964" y="0"/>
                    <a:pt x="914" y="0"/>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56"/>
            <p:cNvSpPr/>
            <p:nvPr/>
          </p:nvSpPr>
          <p:spPr>
            <a:xfrm>
              <a:off x="5138547" y="3553211"/>
              <a:ext cx="290718" cy="197153"/>
            </a:xfrm>
            <a:custGeom>
              <a:avLst/>
              <a:gdLst/>
              <a:ahLst/>
              <a:cxnLst/>
              <a:rect l="l" t="t" r="r" b="b"/>
              <a:pathLst>
                <a:path w="5018" h="3403" extrusionOk="0">
                  <a:moveTo>
                    <a:pt x="841" y="0"/>
                  </a:moveTo>
                  <a:cubicBezTo>
                    <a:pt x="769" y="0"/>
                    <a:pt x="703" y="9"/>
                    <a:pt x="648" y="27"/>
                  </a:cubicBezTo>
                  <a:cubicBezTo>
                    <a:pt x="529" y="27"/>
                    <a:pt x="420" y="64"/>
                    <a:pt x="301" y="100"/>
                  </a:cubicBezTo>
                  <a:cubicBezTo>
                    <a:pt x="155" y="183"/>
                    <a:pt x="0" y="329"/>
                    <a:pt x="0" y="520"/>
                  </a:cubicBezTo>
                  <a:cubicBezTo>
                    <a:pt x="0" y="712"/>
                    <a:pt x="119" y="867"/>
                    <a:pt x="192" y="1013"/>
                  </a:cubicBezTo>
                  <a:cubicBezTo>
                    <a:pt x="347" y="1168"/>
                    <a:pt x="529" y="1359"/>
                    <a:pt x="684" y="1469"/>
                  </a:cubicBezTo>
                  <a:cubicBezTo>
                    <a:pt x="876" y="1624"/>
                    <a:pt x="1068" y="1779"/>
                    <a:pt x="1332" y="1961"/>
                  </a:cubicBezTo>
                  <a:cubicBezTo>
                    <a:pt x="1524" y="2080"/>
                    <a:pt x="1752" y="2235"/>
                    <a:pt x="1980" y="2381"/>
                  </a:cubicBezTo>
                  <a:cubicBezTo>
                    <a:pt x="2126" y="2500"/>
                    <a:pt x="2317" y="2573"/>
                    <a:pt x="2472" y="2691"/>
                  </a:cubicBezTo>
                  <a:cubicBezTo>
                    <a:pt x="2582" y="2728"/>
                    <a:pt x="2701" y="2801"/>
                    <a:pt x="2856" y="2874"/>
                  </a:cubicBezTo>
                  <a:cubicBezTo>
                    <a:pt x="3193" y="3029"/>
                    <a:pt x="3421" y="3147"/>
                    <a:pt x="3722" y="3257"/>
                  </a:cubicBezTo>
                  <a:cubicBezTo>
                    <a:pt x="3768" y="3257"/>
                    <a:pt x="3804" y="3293"/>
                    <a:pt x="3877" y="3293"/>
                  </a:cubicBezTo>
                  <a:cubicBezTo>
                    <a:pt x="3996" y="3330"/>
                    <a:pt x="4069" y="3375"/>
                    <a:pt x="4178" y="3375"/>
                  </a:cubicBezTo>
                  <a:cubicBezTo>
                    <a:pt x="4256" y="3394"/>
                    <a:pt x="4333" y="3403"/>
                    <a:pt x="4405" y="3403"/>
                  </a:cubicBezTo>
                  <a:cubicBezTo>
                    <a:pt x="4477" y="3403"/>
                    <a:pt x="4543" y="3394"/>
                    <a:pt x="4598" y="3375"/>
                  </a:cubicBezTo>
                  <a:cubicBezTo>
                    <a:pt x="4753" y="3375"/>
                    <a:pt x="4863" y="3293"/>
                    <a:pt x="4981" y="3220"/>
                  </a:cubicBezTo>
                  <a:lnTo>
                    <a:pt x="5018" y="3184"/>
                  </a:lnTo>
                  <a:cubicBezTo>
                    <a:pt x="4790" y="3147"/>
                    <a:pt x="4525" y="3065"/>
                    <a:pt x="4297" y="2992"/>
                  </a:cubicBezTo>
                  <a:cubicBezTo>
                    <a:pt x="3877" y="2874"/>
                    <a:pt x="3494" y="2728"/>
                    <a:pt x="3120" y="2536"/>
                  </a:cubicBezTo>
                  <a:cubicBezTo>
                    <a:pt x="2737" y="2345"/>
                    <a:pt x="2399" y="2153"/>
                    <a:pt x="2016" y="1925"/>
                  </a:cubicBezTo>
                  <a:cubicBezTo>
                    <a:pt x="1825" y="1815"/>
                    <a:pt x="1633" y="1697"/>
                    <a:pt x="1442" y="1551"/>
                  </a:cubicBezTo>
                  <a:cubicBezTo>
                    <a:pt x="1259" y="1432"/>
                    <a:pt x="1068" y="1277"/>
                    <a:pt x="876" y="1131"/>
                  </a:cubicBezTo>
                  <a:lnTo>
                    <a:pt x="876" y="1095"/>
                  </a:lnTo>
                  <a:lnTo>
                    <a:pt x="876" y="1049"/>
                  </a:lnTo>
                  <a:cubicBezTo>
                    <a:pt x="912" y="1013"/>
                    <a:pt x="912" y="1013"/>
                    <a:pt x="949" y="976"/>
                  </a:cubicBezTo>
                  <a:cubicBezTo>
                    <a:pt x="985" y="940"/>
                    <a:pt x="1031" y="867"/>
                    <a:pt x="1104" y="821"/>
                  </a:cubicBezTo>
                  <a:cubicBezTo>
                    <a:pt x="1141" y="748"/>
                    <a:pt x="1177" y="712"/>
                    <a:pt x="1177" y="639"/>
                  </a:cubicBezTo>
                  <a:lnTo>
                    <a:pt x="1177" y="675"/>
                  </a:lnTo>
                  <a:cubicBezTo>
                    <a:pt x="1214" y="593"/>
                    <a:pt x="1259" y="520"/>
                    <a:pt x="1259" y="484"/>
                  </a:cubicBezTo>
                  <a:cubicBezTo>
                    <a:pt x="1296" y="411"/>
                    <a:pt x="1296" y="365"/>
                    <a:pt x="1332" y="292"/>
                  </a:cubicBezTo>
                  <a:cubicBezTo>
                    <a:pt x="1332" y="256"/>
                    <a:pt x="1332" y="183"/>
                    <a:pt x="1369" y="137"/>
                  </a:cubicBezTo>
                  <a:lnTo>
                    <a:pt x="1369" y="27"/>
                  </a:lnTo>
                  <a:lnTo>
                    <a:pt x="1068" y="27"/>
                  </a:lnTo>
                  <a:cubicBezTo>
                    <a:pt x="990" y="9"/>
                    <a:pt x="912" y="0"/>
                    <a:pt x="841"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56"/>
            <p:cNvSpPr/>
            <p:nvPr/>
          </p:nvSpPr>
          <p:spPr>
            <a:xfrm>
              <a:off x="5268556" y="3561091"/>
              <a:ext cx="22247" cy="45305"/>
            </a:xfrm>
            <a:custGeom>
              <a:avLst/>
              <a:gdLst/>
              <a:ahLst/>
              <a:cxnLst/>
              <a:rect l="l" t="t" r="r" b="b"/>
              <a:pathLst>
                <a:path w="384" h="782" extrusionOk="0">
                  <a:moveTo>
                    <a:pt x="192" y="1"/>
                  </a:moveTo>
                  <a:cubicBezTo>
                    <a:pt x="110" y="47"/>
                    <a:pt x="73" y="83"/>
                    <a:pt x="110" y="156"/>
                  </a:cubicBezTo>
                  <a:lnTo>
                    <a:pt x="110" y="193"/>
                  </a:lnTo>
                  <a:lnTo>
                    <a:pt x="110" y="311"/>
                  </a:lnTo>
                  <a:lnTo>
                    <a:pt x="110" y="457"/>
                  </a:lnTo>
                  <a:cubicBezTo>
                    <a:pt x="73" y="503"/>
                    <a:pt x="37" y="539"/>
                    <a:pt x="37" y="612"/>
                  </a:cubicBezTo>
                  <a:cubicBezTo>
                    <a:pt x="0" y="649"/>
                    <a:pt x="37" y="731"/>
                    <a:pt x="73" y="767"/>
                  </a:cubicBezTo>
                  <a:cubicBezTo>
                    <a:pt x="83" y="777"/>
                    <a:pt x="96" y="781"/>
                    <a:pt x="110" y="781"/>
                  </a:cubicBezTo>
                  <a:cubicBezTo>
                    <a:pt x="150" y="781"/>
                    <a:pt x="202" y="746"/>
                    <a:pt x="228" y="685"/>
                  </a:cubicBezTo>
                  <a:cubicBezTo>
                    <a:pt x="265" y="612"/>
                    <a:pt x="301" y="539"/>
                    <a:pt x="338" y="421"/>
                  </a:cubicBezTo>
                  <a:cubicBezTo>
                    <a:pt x="384" y="311"/>
                    <a:pt x="338" y="193"/>
                    <a:pt x="301" y="83"/>
                  </a:cubicBezTo>
                  <a:cubicBezTo>
                    <a:pt x="301" y="47"/>
                    <a:pt x="265" y="1"/>
                    <a:pt x="265"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56"/>
            <p:cNvSpPr/>
            <p:nvPr/>
          </p:nvSpPr>
          <p:spPr>
            <a:xfrm>
              <a:off x="5301290" y="3563756"/>
              <a:ext cx="20161" cy="52026"/>
            </a:xfrm>
            <a:custGeom>
              <a:avLst/>
              <a:gdLst/>
              <a:ahLst/>
              <a:cxnLst/>
              <a:rect l="l" t="t" r="r" b="b"/>
              <a:pathLst>
                <a:path w="348" h="898" extrusionOk="0">
                  <a:moveTo>
                    <a:pt x="120" y="1"/>
                  </a:moveTo>
                  <a:cubicBezTo>
                    <a:pt x="83" y="37"/>
                    <a:pt x="47" y="110"/>
                    <a:pt x="47" y="147"/>
                  </a:cubicBezTo>
                  <a:cubicBezTo>
                    <a:pt x="83" y="183"/>
                    <a:pt x="83" y="265"/>
                    <a:pt x="83" y="302"/>
                  </a:cubicBezTo>
                  <a:cubicBezTo>
                    <a:pt x="120" y="375"/>
                    <a:pt x="120" y="411"/>
                    <a:pt x="120" y="493"/>
                  </a:cubicBezTo>
                  <a:cubicBezTo>
                    <a:pt x="120" y="566"/>
                    <a:pt x="83" y="603"/>
                    <a:pt x="83" y="639"/>
                  </a:cubicBezTo>
                  <a:cubicBezTo>
                    <a:pt x="83" y="685"/>
                    <a:pt x="47" y="721"/>
                    <a:pt x="47" y="721"/>
                  </a:cubicBezTo>
                  <a:cubicBezTo>
                    <a:pt x="1" y="794"/>
                    <a:pt x="47" y="867"/>
                    <a:pt x="83" y="867"/>
                  </a:cubicBezTo>
                  <a:cubicBezTo>
                    <a:pt x="114" y="887"/>
                    <a:pt x="139" y="898"/>
                    <a:pt x="159" y="898"/>
                  </a:cubicBezTo>
                  <a:cubicBezTo>
                    <a:pt x="187" y="898"/>
                    <a:pt x="208" y="878"/>
                    <a:pt x="229" y="831"/>
                  </a:cubicBezTo>
                  <a:cubicBezTo>
                    <a:pt x="275" y="794"/>
                    <a:pt x="275" y="721"/>
                    <a:pt x="311" y="685"/>
                  </a:cubicBezTo>
                  <a:cubicBezTo>
                    <a:pt x="311" y="603"/>
                    <a:pt x="348" y="530"/>
                    <a:pt x="348" y="457"/>
                  </a:cubicBezTo>
                  <a:cubicBezTo>
                    <a:pt x="348" y="338"/>
                    <a:pt x="311" y="183"/>
                    <a:pt x="275" y="74"/>
                  </a:cubicBezTo>
                  <a:cubicBezTo>
                    <a:pt x="275" y="37"/>
                    <a:pt x="229" y="37"/>
                    <a:pt x="193"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56"/>
            <p:cNvSpPr/>
            <p:nvPr/>
          </p:nvSpPr>
          <p:spPr>
            <a:xfrm>
              <a:off x="5330375" y="3570129"/>
              <a:ext cx="19640" cy="48665"/>
            </a:xfrm>
            <a:custGeom>
              <a:avLst/>
              <a:gdLst/>
              <a:ahLst/>
              <a:cxnLst/>
              <a:rect l="l" t="t" r="r" b="b"/>
              <a:pathLst>
                <a:path w="339" h="840" extrusionOk="0">
                  <a:moveTo>
                    <a:pt x="147" y="0"/>
                  </a:moveTo>
                  <a:cubicBezTo>
                    <a:pt x="74" y="37"/>
                    <a:pt x="37" y="73"/>
                    <a:pt x="74" y="155"/>
                  </a:cubicBezTo>
                  <a:cubicBezTo>
                    <a:pt x="74" y="192"/>
                    <a:pt x="74" y="192"/>
                    <a:pt x="110" y="228"/>
                  </a:cubicBezTo>
                  <a:lnTo>
                    <a:pt x="110" y="420"/>
                  </a:lnTo>
                  <a:cubicBezTo>
                    <a:pt x="110" y="493"/>
                    <a:pt x="110" y="529"/>
                    <a:pt x="74" y="611"/>
                  </a:cubicBezTo>
                  <a:cubicBezTo>
                    <a:pt x="74" y="611"/>
                    <a:pt x="37" y="648"/>
                    <a:pt x="37" y="684"/>
                  </a:cubicBezTo>
                  <a:cubicBezTo>
                    <a:pt x="1" y="721"/>
                    <a:pt x="37" y="803"/>
                    <a:pt x="74" y="839"/>
                  </a:cubicBezTo>
                  <a:cubicBezTo>
                    <a:pt x="147" y="839"/>
                    <a:pt x="229" y="839"/>
                    <a:pt x="229" y="757"/>
                  </a:cubicBezTo>
                  <a:cubicBezTo>
                    <a:pt x="302" y="648"/>
                    <a:pt x="338" y="529"/>
                    <a:pt x="338" y="420"/>
                  </a:cubicBezTo>
                  <a:cubicBezTo>
                    <a:pt x="338" y="301"/>
                    <a:pt x="302" y="192"/>
                    <a:pt x="302" y="73"/>
                  </a:cubicBezTo>
                  <a:lnTo>
                    <a:pt x="229"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56"/>
            <p:cNvSpPr/>
            <p:nvPr/>
          </p:nvSpPr>
          <p:spPr>
            <a:xfrm>
              <a:off x="5361023" y="3572215"/>
              <a:ext cx="19640" cy="52199"/>
            </a:xfrm>
            <a:custGeom>
              <a:avLst/>
              <a:gdLst/>
              <a:ahLst/>
              <a:cxnLst/>
              <a:rect l="l" t="t" r="r" b="b"/>
              <a:pathLst>
                <a:path w="339" h="901" extrusionOk="0">
                  <a:moveTo>
                    <a:pt x="156" y="1"/>
                  </a:moveTo>
                  <a:cubicBezTo>
                    <a:pt x="74" y="37"/>
                    <a:pt x="37" y="83"/>
                    <a:pt x="74" y="156"/>
                  </a:cubicBezTo>
                  <a:cubicBezTo>
                    <a:pt x="74" y="192"/>
                    <a:pt x="74" y="229"/>
                    <a:pt x="110" y="265"/>
                  </a:cubicBezTo>
                  <a:lnTo>
                    <a:pt x="110" y="457"/>
                  </a:lnTo>
                  <a:cubicBezTo>
                    <a:pt x="110" y="493"/>
                    <a:pt x="110" y="575"/>
                    <a:pt x="74" y="648"/>
                  </a:cubicBezTo>
                  <a:cubicBezTo>
                    <a:pt x="74" y="685"/>
                    <a:pt x="37" y="721"/>
                    <a:pt x="37" y="721"/>
                  </a:cubicBezTo>
                  <a:cubicBezTo>
                    <a:pt x="1" y="803"/>
                    <a:pt x="37" y="876"/>
                    <a:pt x="74" y="876"/>
                  </a:cubicBezTo>
                  <a:cubicBezTo>
                    <a:pt x="108" y="891"/>
                    <a:pt x="134" y="900"/>
                    <a:pt x="156" y="900"/>
                  </a:cubicBezTo>
                  <a:cubicBezTo>
                    <a:pt x="186" y="900"/>
                    <a:pt x="208" y="883"/>
                    <a:pt x="229" y="840"/>
                  </a:cubicBezTo>
                  <a:cubicBezTo>
                    <a:pt x="302" y="721"/>
                    <a:pt x="338" y="612"/>
                    <a:pt x="338" y="493"/>
                  </a:cubicBezTo>
                  <a:cubicBezTo>
                    <a:pt x="338" y="347"/>
                    <a:pt x="338" y="192"/>
                    <a:pt x="265" y="83"/>
                  </a:cubicBezTo>
                  <a:cubicBezTo>
                    <a:pt x="265" y="37"/>
                    <a:pt x="229" y="1"/>
                    <a:pt x="192"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56"/>
            <p:cNvSpPr/>
            <p:nvPr/>
          </p:nvSpPr>
          <p:spPr>
            <a:xfrm>
              <a:off x="5396480" y="3001936"/>
              <a:ext cx="1365180" cy="667585"/>
            </a:xfrm>
            <a:custGeom>
              <a:avLst/>
              <a:gdLst/>
              <a:ahLst/>
              <a:cxnLst/>
              <a:rect l="l" t="t" r="r" b="b"/>
              <a:pathLst>
                <a:path w="23564" h="11523" extrusionOk="0">
                  <a:moveTo>
                    <a:pt x="9761" y="0"/>
                  </a:moveTo>
                  <a:cubicBezTo>
                    <a:pt x="9497" y="37"/>
                    <a:pt x="9232" y="119"/>
                    <a:pt x="8968" y="192"/>
                  </a:cubicBezTo>
                  <a:cubicBezTo>
                    <a:pt x="8703" y="301"/>
                    <a:pt x="8439" y="456"/>
                    <a:pt x="8165" y="648"/>
                  </a:cubicBezTo>
                  <a:cubicBezTo>
                    <a:pt x="8055" y="721"/>
                    <a:pt x="7900" y="839"/>
                    <a:pt x="7791" y="912"/>
                  </a:cubicBezTo>
                  <a:cubicBezTo>
                    <a:pt x="7672" y="1031"/>
                    <a:pt x="7563" y="1104"/>
                    <a:pt x="7444" y="1213"/>
                  </a:cubicBezTo>
                  <a:cubicBezTo>
                    <a:pt x="7025" y="1560"/>
                    <a:pt x="6614" y="1980"/>
                    <a:pt x="6194" y="2436"/>
                  </a:cubicBezTo>
                  <a:cubicBezTo>
                    <a:pt x="5319" y="3348"/>
                    <a:pt x="4516" y="4370"/>
                    <a:pt x="3832" y="5209"/>
                  </a:cubicBezTo>
                  <a:cubicBezTo>
                    <a:pt x="3567" y="5510"/>
                    <a:pt x="3339" y="5857"/>
                    <a:pt x="3111" y="6158"/>
                  </a:cubicBezTo>
                  <a:lnTo>
                    <a:pt x="3001" y="6313"/>
                  </a:lnTo>
                  <a:lnTo>
                    <a:pt x="2965" y="6350"/>
                  </a:lnTo>
                  <a:cubicBezTo>
                    <a:pt x="2509" y="6915"/>
                    <a:pt x="2053" y="7490"/>
                    <a:pt x="1633" y="8055"/>
                  </a:cubicBezTo>
                  <a:cubicBezTo>
                    <a:pt x="1177" y="8630"/>
                    <a:pt x="639" y="9278"/>
                    <a:pt x="37" y="9844"/>
                  </a:cubicBezTo>
                  <a:cubicBezTo>
                    <a:pt x="0" y="9880"/>
                    <a:pt x="0" y="9962"/>
                    <a:pt x="0" y="9999"/>
                  </a:cubicBezTo>
                  <a:cubicBezTo>
                    <a:pt x="37" y="10108"/>
                    <a:pt x="110" y="10263"/>
                    <a:pt x="228" y="10418"/>
                  </a:cubicBezTo>
                  <a:cubicBezTo>
                    <a:pt x="301" y="10564"/>
                    <a:pt x="411" y="10719"/>
                    <a:pt x="566" y="10874"/>
                  </a:cubicBezTo>
                  <a:cubicBezTo>
                    <a:pt x="684" y="11020"/>
                    <a:pt x="830" y="11139"/>
                    <a:pt x="985" y="11248"/>
                  </a:cubicBezTo>
                  <a:cubicBezTo>
                    <a:pt x="1140" y="11367"/>
                    <a:pt x="1286" y="11440"/>
                    <a:pt x="1441" y="11476"/>
                  </a:cubicBezTo>
                  <a:cubicBezTo>
                    <a:pt x="1441" y="11522"/>
                    <a:pt x="1478" y="11522"/>
                    <a:pt x="1514" y="11522"/>
                  </a:cubicBezTo>
                  <a:cubicBezTo>
                    <a:pt x="1514" y="11522"/>
                    <a:pt x="1551" y="11522"/>
                    <a:pt x="1551" y="11476"/>
                  </a:cubicBezTo>
                  <a:lnTo>
                    <a:pt x="1779" y="11367"/>
                  </a:lnTo>
                  <a:lnTo>
                    <a:pt x="1898" y="11330"/>
                  </a:lnTo>
                  <a:lnTo>
                    <a:pt x="1971" y="11294"/>
                  </a:lnTo>
                  <a:cubicBezTo>
                    <a:pt x="2053" y="11248"/>
                    <a:pt x="2126" y="11212"/>
                    <a:pt x="2199" y="11139"/>
                  </a:cubicBezTo>
                  <a:cubicBezTo>
                    <a:pt x="2390" y="11066"/>
                    <a:pt x="2582" y="10947"/>
                    <a:pt x="2773" y="10838"/>
                  </a:cubicBezTo>
                  <a:cubicBezTo>
                    <a:pt x="3147" y="10646"/>
                    <a:pt x="3494" y="10418"/>
                    <a:pt x="3832" y="10227"/>
                  </a:cubicBezTo>
                  <a:cubicBezTo>
                    <a:pt x="4634" y="9771"/>
                    <a:pt x="5319" y="9314"/>
                    <a:pt x="6003" y="8858"/>
                  </a:cubicBezTo>
                  <a:cubicBezTo>
                    <a:pt x="6760" y="8329"/>
                    <a:pt x="7408" y="7827"/>
                    <a:pt x="8055" y="7298"/>
                  </a:cubicBezTo>
                  <a:cubicBezTo>
                    <a:pt x="8703" y="6733"/>
                    <a:pt x="9305" y="6158"/>
                    <a:pt x="9843" y="5547"/>
                  </a:cubicBezTo>
                  <a:lnTo>
                    <a:pt x="9843" y="5510"/>
                  </a:lnTo>
                  <a:lnTo>
                    <a:pt x="9880" y="5474"/>
                  </a:lnTo>
                  <a:cubicBezTo>
                    <a:pt x="10217" y="5966"/>
                    <a:pt x="10601" y="6423"/>
                    <a:pt x="11057" y="6915"/>
                  </a:cubicBezTo>
                  <a:cubicBezTo>
                    <a:pt x="11549" y="7371"/>
                    <a:pt x="12042" y="7827"/>
                    <a:pt x="12617" y="8247"/>
                  </a:cubicBezTo>
                  <a:cubicBezTo>
                    <a:pt x="13794" y="9086"/>
                    <a:pt x="15007" y="9698"/>
                    <a:pt x="16339" y="10108"/>
                  </a:cubicBezTo>
                  <a:cubicBezTo>
                    <a:pt x="17333" y="10418"/>
                    <a:pt x="18282" y="10564"/>
                    <a:pt x="19231" y="10564"/>
                  </a:cubicBezTo>
                  <a:cubicBezTo>
                    <a:pt x="19614" y="10564"/>
                    <a:pt x="19988" y="10528"/>
                    <a:pt x="20335" y="10491"/>
                  </a:cubicBezTo>
                  <a:cubicBezTo>
                    <a:pt x="20900" y="10382"/>
                    <a:pt x="21475" y="10263"/>
                    <a:pt x="21968" y="10035"/>
                  </a:cubicBezTo>
                  <a:cubicBezTo>
                    <a:pt x="22533" y="9844"/>
                    <a:pt x="23035" y="9579"/>
                    <a:pt x="23527" y="9241"/>
                  </a:cubicBezTo>
                  <a:cubicBezTo>
                    <a:pt x="23527" y="9196"/>
                    <a:pt x="23564" y="9159"/>
                    <a:pt x="23564" y="9159"/>
                  </a:cubicBezTo>
                  <a:lnTo>
                    <a:pt x="23564" y="9050"/>
                  </a:lnTo>
                  <a:cubicBezTo>
                    <a:pt x="23527" y="9013"/>
                    <a:pt x="23491" y="9013"/>
                    <a:pt x="23445" y="9013"/>
                  </a:cubicBezTo>
                  <a:cubicBezTo>
                    <a:pt x="23409" y="9013"/>
                    <a:pt x="23409" y="9013"/>
                    <a:pt x="23372" y="9050"/>
                  </a:cubicBezTo>
                  <a:cubicBezTo>
                    <a:pt x="23144" y="9196"/>
                    <a:pt x="22916" y="9351"/>
                    <a:pt x="22652" y="9506"/>
                  </a:cubicBezTo>
                  <a:cubicBezTo>
                    <a:pt x="22424" y="9615"/>
                    <a:pt x="22196" y="9734"/>
                    <a:pt x="21968" y="9807"/>
                  </a:cubicBezTo>
                  <a:cubicBezTo>
                    <a:pt x="22004" y="9734"/>
                    <a:pt x="22077" y="9615"/>
                    <a:pt x="22123" y="9469"/>
                  </a:cubicBezTo>
                  <a:cubicBezTo>
                    <a:pt x="22123" y="9351"/>
                    <a:pt x="22159" y="9196"/>
                    <a:pt x="22159" y="9050"/>
                  </a:cubicBezTo>
                  <a:cubicBezTo>
                    <a:pt x="22196" y="8785"/>
                    <a:pt x="22159" y="8512"/>
                    <a:pt x="22077" y="8174"/>
                  </a:cubicBezTo>
                  <a:cubicBezTo>
                    <a:pt x="22004" y="7910"/>
                    <a:pt x="21895" y="7599"/>
                    <a:pt x="21739" y="7298"/>
                  </a:cubicBezTo>
                  <a:cubicBezTo>
                    <a:pt x="21584" y="6997"/>
                    <a:pt x="21393" y="6733"/>
                    <a:pt x="21210" y="6459"/>
                  </a:cubicBezTo>
                  <a:cubicBezTo>
                    <a:pt x="21128" y="6423"/>
                    <a:pt x="21092" y="6350"/>
                    <a:pt x="21019" y="6277"/>
                  </a:cubicBezTo>
                  <a:cubicBezTo>
                    <a:pt x="21092" y="6277"/>
                    <a:pt x="21128" y="6231"/>
                    <a:pt x="21128" y="6194"/>
                  </a:cubicBezTo>
                  <a:lnTo>
                    <a:pt x="21128" y="6085"/>
                  </a:lnTo>
                  <a:cubicBezTo>
                    <a:pt x="21092" y="6085"/>
                    <a:pt x="21055" y="6048"/>
                    <a:pt x="21055" y="6048"/>
                  </a:cubicBezTo>
                  <a:cubicBezTo>
                    <a:pt x="20937" y="6003"/>
                    <a:pt x="20827" y="5966"/>
                    <a:pt x="20754" y="5966"/>
                  </a:cubicBezTo>
                  <a:lnTo>
                    <a:pt x="20599" y="5893"/>
                  </a:lnTo>
                  <a:lnTo>
                    <a:pt x="20563" y="5857"/>
                  </a:lnTo>
                  <a:cubicBezTo>
                    <a:pt x="20335" y="5702"/>
                    <a:pt x="20106" y="5592"/>
                    <a:pt x="19878" y="5510"/>
                  </a:cubicBezTo>
                  <a:lnTo>
                    <a:pt x="19842" y="5510"/>
                  </a:lnTo>
                  <a:cubicBezTo>
                    <a:pt x="19796" y="5510"/>
                    <a:pt x="19796" y="5510"/>
                    <a:pt x="19760" y="5547"/>
                  </a:cubicBezTo>
                  <a:cubicBezTo>
                    <a:pt x="19568" y="5437"/>
                    <a:pt x="19386" y="5364"/>
                    <a:pt x="19194" y="5246"/>
                  </a:cubicBezTo>
                  <a:cubicBezTo>
                    <a:pt x="18738" y="5018"/>
                    <a:pt x="18282" y="4717"/>
                    <a:pt x="17707" y="4333"/>
                  </a:cubicBezTo>
                  <a:lnTo>
                    <a:pt x="17744" y="4333"/>
                  </a:lnTo>
                  <a:cubicBezTo>
                    <a:pt x="17251" y="3996"/>
                    <a:pt x="16758" y="3649"/>
                    <a:pt x="16266" y="3266"/>
                  </a:cubicBezTo>
                  <a:lnTo>
                    <a:pt x="16229" y="3266"/>
                  </a:lnTo>
                  <a:lnTo>
                    <a:pt x="16111" y="3157"/>
                  </a:lnTo>
                  <a:lnTo>
                    <a:pt x="16074" y="3120"/>
                  </a:lnTo>
                  <a:cubicBezTo>
                    <a:pt x="15737" y="2892"/>
                    <a:pt x="15354" y="2582"/>
                    <a:pt x="15007" y="2354"/>
                  </a:cubicBezTo>
                  <a:cubicBezTo>
                    <a:pt x="14779" y="2171"/>
                    <a:pt x="14551" y="2016"/>
                    <a:pt x="14323" y="1861"/>
                  </a:cubicBezTo>
                  <a:cubicBezTo>
                    <a:pt x="14140" y="1752"/>
                    <a:pt x="13949" y="1633"/>
                    <a:pt x="13757" y="1524"/>
                  </a:cubicBezTo>
                  <a:lnTo>
                    <a:pt x="13684" y="1442"/>
                  </a:lnTo>
                  <a:lnTo>
                    <a:pt x="13566" y="1369"/>
                  </a:lnTo>
                  <a:cubicBezTo>
                    <a:pt x="13109" y="1104"/>
                    <a:pt x="12580" y="757"/>
                    <a:pt x="12042" y="493"/>
                  </a:cubicBezTo>
                  <a:cubicBezTo>
                    <a:pt x="11476" y="228"/>
                    <a:pt x="10984" y="73"/>
                    <a:pt x="10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56"/>
            <p:cNvSpPr/>
            <p:nvPr/>
          </p:nvSpPr>
          <p:spPr>
            <a:xfrm>
              <a:off x="5840969" y="2693767"/>
              <a:ext cx="477848" cy="231045"/>
            </a:xfrm>
            <a:custGeom>
              <a:avLst/>
              <a:gdLst/>
              <a:ahLst/>
              <a:cxnLst/>
              <a:rect l="l" t="t" r="r" b="b"/>
              <a:pathLst>
                <a:path w="8248" h="3988" extrusionOk="0">
                  <a:moveTo>
                    <a:pt x="538" y="530"/>
                  </a:moveTo>
                  <a:lnTo>
                    <a:pt x="538" y="530"/>
                  </a:lnTo>
                  <a:cubicBezTo>
                    <a:pt x="840" y="758"/>
                    <a:pt x="1141" y="1059"/>
                    <a:pt x="1405" y="1333"/>
                  </a:cubicBezTo>
                  <a:cubicBezTo>
                    <a:pt x="1679" y="1561"/>
                    <a:pt x="1943" y="1825"/>
                    <a:pt x="2208" y="2053"/>
                  </a:cubicBezTo>
                  <a:lnTo>
                    <a:pt x="1907" y="2126"/>
                  </a:lnTo>
                  <a:lnTo>
                    <a:pt x="1405" y="2318"/>
                  </a:lnTo>
                  <a:cubicBezTo>
                    <a:pt x="1369" y="2318"/>
                    <a:pt x="1332" y="2354"/>
                    <a:pt x="1332" y="2391"/>
                  </a:cubicBezTo>
                  <a:cubicBezTo>
                    <a:pt x="1296" y="2354"/>
                    <a:pt x="1296" y="2281"/>
                    <a:pt x="1259" y="2245"/>
                  </a:cubicBezTo>
                  <a:cubicBezTo>
                    <a:pt x="1104" y="1971"/>
                    <a:pt x="995" y="1707"/>
                    <a:pt x="876" y="1406"/>
                  </a:cubicBezTo>
                  <a:cubicBezTo>
                    <a:pt x="721" y="1105"/>
                    <a:pt x="611" y="831"/>
                    <a:pt x="538" y="530"/>
                  </a:cubicBezTo>
                  <a:close/>
                  <a:moveTo>
                    <a:pt x="119" y="1"/>
                  </a:moveTo>
                  <a:cubicBezTo>
                    <a:pt x="82" y="1"/>
                    <a:pt x="37" y="1"/>
                    <a:pt x="37" y="37"/>
                  </a:cubicBezTo>
                  <a:cubicBezTo>
                    <a:pt x="0" y="74"/>
                    <a:pt x="0" y="147"/>
                    <a:pt x="82" y="192"/>
                  </a:cubicBezTo>
                  <a:cubicBezTo>
                    <a:pt x="155" y="229"/>
                    <a:pt x="192" y="265"/>
                    <a:pt x="265" y="338"/>
                  </a:cubicBezTo>
                  <a:cubicBezTo>
                    <a:pt x="265" y="338"/>
                    <a:pt x="228" y="375"/>
                    <a:pt x="265" y="420"/>
                  </a:cubicBezTo>
                  <a:cubicBezTo>
                    <a:pt x="538" y="1333"/>
                    <a:pt x="913" y="2163"/>
                    <a:pt x="1369" y="2929"/>
                  </a:cubicBezTo>
                  <a:cubicBezTo>
                    <a:pt x="1560" y="3194"/>
                    <a:pt x="1788" y="3422"/>
                    <a:pt x="2089" y="3613"/>
                  </a:cubicBezTo>
                  <a:cubicBezTo>
                    <a:pt x="2317" y="3759"/>
                    <a:pt x="2628" y="3878"/>
                    <a:pt x="2965" y="3914"/>
                  </a:cubicBezTo>
                  <a:cubicBezTo>
                    <a:pt x="3193" y="3951"/>
                    <a:pt x="3421" y="3987"/>
                    <a:pt x="3686" y="3987"/>
                  </a:cubicBezTo>
                  <a:cubicBezTo>
                    <a:pt x="4032" y="3987"/>
                    <a:pt x="4452" y="3951"/>
                    <a:pt x="4945" y="3841"/>
                  </a:cubicBezTo>
                  <a:cubicBezTo>
                    <a:pt x="5209" y="3796"/>
                    <a:pt x="5510" y="3759"/>
                    <a:pt x="5784" y="3686"/>
                  </a:cubicBezTo>
                  <a:cubicBezTo>
                    <a:pt x="6122" y="3613"/>
                    <a:pt x="6386" y="3531"/>
                    <a:pt x="6614" y="3458"/>
                  </a:cubicBezTo>
                  <a:cubicBezTo>
                    <a:pt x="6879" y="3340"/>
                    <a:pt x="7107" y="3230"/>
                    <a:pt x="7335" y="3111"/>
                  </a:cubicBezTo>
                  <a:cubicBezTo>
                    <a:pt x="7563" y="3002"/>
                    <a:pt x="7755" y="2810"/>
                    <a:pt x="7873" y="2655"/>
                  </a:cubicBezTo>
                  <a:cubicBezTo>
                    <a:pt x="8065" y="2427"/>
                    <a:pt x="8138" y="2199"/>
                    <a:pt x="8211" y="1971"/>
                  </a:cubicBezTo>
                  <a:cubicBezTo>
                    <a:pt x="8211" y="1862"/>
                    <a:pt x="8247" y="1707"/>
                    <a:pt x="8247" y="1561"/>
                  </a:cubicBezTo>
                  <a:cubicBezTo>
                    <a:pt x="8211" y="1479"/>
                    <a:pt x="8211" y="1406"/>
                    <a:pt x="8211" y="1333"/>
                  </a:cubicBezTo>
                  <a:lnTo>
                    <a:pt x="8174" y="1250"/>
                  </a:lnTo>
                  <a:lnTo>
                    <a:pt x="8174" y="1105"/>
                  </a:lnTo>
                  <a:lnTo>
                    <a:pt x="8211" y="1105"/>
                  </a:lnTo>
                  <a:cubicBezTo>
                    <a:pt x="8247" y="1059"/>
                    <a:pt x="8247" y="1022"/>
                    <a:pt x="8247" y="949"/>
                  </a:cubicBezTo>
                  <a:cubicBezTo>
                    <a:pt x="8211" y="913"/>
                    <a:pt x="8174" y="876"/>
                    <a:pt x="8174" y="831"/>
                  </a:cubicBezTo>
                  <a:lnTo>
                    <a:pt x="8174" y="758"/>
                  </a:lnTo>
                  <a:cubicBezTo>
                    <a:pt x="8174" y="721"/>
                    <a:pt x="8138" y="685"/>
                    <a:pt x="8138" y="685"/>
                  </a:cubicBezTo>
                  <a:lnTo>
                    <a:pt x="8101" y="685"/>
                  </a:lnTo>
                  <a:cubicBezTo>
                    <a:pt x="8065" y="603"/>
                    <a:pt x="7983" y="493"/>
                    <a:pt x="7946" y="420"/>
                  </a:cubicBezTo>
                  <a:cubicBezTo>
                    <a:pt x="7946" y="338"/>
                    <a:pt x="7910" y="302"/>
                    <a:pt x="7910" y="265"/>
                  </a:cubicBezTo>
                  <a:cubicBezTo>
                    <a:pt x="7910" y="229"/>
                    <a:pt x="7910" y="229"/>
                    <a:pt x="7873" y="192"/>
                  </a:cubicBezTo>
                  <a:cubicBezTo>
                    <a:pt x="7873" y="147"/>
                    <a:pt x="7837" y="110"/>
                    <a:pt x="7755" y="110"/>
                  </a:cubicBezTo>
                  <a:lnTo>
                    <a:pt x="7718" y="110"/>
                  </a:lnTo>
                  <a:cubicBezTo>
                    <a:pt x="6879" y="420"/>
                    <a:pt x="6049" y="685"/>
                    <a:pt x="5209" y="986"/>
                  </a:cubicBezTo>
                  <a:lnTo>
                    <a:pt x="4370" y="1287"/>
                  </a:lnTo>
                  <a:lnTo>
                    <a:pt x="3421" y="1597"/>
                  </a:lnTo>
                  <a:lnTo>
                    <a:pt x="2472" y="1935"/>
                  </a:lnTo>
                  <a:cubicBezTo>
                    <a:pt x="2135" y="1707"/>
                    <a:pt x="1861" y="1406"/>
                    <a:pt x="1560" y="1141"/>
                  </a:cubicBezTo>
                  <a:cubicBezTo>
                    <a:pt x="1141" y="758"/>
                    <a:pt x="684" y="338"/>
                    <a:pt x="192"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56"/>
            <p:cNvSpPr/>
            <p:nvPr/>
          </p:nvSpPr>
          <p:spPr>
            <a:xfrm>
              <a:off x="5863159" y="2718101"/>
              <a:ext cx="116855" cy="133772"/>
            </a:xfrm>
            <a:custGeom>
              <a:avLst/>
              <a:gdLst/>
              <a:ahLst/>
              <a:cxnLst/>
              <a:rect l="l" t="t" r="r" b="b"/>
              <a:pathLst>
                <a:path w="2017" h="2309" extrusionOk="0">
                  <a:moveTo>
                    <a:pt x="228" y="0"/>
                  </a:moveTo>
                  <a:lnTo>
                    <a:pt x="192" y="37"/>
                  </a:lnTo>
                  <a:cubicBezTo>
                    <a:pt x="155" y="37"/>
                    <a:pt x="155" y="73"/>
                    <a:pt x="110" y="110"/>
                  </a:cubicBezTo>
                  <a:lnTo>
                    <a:pt x="110" y="146"/>
                  </a:lnTo>
                  <a:lnTo>
                    <a:pt x="73" y="146"/>
                  </a:lnTo>
                  <a:cubicBezTo>
                    <a:pt x="73" y="146"/>
                    <a:pt x="37" y="183"/>
                    <a:pt x="37" y="228"/>
                  </a:cubicBezTo>
                  <a:lnTo>
                    <a:pt x="37" y="301"/>
                  </a:lnTo>
                  <a:lnTo>
                    <a:pt x="73" y="338"/>
                  </a:lnTo>
                  <a:lnTo>
                    <a:pt x="110" y="374"/>
                  </a:lnTo>
                  <a:cubicBezTo>
                    <a:pt x="73" y="374"/>
                    <a:pt x="73" y="411"/>
                    <a:pt x="37" y="411"/>
                  </a:cubicBezTo>
                  <a:cubicBezTo>
                    <a:pt x="0" y="456"/>
                    <a:pt x="0" y="493"/>
                    <a:pt x="0" y="493"/>
                  </a:cubicBezTo>
                  <a:cubicBezTo>
                    <a:pt x="0" y="529"/>
                    <a:pt x="0" y="566"/>
                    <a:pt x="37" y="566"/>
                  </a:cubicBezTo>
                  <a:cubicBezTo>
                    <a:pt x="110" y="685"/>
                    <a:pt x="192" y="758"/>
                    <a:pt x="265" y="867"/>
                  </a:cubicBezTo>
                  <a:cubicBezTo>
                    <a:pt x="265" y="867"/>
                    <a:pt x="228" y="913"/>
                    <a:pt x="228" y="949"/>
                  </a:cubicBezTo>
                  <a:cubicBezTo>
                    <a:pt x="228" y="986"/>
                    <a:pt x="265" y="986"/>
                    <a:pt x="265" y="1022"/>
                  </a:cubicBezTo>
                  <a:cubicBezTo>
                    <a:pt x="420" y="1177"/>
                    <a:pt x="566" y="1369"/>
                    <a:pt x="721" y="1515"/>
                  </a:cubicBezTo>
                  <a:cubicBezTo>
                    <a:pt x="721" y="1515"/>
                    <a:pt x="721" y="1551"/>
                    <a:pt x="758" y="1551"/>
                  </a:cubicBezTo>
                  <a:cubicBezTo>
                    <a:pt x="949" y="1825"/>
                    <a:pt x="1141" y="2053"/>
                    <a:pt x="1332" y="2281"/>
                  </a:cubicBezTo>
                  <a:cubicBezTo>
                    <a:pt x="1351" y="2299"/>
                    <a:pt x="1378" y="2308"/>
                    <a:pt x="1405" y="2308"/>
                  </a:cubicBezTo>
                  <a:cubicBezTo>
                    <a:pt x="1433" y="2308"/>
                    <a:pt x="1460" y="2299"/>
                    <a:pt x="1478" y="2281"/>
                  </a:cubicBezTo>
                  <a:cubicBezTo>
                    <a:pt x="1524" y="2281"/>
                    <a:pt x="1524" y="2235"/>
                    <a:pt x="1524" y="2235"/>
                  </a:cubicBezTo>
                  <a:lnTo>
                    <a:pt x="1524" y="2162"/>
                  </a:lnTo>
                  <a:lnTo>
                    <a:pt x="1560" y="2162"/>
                  </a:lnTo>
                  <a:cubicBezTo>
                    <a:pt x="1597" y="2126"/>
                    <a:pt x="1597" y="2053"/>
                    <a:pt x="1597" y="2007"/>
                  </a:cubicBezTo>
                  <a:cubicBezTo>
                    <a:pt x="1560" y="1971"/>
                    <a:pt x="1560" y="1971"/>
                    <a:pt x="1524" y="1934"/>
                  </a:cubicBezTo>
                  <a:lnTo>
                    <a:pt x="1560" y="1934"/>
                  </a:lnTo>
                  <a:cubicBezTo>
                    <a:pt x="1597" y="1934"/>
                    <a:pt x="1633" y="1934"/>
                    <a:pt x="1633" y="1898"/>
                  </a:cubicBezTo>
                  <a:cubicBezTo>
                    <a:pt x="1670" y="1898"/>
                    <a:pt x="1670" y="1861"/>
                    <a:pt x="1670" y="1825"/>
                  </a:cubicBezTo>
                  <a:cubicBezTo>
                    <a:pt x="1706" y="1825"/>
                    <a:pt x="1706" y="1779"/>
                    <a:pt x="1752" y="1779"/>
                  </a:cubicBezTo>
                  <a:cubicBezTo>
                    <a:pt x="1788" y="1825"/>
                    <a:pt x="1788" y="1825"/>
                    <a:pt x="1825" y="1825"/>
                  </a:cubicBezTo>
                  <a:lnTo>
                    <a:pt x="1861" y="1825"/>
                  </a:lnTo>
                  <a:cubicBezTo>
                    <a:pt x="1880" y="1843"/>
                    <a:pt x="1898" y="1852"/>
                    <a:pt x="1917" y="1852"/>
                  </a:cubicBezTo>
                  <a:cubicBezTo>
                    <a:pt x="1937" y="1852"/>
                    <a:pt x="1957" y="1843"/>
                    <a:pt x="1980" y="1825"/>
                  </a:cubicBezTo>
                  <a:cubicBezTo>
                    <a:pt x="2017" y="1779"/>
                    <a:pt x="2017" y="1706"/>
                    <a:pt x="1980" y="1670"/>
                  </a:cubicBezTo>
                  <a:cubicBezTo>
                    <a:pt x="1442" y="1095"/>
                    <a:pt x="913" y="529"/>
                    <a:pt x="301" y="37"/>
                  </a:cubicBezTo>
                  <a:lnTo>
                    <a:pt x="265" y="37"/>
                  </a:lnTo>
                  <a:lnTo>
                    <a:pt x="228"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56"/>
            <p:cNvSpPr/>
            <p:nvPr/>
          </p:nvSpPr>
          <p:spPr>
            <a:xfrm>
              <a:off x="5940330" y="2704891"/>
              <a:ext cx="345698" cy="130701"/>
            </a:xfrm>
            <a:custGeom>
              <a:avLst/>
              <a:gdLst/>
              <a:ahLst/>
              <a:cxnLst/>
              <a:rect l="l" t="t" r="r" b="b"/>
              <a:pathLst>
                <a:path w="5967" h="2256" extrusionOk="0">
                  <a:moveTo>
                    <a:pt x="5894" y="0"/>
                  </a:moveTo>
                  <a:cubicBezTo>
                    <a:pt x="5620" y="73"/>
                    <a:pt x="5392" y="146"/>
                    <a:pt x="5127" y="228"/>
                  </a:cubicBezTo>
                  <a:cubicBezTo>
                    <a:pt x="4863" y="301"/>
                    <a:pt x="4598" y="338"/>
                    <a:pt x="4334" y="411"/>
                  </a:cubicBezTo>
                  <a:cubicBezTo>
                    <a:pt x="4251" y="456"/>
                    <a:pt x="4142" y="456"/>
                    <a:pt x="4069" y="493"/>
                  </a:cubicBezTo>
                  <a:cubicBezTo>
                    <a:pt x="3385" y="639"/>
                    <a:pt x="2655" y="830"/>
                    <a:pt x="1971" y="1095"/>
                  </a:cubicBezTo>
                  <a:cubicBezTo>
                    <a:pt x="1633" y="1214"/>
                    <a:pt x="1332" y="1369"/>
                    <a:pt x="986" y="1515"/>
                  </a:cubicBezTo>
                  <a:cubicBezTo>
                    <a:pt x="648" y="1706"/>
                    <a:pt x="338" y="1898"/>
                    <a:pt x="73" y="2126"/>
                  </a:cubicBezTo>
                  <a:cubicBezTo>
                    <a:pt x="37" y="2126"/>
                    <a:pt x="0" y="2199"/>
                    <a:pt x="37" y="2235"/>
                  </a:cubicBezTo>
                  <a:cubicBezTo>
                    <a:pt x="61" y="2235"/>
                    <a:pt x="85" y="2256"/>
                    <a:pt x="110" y="2256"/>
                  </a:cubicBezTo>
                  <a:cubicBezTo>
                    <a:pt x="122" y="2256"/>
                    <a:pt x="134" y="2251"/>
                    <a:pt x="146" y="2235"/>
                  </a:cubicBezTo>
                  <a:cubicBezTo>
                    <a:pt x="338" y="2089"/>
                    <a:pt x="529" y="1971"/>
                    <a:pt x="757" y="1861"/>
                  </a:cubicBezTo>
                  <a:cubicBezTo>
                    <a:pt x="949" y="1743"/>
                    <a:pt x="1141" y="1670"/>
                    <a:pt x="1332" y="1551"/>
                  </a:cubicBezTo>
                  <a:cubicBezTo>
                    <a:pt x="1560" y="1478"/>
                    <a:pt x="1743" y="1369"/>
                    <a:pt x="1971" y="1287"/>
                  </a:cubicBezTo>
                  <a:cubicBezTo>
                    <a:pt x="2390" y="1141"/>
                    <a:pt x="2810" y="986"/>
                    <a:pt x="3266" y="867"/>
                  </a:cubicBezTo>
                  <a:cubicBezTo>
                    <a:pt x="3458" y="794"/>
                    <a:pt x="3686" y="721"/>
                    <a:pt x="3914" y="684"/>
                  </a:cubicBezTo>
                  <a:cubicBezTo>
                    <a:pt x="4106" y="602"/>
                    <a:pt x="4334" y="566"/>
                    <a:pt x="4562" y="493"/>
                  </a:cubicBezTo>
                  <a:cubicBezTo>
                    <a:pt x="4981" y="374"/>
                    <a:pt x="5437" y="265"/>
                    <a:pt x="5848" y="110"/>
                  </a:cubicBezTo>
                  <a:cubicBezTo>
                    <a:pt x="5894" y="110"/>
                    <a:pt x="5894" y="73"/>
                    <a:pt x="5930" y="73"/>
                  </a:cubicBezTo>
                  <a:cubicBezTo>
                    <a:pt x="5967" y="73"/>
                    <a:pt x="5967" y="37"/>
                    <a:pt x="5967" y="37"/>
                  </a:cubicBezTo>
                  <a:cubicBezTo>
                    <a:pt x="5967" y="0"/>
                    <a:pt x="5930" y="0"/>
                    <a:pt x="5930"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56"/>
            <p:cNvSpPr/>
            <p:nvPr/>
          </p:nvSpPr>
          <p:spPr>
            <a:xfrm>
              <a:off x="5975208" y="2748750"/>
              <a:ext cx="178672" cy="72477"/>
            </a:xfrm>
            <a:custGeom>
              <a:avLst/>
              <a:gdLst/>
              <a:ahLst/>
              <a:cxnLst/>
              <a:rect l="l" t="t" r="r" b="b"/>
              <a:pathLst>
                <a:path w="3084" h="1251" extrusionOk="0">
                  <a:moveTo>
                    <a:pt x="3047" y="0"/>
                  </a:moveTo>
                  <a:cubicBezTo>
                    <a:pt x="2965" y="0"/>
                    <a:pt x="2929" y="37"/>
                    <a:pt x="2892" y="37"/>
                  </a:cubicBezTo>
                  <a:lnTo>
                    <a:pt x="2856" y="37"/>
                  </a:lnTo>
                  <a:cubicBezTo>
                    <a:pt x="2737" y="37"/>
                    <a:pt x="2628" y="73"/>
                    <a:pt x="2509" y="110"/>
                  </a:cubicBezTo>
                  <a:cubicBezTo>
                    <a:pt x="2473" y="110"/>
                    <a:pt x="2436" y="110"/>
                    <a:pt x="2400" y="156"/>
                  </a:cubicBezTo>
                  <a:cubicBezTo>
                    <a:pt x="2245" y="156"/>
                    <a:pt x="2099" y="192"/>
                    <a:pt x="1944" y="265"/>
                  </a:cubicBezTo>
                  <a:cubicBezTo>
                    <a:pt x="1752" y="301"/>
                    <a:pt x="1560" y="384"/>
                    <a:pt x="1414" y="420"/>
                  </a:cubicBezTo>
                  <a:cubicBezTo>
                    <a:pt x="1296" y="457"/>
                    <a:pt x="1223" y="493"/>
                    <a:pt x="1141" y="530"/>
                  </a:cubicBezTo>
                  <a:cubicBezTo>
                    <a:pt x="1031" y="566"/>
                    <a:pt x="958" y="648"/>
                    <a:pt x="876" y="685"/>
                  </a:cubicBezTo>
                  <a:lnTo>
                    <a:pt x="840" y="685"/>
                  </a:lnTo>
                  <a:lnTo>
                    <a:pt x="840" y="721"/>
                  </a:lnTo>
                  <a:cubicBezTo>
                    <a:pt x="803" y="758"/>
                    <a:pt x="767" y="758"/>
                    <a:pt x="730" y="794"/>
                  </a:cubicBezTo>
                  <a:cubicBezTo>
                    <a:pt x="502" y="913"/>
                    <a:pt x="274" y="1022"/>
                    <a:pt x="46" y="1177"/>
                  </a:cubicBezTo>
                  <a:cubicBezTo>
                    <a:pt x="0" y="1177"/>
                    <a:pt x="0" y="1214"/>
                    <a:pt x="46" y="1250"/>
                  </a:cubicBezTo>
                  <a:lnTo>
                    <a:pt x="119" y="1250"/>
                  </a:lnTo>
                  <a:cubicBezTo>
                    <a:pt x="228" y="1177"/>
                    <a:pt x="347" y="1104"/>
                    <a:pt x="502" y="1022"/>
                  </a:cubicBezTo>
                  <a:cubicBezTo>
                    <a:pt x="803" y="876"/>
                    <a:pt x="1141" y="685"/>
                    <a:pt x="1487" y="566"/>
                  </a:cubicBezTo>
                  <a:cubicBezTo>
                    <a:pt x="1871" y="420"/>
                    <a:pt x="2208" y="301"/>
                    <a:pt x="2591" y="192"/>
                  </a:cubicBezTo>
                  <a:cubicBezTo>
                    <a:pt x="2701" y="192"/>
                    <a:pt x="2783" y="156"/>
                    <a:pt x="2892" y="156"/>
                  </a:cubicBezTo>
                  <a:cubicBezTo>
                    <a:pt x="2892" y="156"/>
                    <a:pt x="2892" y="110"/>
                    <a:pt x="2929" y="110"/>
                  </a:cubicBezTo>
                  <a:cubicBezTo>
                    <a:pt x="2965" y="110"/>
                    <a:pt x="3011" y="73"/>
                    <a:pt x="3047" y="73"/>
                  </a:cubicBezTo>
                  <a:cubicBezTo>
                    <a:pt x="3047" y="73"/>
                    <a:pt x="3084" y="73"/>
                    <a:pt x="3084" y="37"/>
                  </a:cubicBezTo>
                  <a:lnTo>
                    <a:pt x="3047"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56"/>
            <p:cNvSpPr/>
            <p:nvPr/>
          </p:nvSpPr>
          <p:spPr>
            <a:xfrm>
              <a:off x="5946646" y="2757730"/>
              <a:ext cx="165520" cy="76706"/>
            </a:xfrm>
            <a:custGeom>
              <a:avLst/>
              <a:gdLst/>
              <a:ahLst/>
              <a:cxnLst/>
              <a:rect l="l" t="t" r="r" b="b"/>
              <a:pathLst>
                <a:path w="2857" h="1324" extrusionOk="0">
                  <a:moveTo>
                    <a:pt x="2774" y="1"/>
                  </a:moveTo>
                  <a:cubicBezTo>
                    <a:pt x="2546" y="37"/>
                    <a:pt x="2318" y="110"/>
                    <a:pt x="2053" y="183"/>
                  </a:cubicBezTo>
                  <a:cubicBezTo>
                    <a:pt x="1825" y="302"/>
                    <a:pt x="1597" y="375"/>
                    <a:pt x="1369" y="493"/>
                  </a:cubicBezTo>
                  <a:cubicBezTo>
                    <a:pt x="913" y="721"/>
                    <a:pt x="457" y="949"/>
                    <a:pt x="37" y="1250"/>
                  </a:cubicBezTo>
                  <a:cubicBezTo>
                    <a:pt x="1" y="1250"/>
                    <a:pt x="1" y="1287"/>
                    <a:pt x="37" y="1287"/>
                  </a:cubicBezTo>
                  <a:cubicBezTo>
                    <a:pt x="37" y="1323"/>
                    <a:pt x="83" y="1323"/>
                    <a:pt x="83" y="1323"/>
                  </a:cubicBezTo>
                  <a:cubicBezTo>
                    <a:pt x="347" y="1141"/>
                    <a:pt x="612" y="986"/>
                    <a:pt x="877" y="831"/>
                  </a:cubicBezTo>
                  <a:cubicBezTo>
                    <a:pt x="1178" y="639"/>
                    <a:pt x="1488" y="493"/>
                    <a:pt x="1825" y="375"/>
                  </a:cubicBezTo>
                  <a:cubicBezTo>
                    <a:pt x="2135" y="265"/>
                    <a:pt x="2473" y="146"/>
                    <a:pt x="2820" y="37"/>
                  </a:cubicBezTo>
                  <a:lnTo>
                    <a:pt x="2856" y="37"/>
                  </a:lnTo>
                  <a:lnTo>
                    <a:pt x="2856"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56"/>
            <p:cNvSpPr/>
            <p:nvPr/>
          </p:nvSpPr>
          <p:spPr>
            <a:xfrm>
              <a:off x="5948789" y="2704891"/>
              <a:ext cx="341469" cy="129021"/>
            </a:xfrm>
            <a:custGeom>
              <a:avLst/>
              <a:gdLst/>
              <a:ahLst/>
              <a:cxnLst/>
              <a:rect l="l" t="t" r="r" b="b"/>
              <a:pathLst>
                <a:path w="5894" h="2227" extrusionOk="0">
                  <a:moveTo>
                    <a:pt x="5857" y="0"/>
                  </a:moveTo>
                  <a:cubicBezTo>
                    <a:pt x="5328" y="37"/>
                    <a:pt x="4790" y="183"/>
                    <a:pt x="4261" y="338"/>
                  </a:cubicBezTo>
                  <a:cubicBezTo>
                    <a:pt x="4069" y="411"/>
                    <a:pt x="3877" y="456"/>
                    <a:pt x="3695" y="493"/>
                  </a:cubicBezTo>
                  <a:cubicBezTo>
                    <a:pt x="3503" y="529"/>
                    <a:pt x="3275" y="602"/>
                    <a:pt x="3084" y="639"/>
                  </a:cubicBezTo>
                  <a:cubicBezTo>
                    <a:pt x="2892" y="684"/>
                    <a:pt x="2701" y="721"/>
                    <a:pt x="2509" y="794"/>
                  </a:cubicBezTo>
                  <a:cubicBezTo>
                    <a:pt x="2327" y="830"/>
                    <a:pt x="2135" y="913"/>
                    <a:pt x="1943" y="986"/>
                  </a:cubicBezTo>
                  <a:cubicBezTo>
                    <a:pt x="1560" y="1095"/>
                    <a:pt x="1223" y="1250"/>
                    <a:pt x="913" y="1442"/>
                  </a:cubicBezTo>
                  <a:cubicBezTo>
                    <a:pt x="767" y="1551"/>
                    <a:pt x="611" y="1633"/>
                    <a:pt x="456" y="1743"/>
                  </a:cubicBezTo>
                  <a:cubicBezTo>
                    <a:pt x="383" y="1779"/>
                    <a:pt x="310" y="1861"/>
                    <a:pt x="228" y="1934"/>
                  </a:cubicBezTo>
                  <a:cubicBezTo>
                    <a:pt x="155" y="1971"/>
                    <a:pt x="82" y="2053"/>
                    <a:pt x="0" y="2126"/>
                  </a:cubicBezTo>
                  <a:lnTo>
                    <a:pt x="0" y="2162"/>
                  </a:lnTo>
                  <a:lnTo>
                    <a:pt x="0" y="2199"/>
                  </a:lnTo>
                  <a:cubicBezTo>
                    <a:pt x="23" y="2217"/>
                    <a:pt x="44" y="2226"/>
                    <a:pt x="63" y="2226"/>
                  </a:cubicBezTo>
                  <a:cubicBezTo>
                    <a:pt x="82" y="2226"/>
                    <a:pt x="101" y="2217"/>
                    <a:pt x="119" y="2199"/>
                  </a:cubicBezTo>
                  <a:cubicBezTo>
                    <a:pt x="228" y="2089"/>
                    <a:pt x="383" y="2007"/>
                    <a:pt x="502" y="1898"/>
                  </a:cubicBezTo>
                  <a:cubicBezTo>
                    <a:pt x="648" y="1825"/>
                    <a:pt x="803" y="1706"/>
                    <a:pt x="958" y="1633"/>
                  </a:cubicBezTo>
                  <a:cubicBezTo>
                    <a:pt x="1104" y="1515"/>
                    <a:pt x="1296" y="1442"/>
                    <a:pt x="1451" y="1369"/>
                  </a:cubicBezTo>
                  <a:cubicBezTo>
                    <a:pt x="1679" y="1250"/>
                    <a:pt x="1870" y="1177"/>
                    <a:pt x="2053" y="1095"/>
                  </a:cubicBezTo>
                  <a:cubicBezTo>
                    <a:pt x="2281" y="1022"/>
                    <a:pt x="2509" y="949"/>
                    <a:pt x="2701" y="867"/>
                  </a:cubicBezTo>
                  <a:cubicBezTo>
                    <a:pt x="2929" y="830"/>
                    <a:pt x="3157" y="757"/>
                    <a:pt x="3385" y="684"/>
                  </a:cubicBezTo>
                  <a:cubicBezTo>
                    <a:pt x="3421" y="684"/>
                    <a:pt x="3503" y="684"/>
                    <a:pt x="3540" y="639"/>
                  </a:cubicBezTo>
                  <a:cubicBezTo>
                    <a:pt x="3804" y="602"/>
                    <a:pt x="4033" y="529"/>
                    <a:pt x="4297" y="456"/>
                  </a:cubicBezTo>
                  <a:cubicBezTo>
                    <a:pt x="4525" y="374"/>
                    <a:pt x="4790" y="301"/>
                    <a:pt x="5063" y="228"/>
                  </a:cubicBezTo>
                  <a:cubicBezTo>
                    <a:pt x="5328" y="146"/>
                    <a:pt x="5592" y="73"/>
                    <a:pt x="5894" y="73"/>
                  </a:cubicBezTo>
                  <a:lnTo>
                    <a:pt x="5894" y="37"/>
                  </a:lnTo>
                  <a:cubicBezTo>
                    <a:pt x="5894" y="0"/>
                    <a:pt x="5894" y="0"/>
                    <a:pt x="5857"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56"/>
            <p:cNvSpPr/>
            <p:nvPr/>
          </p:nvSpPr>
          <p:spPr>
            <a:xfrm>
              <a:off x="5821387" y="2678471"/>
              <a:ext cx="719900" cy="591980"/>
            </a:xfrm>
            <a:custGeom>
              <a:avLst/>
              <a:gdLst/>
              <a:ahLst/>
              <a:cxnLst/>
              <a:rect l="l" t="t" r="r" b="b"/>
              <a:pathLst>
                <a:path w="12426" h="10218" extrusionOk="0">
                  <a:moveTo>
                    <a:pt x="302" y="0"/>
                  </a:moveTo>
                  <a:cubicBezTo>
                    <a:pt x="229" y="0"/>
                    <a:pt x="147" y="37"/>
                    <a:pt x="74" y="73"/>
                  </a:cubicBezTo>
                  <a:lnTo>
                    <a:pt x="74" y="110"/>
                  </a:lnTo>
                  <a:cubicBezTo>
                    <a:pt x="37" y="110"/>
                    <a:pt x="37" y="146"/>
                    <a:pt x="37" y="146"/>
                  </a:cubicBezTo>
                  <a:cubicBezTo>
                    <a:pt x="1" y="183"/>
                    <a:pt x="1" y="228"/>
                    <a:pt x="37" y="265"/>
                  </a:cubicBezTo>
                  <a:cubicBezTo>
                    <a:pt x="794" y="1743"/>
                    <a:pt x="1515" y="3230"/>
                    <a:pt x="2281" y="4707"/>
                  </a:cubicBezTo>
                  <a:lnTo>
                    <a:pt x="3759" y="7563"/>
                  </a:lnTo>
                  <a:lnTo>
                    <a:pt x="4252" y="8548"/>
                  </a:lnTo>
                  <a:lnTo>
                    <a:pt x="4334" y="8740"/>
                  </a:lnTo>
                  <a:lnTo>
                    <a:pt x="4562" y="9159"/>
                  </a:lnTo>
                  <a:lnTo>
                    <a:pt x="4562" y="9196"/>
                  </a:lnTo>
                  <a:cubicBezTo>
                    <a:pt x="4599" y="9196"/>
                    <a:pt x="4599" y="9232"/>
                    <a:pt x="4599" y="9269"/>
                  </a:cubicBezTo>
                  <a:lnTo>
                    <a:pt x="4635" y="9305"/>
                  </a:lnTo>
                  <a:cubicBezTo>
                    <a:pt x="4708" y="9424"/>
                    <a:pt x="4754" y="9533"/>
                    <a:pt x="4827" y="9652"/>
                  </a:cubicBezTo>
                  <a:cubicBezTo>
                    <a:pt x="4900" y="9761"/>
                    <a:pt x="4982" y="9953"/>
                    <a:pt x="5091" y="10108"/>
                  </a:cubicBezTo>
                  <a:cubicBezTo>
                    <a:pt x="5091" y="10108"/>
                    <a:pt x="5091" y="10144"/>
                    <a:pt x="5128" y="10144"/>
                  </a:cubicBezTo>
                  <a:cubicBezTo>
                    <a:pt x="5128" y="10181"/>
                    <a:pt x="5164" y="10217"/>
                    <a:pt x="5246" y="10217"/>
                  </a:cubicBezTo>
                  <a:lnTo>
                    <a:pt x="5283" y="10217"/>
                  </a:lnTo>
                  <a:lnTo>
                    <a:pt x="7527" y="9497"/>
                  </a:lnTo>
                  <a:lnTo>
                    <a:pt x="9196" y="8931"/>
                  </a:lnTo>
                  <a:lnTo>
                    <a:pt x="11514" y="8165"/>
                  </a:lnTo>
                  <a:lnTo>
                    <a:pt x="12088" y="7982"/>
                  </a:lnTo>
                  <a:lnTo>
                    <a:pt x="12125" y="7982"/>
                  </a:lnTo>
                  <a:cubicBezTo>
                    <a:pt x="12161" y="7982"/>
                    <a:pt x="12161" y="8019"/>
                    <a:pt x="12198" y="8055"/>
                  </a:cubicBezTo>
                  <a:cubicBezTo>
                    <a:pt x="12198" y="8092"/>
                    <a:pt x="12234" y="8128"/>
                    <a:pt x="12280" y="8128"/>
                  </a:cubicBezTo>
                  <a:cubicBezTo>
                    <a:pt x="12316" y="8128"/>
                    <a:pt x="12316" y="8128"/>
                    <a:pt x="12353" y="8092"/>
                  </a:cubicBezTo>
                  <a:cubicBezTo>
                    <a:pt x="12389" y="8055"/>
                    <a:pt x="12426" y="8019"/>
                    <a:pt x="12389" y="7937"/>
                  </a:cubicBezTo>
                  <a:lnTo>
                    <a:pt x="11477" y="6231"/>
                  </a:lnTo>
                  <a:lnTo>
                    <a:pt x="10601" y="4516"/>
                  </a:lnTo>
                  <a:cubicBezTo>
                    <a:pt x="9954" y="3230"/>
                    <a:pt x="9269" y="1971"/>
                    <a:pt x="8631" y="684"/>
                  </a:cubicBezTo>
                  <a:cubicBezTo>
                    <a:pt x="8585" y="639"/>
                    <a:pt x="8549" y="602"/>
                    <a:pt x="8512" y="602"/>
                  </a:cubicBezTo>
                  <a:lnTo>
                    <a:pt x="8476" y="639"/>
                  </a:lnTo>
                  <a:lnTo>
                    <a:pt x="8403" y="639"/>
                  </a:lnTo>
                  <a:lnTo>
                    <a:pt x="4526" y="1898"/>
                  </a:lnTo>
                  <a:lnTo>
                    <a:pt x="3531" y="2235"/>
                  </a:lnTo>
                  <a:lnTo>
                    <a:pt x="2738" y="2463"/>
                  </a:lnTo>
                  <a:lnTo>
                    <a:pt x="1935" y="2737"/>
                  </a:lnTo>
                  <a:lnTo>
                    <a:pt x="1251" y="1442"/>
                  </a:lnTo>
                  <a:lnTo>
                    <a:pt x="566" y="110"/>
                  </a:lnTo>
                  <a:cubicBezTo>
                    <a:pt x="566" y="73"/>
                    <a:pt x="566" y="73"/>
                    <a:pt x="530" y="73"/>
                  </a:cubicBezTo>
                  <a:cubicBezTo>
                    <a:pt x="530" y="37"/>
                    <a:pt x="493" y="0"/>
                    <a:pt x="457" y="0"/>
                  </a:cubicBezTo>
                  <a:close/>
                </a:path>
              </a:pathLst>
            </a:custGeom>
            <a:solidFill>
              <a:srgbClr val="006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56"/>
            <p:cNvSpPr/>
            <p:nvPr/>
          </p:nvSpPr>
          <p:spPr>
            <a:xfrm>
              <a:off x="6314543" y="2715436"/>
              <a:ext cx="160712" cy="297612"/>
            </a:xfrm>
            <a:custGeom>
              <a:avLst/>
              <a:gdLst/>
              <a:ahLst/>
              <a:cxnLst/>
              <a:rect l="l" t="t" r="r" b="b"/>
              <a:pathLst>
                <a:path w="2774" h="5137" extrusionOk="0">
                  <a:moveTo>
                    <a:pt x="37" y="1"/>
                  </a:moveTo>
                  <a:cubicBezTo>
                    <a:pt x="37" y="1"/>
                    <a:pt x="0" y="46"/>
                    <a:pt x="37" y="46"/>
                  </a:cubicBezTo>
                  <a:cubicBezTo>
                    <a:pt x="493" y="959"/>
                    <a:pt x="985" y="1825"/>
                    <a:pt x="1442" y="2737"/>
                  </a:cubicBezTo>
                  <a:cubicBezTo>
                    <a:pt x="1670" y="3121"/>
                    <a:pt x="1861" y="3540"/>
                    <a:pt x="2089" y="3923"/>
                  </a:cubicBezTo>
                  <a:cubicBezTo>
                    <a:pt x="2281" y="4334"/>
                    <a:pt x="2509" y="4717"/>
                    <a:pt x="2737" y="5100"/>
                  </a:cubicBezTo>
                  <a:cubicBezTo>
                    <a:pt x="2737" y="5137"/>
                    <a:pt x="2773" y="5137"/>
                    <a:pt x="2773" y="5137"/>
                  </a:cubicBezTo>
                  <a:lnTo>
                    <a:pt x="2773" y="5064"/>
                  </a:lnTo>
                  <a:cubicBezTo>
                    <a:pt x="2700" y="4909"/>
                    <a:pt x="2582" y="4754"/>
                    <a:pt x="2509" y="4562"/>
                  </a:cubicBezTo>
                  <a:cubicBezTo>
                    <a:pt x="2317" y="4224"/>
                    <a:pt x="2171" y="3878"/>
                    <a:pt x="1980" y="3540"/>
                  </a:cubicBezTo>
                  <a:cubicBezTo>
                    <a:pt x="1898" y="3349"/>
                    <a:pt x="1825" y="3194"/>
                    <a:pt x="1715" y="3011"/>
                  </a:cubicBezTo>
                  <a:cubicBezTo>
                    <a:pt x="1633" y="2856"/>
                    <a:pt x="1560" y="2665"/>
                    <a:pt x="1442" y="2509"/>
                  </a:cubicBezTo>
                  <a:cubicBezTo>
                    <a:pt x="1259" y="2135"/>
                    <a:pt x="1068" y="1789"/>
                    <a:pt x="876" y="1451"/>
                  </a:cubicBezTo>
                  <a:cubicBezTo>
                    <a:pt x="684" y="1105"/>
                    <a:pt x="493" y="767"/>
                    <a:pt x="301" y="420"/>
                  </a:cubicBezTo>
                  <a:cubicBezTo>
                    <a:pt x="228" y="274"/>
                    <a:pt x="155" y="156"/>
                    <a:pt x="119" y="1"/>
                  </a:cubicBezTo>
                  <a:close/>
                </a:path>
              </a:pathLst>
            </a:custGeom>
            <a:solidFill>
              <a:srgbClr val="005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56"/>
            <p:cNvSpPr/>
            <p:nvPr/>
          </p:nvSpPr>
          <p:spPr>
            <a:xfrm>
              <a:off x="5823530" y="2689016"/>
              <a:ext cx="242110" cy="471475"/>
            </a:xfrm>
            <a:custGeom>
              <a:avLst/>
              <a:gdLst/>
              <a:ahLst/>
              <a:cxnLst/>
              <a:rect l="l" t="t" r="r" b="b"/>
              <a:pathLst>
                <a:path w="4179" h="8138" extrusionOk="0">
                  <a:moveTo>
                    <a:pt x="37" y="1"/>
                  </a:moveTo>
                  <a:cubicBezTo>
                    <a:pt x="0" y="1"/>
                    <a:pt x="0" y="46"/>
                    <a:pt x="0" y="83"/>
                  </a:cubicBezTo>
                  <a:cubicBezTo>
                    <a:pt x="192" y="502"/>
                    <a:pt x="420" y="958"/>
                    <a:pt x="648" y="1369"/>
                  </a:cubicBezTo>
                  <a:cubicBezTo>
                    <a:pt x="839" y="1789"/>
                    <a:pt x="1068" y="2245"/>
                    <a:pt x="1296" y="2664"/>
                  </a:cubicBezTo>
                  <a:cubicBezTo>
                    <a:pt x="1524" y="3084"/>
                    <a:pt x="1752" y="3540"/>
                    <a:pt x="1980" y="3960"/>
                  </a:cubicBezTo>
                  <a:cubicBezTo>
                    <a:pt x="2208" y="4416"/>
                    <a:pt x="2390" y="4836"/>
                    <a:pt x="2618" y="5292"/>
                  </a:cubicBezTo>
                  <a:cubicBezTo>
                    <a:pt x="2846" y="5748"/>
                    <a:pt x="3075" y="6240"/>
                    <a:pt x="3348" y="6697"/>
                  </a:cubicBezTo>
                  <a:cubicBezTo>
                    <a:pt x="3458" y="6925"/>
                    <a:pt x="3576" y="7189"/>
                    <a:pt x="3686" y="7417"/>
                  </a:cubicBezTo>
                  <a:cubicBezTo>
                    <a:pt x="3759" y="7527"/>
                    <a:pt x="3841" y="7645"/>
                    <a:pt x="3877" y="7755"/>
                  </a:cubicBezTo>
                  <a:cubicBezTo>
                    <a:pt x="3914" y="7837"/>
                    <a:pt x="3950" y="7873"/>
                    <a:pt x="3987" y="7946"/>
                  </a:cubicBezTo>
                  <a:cubicBezTo>
                    <a:pt x="3987" y="7983"/>
                    <a:pt x="4032" y="8065"/>
                    <a:pt x="4069" y="8138"/>
                  </a:cubicBezTo>
                  <a:lnTo>
                    <a:pt x="4142" y="8138"/>
                  </a:lnTo>
                  <a:cubicBezTo>
                    <a:pt x="4178" y="8138"/>
                    <a:pt x="4178" y="8101"/>
                    <a:pt x="4178" y="8065"/>
                  </a:cubicBezTo>
                  <a:cubicBezTo>
                    <a:pt x="4142" y="8028"/>
                    <a:pt x="4142" y="7946"/>
                    <a:pt x="4105" y="7910"/>
                  </a:cubicBezTo>
                  <a:cubicBezTo>
                    <a:pt x="4069" y="7873"/>
                    <a:pt x="4069" y="7800"/>
                    <a:pt x="4032" y="7755"/>
                  </a:cubicBezTo>
                  <a:cubicBezTo>
                    <a:pt x="3950" y="7645"/>
                    <a:pt x="3914" y="7527"/>
                    <a:pt x="3841" y="7417"/>
                  </a:cubicBezTo>
                  <a:cubicBezTo>
                    <a:pt x="3722" y="7189"/>
                    <a:pt x="3613" y="6961"/>
                    <a:pt x="3494" y="6770"/>
                  </a:cubicBezTo>
                  <a:cubicBezTo>
                    <a:pt x="3303" y="6313"/>
                    <a:pt x="3075" y="5894"/>
                    <a:pt x="2846" y="5438"/>
                  </a:cubicBezTo>
                  <a:cubicBezTo>
                    <a:pt x="2618" y="5018"/>
                    <a:pt x="2390" y="4562"/>
                    <a:pt x="2162" y="4151"/>
                  </a:cubicBezTo>
                  <a:cubicBezTo>
                    <a:pt x="1934" y="3695"/>
                    <a:pt x="1706" y="3276"/>
                    <a:pt x="1478" y="2856"/>
                  </a:cubicBezTo>
                  <a:cubicBezTo>
                    <a:pt x="1250" y="2363"/>
                    <a:pt x="985" y="1907"/>
                    <a:pt x="757" y="1451"/>
                  </a:cubicBezTo>
                  <a:cubicBezTo>
                    <a:pt x="648" y="1223"/>
                    <a:pt x="529" y="995"/>
                    <a:pt x="420" y="730"/>
                  </a:cubicBezTo>
                  <a:lnTo>
                    <a:pt x="73" y="46"/>
                  </a:lnTo>
                  <a:cubicBezTo>
                    <a:pt x="73" y="1"/>
                    <a:pt x="37" y="1"/>
                    <a:pt x="37" y="1"/>
                  </a:cubicBezTo>
                  <a:close/>
                </a:path>
              </a:pathLst>
            </a:custGeom>
            <a:solidFill>
              <a:srgbClr val="005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56"/>
            <p:cNvSpPr/>
            <p:nvPr/>
          </p:nvSpPr>
          <p:spPr>
            <a:xfrm>
              <a:off x="5931350" y="2847591"/>
              <a:ext cx="171835" cy="326174"/>
            </a:xfrm>
            <a:custGeom>
              <a:avLst/>
              <a:gdLst/>
              <a:ahLst/>
              <a:cxnLst/>
              <a:rect l="l" t="t" r="r" b="b"/>
              <a:pathLst>
                <a:path w="2966" h="5630" extrusionOk="0">
                  <a:moveTo>
                    <a:pt x="37" y="0"/>
                  </a:moveTo>
                  <a:cubicBezTo>
                    <a:pt x="37" y="0"/>
                    <a:pt x="0" y="46"/>
                    <a:pt x="37" y="46"/>
                  </a:cubicBezTo>
                  <a:cubicBezTo>
                    <a:pt x="155" y="274"/>
                    <a:pt x="228" y="502"/>
                    <a:pt x="347" y="730"/>
                  </a:cubicBezTo>
                  <a:cubicBezTo>
                    <a:pt x="456" y="913"/>
                    <a:pt x="575" y="1141"/>
                    <a:pt x="684" y="1369"/>
                  </a:cubicBezTo>
                  <a:cubicBezTo>
                    <a:pt x="876" y="1788"/>
                    <a:pt x="1104" y="2245"/>
                    <a:pt x="1332" y="2664"/>
                  </a:cubicBezTo>
                  <a:cubicBezTo>
                    <a:pt x="1560" y="3120"/>
                    <a:pt x="1752" y="3540"/>
                    <a:pt x="1980" y="3996"/>
                  </a:cubicBezTo>
                  <a:cubicBezTo>
                    <a:pt x="2089" y="4224"/>
                    <a:pt x="2208" y="4416"/>
                    <a:pt x="2317" y="4644"/>
                  </a:cubicBezTo>
                  <a:cubicBezTo>
                    <a:pt x="2436" y="4872"/>
                    <a:pt x="2545" y="5063"/>
                    <a:pt x="2664" y="5291"/>
                  </a:cubicBezTo>
                  <a:cubicBezTo>
                    <a:pt x="2701" y="5401"/>
                    <a:pt x="2774" y="5474"/>
                    <a:pt x="2810" y="5593"/>
                  </a:cubicBezTo>
                  <a:lnTo>
                    <a:pt x="2856" y="5629"/>
                  </a:lnTo>
                  <a:lnTo>
                    <a:pt x="2892" y="5629"/>
                  </a:lnTo>
                  <a:cubicBezTo>
                    <a:pt x="2929" y="5593"/>
                    <a:pt x="2965" y="5556"/>
                    <a:pt x="2929" y="5520"/>
                  </a:cubicBezTo>
                  <a:cubicBezTo>
                    <a:pt x="2856" y="5364"/>
                    <a:pt x="2774" y="5173"/>
                    <a:pt x="2701" y="5018"/>
                  </a:cubicBezTo>
                  <a:cubicBezTo>
                    <a:pt x="2582" y="4835"/>
                    <a:pt x="2509" y="4644"/>
                    <a:pt x="2399" y="4452"/>
                  </a:cubicBezTo>
                  <a:cubicBezTo>
                    <a:pt x="2244" y="4106"/>
                    <a:pt x="2053" y="3732"/>
                    <a:pt x="1861" y="3385"/>
                  </a:cubicBezTo>
                  <a:cubicBezTo>
                    <a:pt x="1670" y="3011"/>
                    <a:pt x="1487" y="2664"/>
                    <a:pt x="1296" y="2327"/>
                  </a:cubicBezTo>
                  <a:cubicBezTo>
                    <a:pt x="1104" y="1943"/>
                    <a:pt x="912" y="1597"/>
                    <a:pt x="721" y="1223"/>
                  </a:cubicBezTo>
                  <a:lnTo>
                    <a:pt x="721" y="1259"/>
                  </a:lnTo>
                  <a:cubicBezTo>
                    <a:pt x="648" y="1068"/>
                    <a:pt x="529" y="840"/>
                    <a:pt x="420" y="648"/>
                  </a:cubicBezTo>
                  <a:cubicBezTo>
                    <a:pt x="301" y="420"/>
                    <a:pt x="228" y="228"/>
                    <a:pt x="119" y="0"/>
                  </a:cubicBezTo>
                  <a:close/>
                </a:path>
              </a:pathLst>
            </a:custGeom>
            <a:solidFill>
              <a:srgbClr val="005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56"/>
            <p:cNvSpPr/>
            <p:nvPr/>
          </p:nvSpPr>
          <p:spPr>
            <a:xfrm>
              <a:off x="6369466" y="3149387"/>
              <a:ext cx="114769" cy="45305"/>
            </a:xfrm>
            <a:custGeom>
              <a:avLst/>
              <a:gdLst/>
              <a:ahLst/>
              <a:cxnLst/>
              <a:rect l="l" t="t" r="r" b="b"/>
              <a:pathLst>
                <a:path w="1981" h="782" extrusionOk="0">
                  <a:moveTo>
                    <a:pt x="1944" y="0"/>
                  </a:moveTo>
                  <a:lnTo>
                    <a:pt x="1908" y="37"/>
                  </a:lnTo>
                  <a:lnTo>
                    <a:pt x="1862" y="37"/>
                  </a:lnTo>
                  <a:cubicBezTo>
                    <a:pt x="1716" y="119"/>
                    <a:pt x="1597" y="155"/>
                    <a:pt x="1451" y="192"/>
                  </a:cubicBezTo>
                  <a:cubicBezTo>
                    <a:pt x="1296" y="265"/>
                    <a:pt x="1141" y="311"/>
                    <a:pt x="995" y="347"/>
                  </a:cubicBezTo>
                  <a:cubicBezTo>
                    <a:pt x="649" y="420"/>
                    <a:pt x="348" y="493"/>
                    <a:pt x="37" y="648"/>
                  </a:cubicBezTo>
                  <a:lnTo>
                    <a:pt x="1" y="685"/>
                  </a:lnTo>
                  <a:lnTo>
                    <a:pt x="1" y="721"/>
                  </a:lnTo>
                  <a:cubicBezTo>
                    <a:pt x="1" y="754"/>
                    <a:pt x="20" y="782"/>
                    <a:pt x="47" y="782"/>
                  </a:cubicBezTo>
                  <a:cubicBezTo>
                    <a:pt x="58" y="782"/>
                    <a:pt x="70" y="777"/>
                    <a:pt x="83" y="767"/>
                  </a:cubicBezTo>
                  <a:cubicBezTo>
                    <a:pt x="421" y="685"/>
                    <a:pt x="722" y="612"/>
                    <a:pt x="1032" y="493"/>
                  </a:cubicBezTo>
                  <a:cubicBezTo>
                    <a:pt x="1369" y="384"/>
                    <a:pt x="1680" y="265"/>
                    <a:pt x="1944" y="119"/>
                  </a:cubicBezTo>
                  <a:cubicBezTo>
                    <a:pt x="1981" y="119"/>
                    <a:pt x="1981" y="82"/>
                    <a:pt x="1981" y="37"/>
                  </a:cubicBezTo>
                  <a:lnTo>
                    <a:pt x="1944" y="0"/>
                  </a:lnTo>
                  <a:close/>
                </a:path>
              </a:pathLst>
            </a:custGeom>
            <a:solidFill>
              <a:srgbClr val="005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56"/>
            <p:cNvSpPr/>
            <p:nvPr/>
          </p:nvSpPr>
          <p:spPr>
            <a:xfrm>
              <a:off x="5323538" y="3682701"/>
              <a:ext cx="358907" cy="173921"/>
            </a:xfrm>
            <a:custGeom>
              <a:avLst/>
              <a:gdLst/>
              <a:ahLst/>
              <a:cxnLst/>
              <a:rect l="l" t="t" r="r" b="b"/>
              <a:pathLst>
                <a:path w="6195" h="3002" extrusionOk="0">
                  <a:moveTo>
                    <a:pt x="5282" y="0"/>
                  </a:moveTo>
                  <a:cubicBezTo>
                    <a:pt x="4790" y="110"/>
                    <a:pt x="4333" y="183"/>
                    <a:pt x="3841" y="265"/>
                  </a:cubicBezTo>
                  <a:cubicBezTo>
                    <a:pt x="3613" y="301"/>
                    <a:pt x="3348" y="338"/>
                    <a:pt x="3120" y="374"/>
                  </a:cubicBezTo>
                  <a:cubicBezTo>
                    <a:pt x="2892" y="411"/>
                    <a:pt x="2664" y="456"/>
                    <a:pt x="2472" y="456"/>
                  </a:cubicBezTo>
                  <a:cubicBezTo>
                    <a:pt x="2354" y="456"/>
                    <a:pt x="2244" y="493"/>
                    <a:pt x="2171" y="493"/>
                  </a:cubicBezTo>
                  <a:cubicBezTo>
                    <a:pt x="2016" y="493"/>
                    <a:pt x="1898" y="493"/>
                    <a:pt x="1788" y="529"/>
                  </a:cubicBezTo>
                  <a:cubicBezTo>
                    <a:pt x="1442" y="529"/>
                    <a:pt x="1177" y="566"/>
                    <a:pt x="949" y="639"/>
                  </a:cubicBezTo>
                  <a:cubicBezTo>
                    <a:pt x="803" y="684"/>
                    <a:pt x="684" y="721"/>
                    <a:pt x="575" y="757"/>
                  </a:cubicBezTo>
                  <a:cubicBezTo>
                    <a:pt x="420" y="830"/>
                    <a:pt x="347" y="867"/>
                    <a:pt x="265" y="949"/>
                  </a:cubicBezTo>
                  <a:cubicBezTo>
                    <a:pt x="119" y="1058"/>
                    <a:pt x="0" y="1250"/>
                    <a:pt x="73" y="1442"/>
                  </a:cubicBezTo>
                  <a:cubicBezTo>
                    <a:pt x="119" y="1597"/>
                    <a:pt x="265" y="1743"/>
                    <a:pt x="383" y="1825"/>
                  </a:cubicBezTo>
                  <a:cubicBezTo>
                    <a:pt x="611" y="1971"/>
                    <a:pt x="803" y="2053"/>
                    <a:pt x="985" y="2162"/>
                  </a:cubicBezTo>
                  <a:cubicBezTo>
                    <a:pt x="1213" y="2235"/>
                    <a:pt x="1442" y="2317"/>
                    <a:pt x="1752" y="2427"/>
                  </a:cubicBezTo>
                  <a:cubicBezTo>
                    <a:pt x="1980" y="2509"/>
                    <a:pt x="2244" y="2582"/>
                    <a:pt x="2509" y="2655"/>
                  </a:cubicBezTo>
                  <a:cubicBezTo>
                    <a:pt x="2700" y="2691"/>
                    <a:pt x="2892" y="2737"/>
                    <a:pt x="3084" y="2773"/>
                  </a:cubicBezTo>
                  <a:cubicBezTo>
                    <a:pt x="3193" y="2810"/>
                    <a:pt x="3348" y="2846"/>
                    <a:pt x="3458" y="2846"/>
                  </a:cubicBezTo>
                  <a:lnTo>
                    <a:pt x="3494" y="2846"/>
                  </a:lnTo>
                  <a:cubicBezTo>
                    <a:pt x="3804" y="2919"/>
                    <a:pt x="4105" y="2965"/>
                    <a:pt x="4406" y="3001"/>
                  </a:cubicBezTo>
                  <a:lnTo>
                    <a:pt x="4598" y="3001"/>
                  </a:lnTo>
                  <a:cubicBezTo>
                    <a:pt x="4680" y="3001"/>
                    <a:pt x="4790" y="3001"/>
                    <a:pt x="4908" y="2965"/>
                  </a:cubicBezTo>
                  <a:cubicBezTo>
                    <a:pt x="5054" y="2965"/>
                    <a:pt x="5209" y="2919"/>
                    <a:pt x="5319" y="2846"/>
                  </a:cubicBezTo>
                  <a:cubicBezTo>
                    <a:pt x="5437" y="2810"/>
                    <a:pt x="5547" y="2691"/>
                    <a:pt x="5629" y="2582"/>
                  </a:cubicBezTo>
                  <a:cubicBezTo>
                    <a:pt x="5702" y="2463"/>
                    <a:pt x="5738" y="2354"/>
                    <a:pt x="5775" y="2281"/>
                  </a:cubicBezTo>
                  <a:cubicBezTo>
                    <a:pt x="5893" y="2007"/>
                    <a:pt x="6003" y="1743"/>
                    <a:pt x="6085" y="1369"/>
                  </a:cubicBezTo>
                  <a:cubicBezTo>
                    <a:pt x="6121" y="1213"/>
                    <a:pt x="6158" y="1095"/>
                    <a:pt x="6158" y="949"/>
                  </a:cubicBezTo>
                  <a:cubicBezTo>
                    <a:pt x="6194" y="867"/>
                    <a:pt x="6194" y="757"/>
                    <a:pt x="6194" y="639"/>
                  </a:cubicBezTo>
                  <a:cubicBezTo>
                    <a:pt x="6194" y="566"/>
                    <a:pt x="6158" y="529"/>
                    <a:pt x="6121" y="529"/>
                  </a:cubicBezTo>
                  <a:cubicBezTo>
                    <a:pt x="6048" y="529"/>
                    <a:pt x="6003" y="566"/>
                    <a:pt x="5966" y="639"/>
                  </a:cubicBezTo>
                  <a:lnTo>
                    <a:pt x="5966" y="867"/>
                  </a:lnTo>
                  <a:lnTo>
                    <a:pt x="5966" y="912"/>
                  </a:lnTo>
                  <a:cubicBezTo>
                    <a:pt x="5966" y="949"/>
                    <a:pt x="5930" y="985"/>
                    <a:pt x="5930" y="1022"/>
                  </a:cubicBezTo>
                  <a:cubicBezTo>
                    <a:pt x="5857" y="867"/>
                    <a:pt x="5702" y="721"/>
                    <a:pt x="5547" y="566"/>
                  </a:cubicBezTo>
                  <a:cubicBezTo>
                    <a:pt x="5437" y="456"/>
                    <a:pt x="5282" y="338"/>
                    <a:pt x="5173" y="228"/>
                  </a:cubicBezTo>
                  <a:lnTo>
                    <a:pt x="5319" y="228"/>
                  </a:lnTo>
                  <a:cubicBezTo>
                    <a:pt x="5401" y="183"/>
                    <a:pt x="5437" y="146"/>
                    <a:pt x="5437" y="73"/>
                  </a:cubicBezTo>
                  <a:cubicBezTo>
                    <a:pt x="5401" y="37"/>
                    <a:pt x="5364" y="0"/>
                    <a:pt x="5319" y="0"/>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56"/>
            <p:cNvSpPr/>
            <p:nvPr/>
          </p:nvSpPr>
          <p:spPr>
            <a:xfrm>
              <a:off x="5323538" y="3715436"/>
              <a:ext cx="328260" cy="141188"/>
            </a:xfrm>
            <a:custGeom>
              <a:avLst/>
              <a:gdLst/>
              <a:ahLst/>
              <a:cxnLst/>
              <a:rect l="l" t="t" r="r" b="b"/>
              <a:pathLst>
                <a:path w="5666" h="2437" extrusionOk="0">
                  <a:moveTo>
                    <a:pt x="5665" y="1980"/>
                  </a:moveTo>
                  <a:cubicBezTo>
                    <a:pt x="5661" y="1980"/>
                    <a:pt x="5656" y="1981"/>
                    <a:pt x="5653" y="1982"/>
                  </a:cubicBezTo>
                  <a:lnTo>
                    <a:pt x="5653" y="1982"/>
                  </a:lnTo>
                  <a:cubicBezTo>
                    <a:pt x="5657" y="1981"/>
                    <a:pt x="5661" y="1981"/>
                    <a:pt x="5665" y="1980"/>
                  </a:cubicBezTo>
                  <a:close/>
                  <a:moveTo>
                    <a:pt x="1259" y="1"/>
                  </a:moveTo>
                  <a:cubicBezTo>
                    <a:pt x="1140" y="37"/>
                    <a:pt x="1031" y="37"/>
                    <a:pt x="949" y="74"/>
                  </a:cubicBezTo>
                  <a:cubicBezTo>
                    <a:pt x="803" y="119"/>
                    <a:pt x="684" y="156"/>
                    <a:pt x="575" y="192"/>
                  </a:cubicBezTo>
                  <a:cubicBezTo>
                    <a:pt x="420" y="229"/>
                    <a:pt x="347" y="302"/>
                    <a:pt x="265" y="384"/>
                  </a:cubicBezTo>
                  <a:cubicBezTo>
                    <a:pt x="119" y="493"/>
                    <a:pt x="0" y="685"/>
                    <a:pt x="73" y="877"/>
                  </a:cubicBezTo>
                  <a:cubicBezTo>
                    <a:pt x="119" y="1032"/>
                    <a:pt x="265" y="1178"/>
                    <a:pt x="383" y="1260"/>
                  </a:cubicBezTo>
                  <a:cubicBezTo>
                    <a:pt x="575" y="1406"/>
                    <a:pt x="803" y="1488"/>
                    <a:pt x="985" y="1597"/>
                  </a:cubicBezTo>
                  <a:cubicBezTo>
                    <a:pt x="1213" y="1670"/>
                    <a:pt x="1442" y="1752"/>
                    <a:pt x="1752" y="1862"/>
                  </a:cubicBezTo>
                  <a:cubicBezTo>
                    <a:pt x="1980" y="1944"/>
                    <a:pt x="2244" y="2017"/>
                    <a:pt x="2509" y="2090"/>
                  </a:cubicBezTo>
                  <a:cubicBezTo>
                    <a:pt x="2700" y="2126"/>
                    <a:pt x="2892" y="2172"/>
                    <a:pt x="3084" y="2208"/>
                  </a:cubicBezTo>
                  <a:cubicBezTo>
                    <a:pt x="3193" y="2245"/>
                    <a:pt x="3348" y="2281"/>
                    <a:pt x="3458" y="2281"/>
                  </a:cubicBezTo>
                  <a:lnTo>
                    <a:pt x="3540" y="2318"/>
                  </a:lnTo>
                  <a:lnTo>
                    <a:pt x="3540" y="2318"/>
                  </a:lnTo>
                  <a:lnTo>
                    <a:pt x="3494" y="2281"/>
                  </a:lnTo>
                  <a:lnTo>
                    <a:pt x="3494" y="2281"/>
                  </a:lnTo>
                  <a:cubicBezTo>
                    <a:pt x="3841" y="2354"/>
                    <a:pt x="4105" y="2400"/>
                    <a:pt x="4406" y="2436"/>
                  </a:cubicBezTo>
                  <a:lnTo>
                    <a:pt x="4598" y="2436"/>
                  </a:lnTo>
                  <a:cubicBezTo>
                    <a:pt x="4680" y="2436"/>
                    <a:pt x="4790" y="2436"/>
                    <a:pt x="4908" y="2400"/>
                  </a:cubicBezTo>
                  <a:cubicBezTo>
                    <a:pt x="5054" y="2400"/>
                    <a:pt x="5209" y="2354"/>
                    <a:pt x="5319" y="2281"/>
                  </a:cubicBezTo>
                  <a:cubicBezTo>
                    <a:pt x="5437" y="2245"/>
                    <a:pt x="5547" y="2126"/>
                    <a:pt x="5629" y="2017"/>
                  </a:cubicBezTo>
                  <a:cubicBezTo>
                    <a:pt x="5629" y="2017"/>
                    <a:pt x="5629" y="1989"/>
                    <a:pt x="5653" y="1982"/>
                  </a:cubicBezTo>
                  <a:lnTo>
                    <a:pt x="5653" y="1982"/>
                  </a:lnTo>
                  <a:cubicBezTo>
                    <a:pt x="5392" y="2017"/>
                    <a:pt x="5133" y="2017"/>
                    <a:pt x="4908" y="2017"/>
                  </a:cubicBezTo>
                  <a:cubicBezTo>
                    <a:pt x="4488" y="2017"/>
                    <a:pt x="4069" y="1980"/>
                    <a:pt x="3649" y="1898"/>
                  </a:cubicBezTo>
                  <a:cubicBezTo>
                    <a:pt x="3230" y="1825"/>
                    <a:pt x="2810" y="1752"/>
                    <a:pt x="2436" y="1634"/>
                  </a:cubicBezTo>
                  <a:cubicBezTo>
                    <a:pt x="2208" y="1597"/>
                    <a:pt x="1980" y="1524"/>
                    <a:pt x="1752" y="1442"/>
                  </a:cubicBezTo>
                  <a:cubicBezTo>
                    <a:pt x="1524" y="1369"/>
                    <a:pt x="1296" y="1296"/>
                    <a:pt x="1104" y="1178"/>
                  </a:cubicBezTo>
                  <a:cubicBezTo>
                    <a:pt x="1067" y="1178"/>
                    <a:pt x="1067" y="1178"/>
                    <a:pt x="1067" y="1141"/>
                  </a:cubicBezTo>
                  <a:lnTo>
                    <a:pt x="1067" y="1105"/>
                  </a:lnTo>
                  <a:cubicBezTo>
                    <a:pt x="1104" y="1068"/>
                    <a:pt x="1104" y="1068"/>
                    <a:pt x="1104" y="1032"/>
                  </a:cubicBezTo>
                  <a:cubicBezTo>
                    <a:pt x="1140" y="986"/>
                    <a:pt x="1177" y="913"/>
                    <a:pt x="1213" y="840"/>
                  </a:cubicBezTo>
                  <a:cubicBezTo>
                    <a:pt x="1213" y="758"/>
                    <a:pt x="1259" y="685"/>
                    <a:pt x="1259" y="648"/>
                  </a:cubicBezTo>
                  <a:cubicBezTo>
                    <a:pt x="1259" y="575"/>
                    <a:pt x="1296" y="493"/>
                    <a:pt x="1296" y="457"/>
                  </a:cubicBezTo>
                  <a:lnTo>
                    <a:pt x="1296" y="265"/>
                  </a:lnTo>
                  <a:cubicBezTo>
                    <a:pt x="1296" y="229"/>
                    <a:pt x="1296" y="156"/>
                    <a:pt x="1259" y="119"/>
                  </a:cubicBezTo>
                  <a:lnTo>
                    <a:pt x="125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56"/>
            <p:cNvSpPr/>
            <p:nvPr/>
          </p:nvSpPr>
          <p:spPr>
            <a:xfrm>
              <a:off x="5453548" y="3702226"/>
              <a:ext cx="19582" cy="46580"/>
            </a:xfrm>
            <a:custGeom>
              <a:avLst/>
              <a:gdLst/>
              <a:ahLst/>
              <a:cxnLst/>
              <a:rect l="l" t="t" r="r" b="b"/>
              <a:pathLst>
                <a:path w="338" h="804" extrusionOk="0">
                  <a:moveTo>
                    <a:pt x="110" y="1"/>
                  </a:moveTo>
                  <a:cubicBezTo>
                    <a:pt x="73" y="1"/>
                    <a:pt x="73" y="37"/>
                    <a:pt x="37" y="37"/>
                  </a:cubicBezTo>
                  <a:cubicBezTo>
                    <a:pt x="0" y="74"/>
                    <a:pt x="0" y="156"/>
                    <a:pt x="37" y="192"/>
                  </a:cubicBezTo>
                  <a:lnTo>
                    <a:pt x="37" y="229"/>
                  </a:lnTo>
                  <a:cubicBezTo>
                    <a:pt x="73" y="265"/>
                    <a:pt x="73" y="302"/>
                    <a:pt x="73" y="347"/>
                  </a:cubicBezTo>
                  <a:cubicBezTo>
                    <a:pt x="110" y="384"/>
                    <a:pt x="110" y="420"/>
                    <a:pt x="110" y="457"/>
                  </a:cubicBezTo>
                  <a:cubicBezTo>
                    <a:pt x="73" y="530"/>
                    <a:pt x="73" y="612"/>
                    <a:pt x="73" y="648"/>
                  </a:cubicBezTo>
                  <a:cubicBezTo>
                    <a:pt x="37" y="721"/>
                    <a:pt x="110" y="758"/>
                    <a:pt x="155" y="803"/>
                  </a:cubicBezTo>
                  <a:cubicBezTo>
                    <a:pt x="228" y="803"/>
                    <a:pt x="265" y="758"/>
                    <a:pt x="301" y="685"/>
                  </a:cubicBezTo>
                  <a:cubicBezTo>
                    <a:pt x="301" y="575"/>
                    <a:pt x="338" y="493"/>
                    <a:pt x="301" y="384"/>
                  </a:cubicBezTo>
                  <a:cubicBezTo>
                    <a:pt x="301" y="265"/>
                    <a:pt x="265" y="156"/>
                    <a:pt x="192" y="74"/>
                  </a:cubicBezTo>
                  <a:cubicBezTo>
                    <a:pt x="192" y="37"/>
                    <a:pt x="155" y="1"/>
                    <a:pt x="110"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56"/>
            <p:cNvSpPr/>
            <p:nvPr/>
          </p:nvSpPr>
          <p:spPr>
            <a:xfrm>
              <a:off x="5482052" y="3697997"/>
              <a:ext cx="24391" cy="50809"/>
            </a:xfrm>
            <a:custGeom>
              <a:avLst/>
              <a:gdLst/>
              <a:ahLst/>
              <a:cxnLst/>
              <a:rect l="l" t="t" r="r" b="b"/>
              <a:pathLst>
                <a:path w="421" h="877" extrusionOk="0">
                  <a:moveTo>
                    <a:pt x="74" y="1"/>
                  </a:moveTo>
                  <a:cubicBezTo>
                    <a:pt x="1" y="37"/>
                    <a:pt x="1" y="110"/>
                    <a:pt x="37" y="147"/>
                  </a:cubicBezTo>
                  <a:cubicBezTo>
                    <a:pt x="74" y="192"/>
                    <a:pt x="74" y="265"/>
                    <a:pt x="120" y="302"/>
                  </a:cubicBezTo>
                  <a:cubicBezTo>
                    <a:pt x="156" y="338"/>
                    <a:pt x="156" y="420"/>
                    <a:pt x="193" y="493"/>
                  </a:cubicBezTo>
                  <a:lnTo>
                    <a:pt x="193" y="648"/>
                  </a:lnTo>
                  <a:lnTo>
                    <a:pt x="193" y="721"/>
                  </a:lnTo>
                  <a:cubicBezTo>
                    <a:pt x="193" y="794"/>
                    <a:pt x="229" y="831"/>
                    <a:pt x="265" y="876"/>
                  </a:cubicBezTo>
                  <a:cubicBezTo>
                    <a:pt x="348" y="876"/>
                    <a:pt x="384" y="831"/>
                    <a:pt x="421" y="758"/>
                  </a:cubicBezTo>
                  <a:lnTo>
                    <a:pt x="421" y="603"/>
                  </a:lnTo>
                  <a:cubicBezTo>
                    <a:pt x="421" y="530"/>
                    <a:pt x="421" y="457"/>
                    <a:pt x="384" y="375"/>
                  </a:cubicBezTo>
                  <a:cubicBezTo>
                    <a:pt x="348" y="265"/>
                    <a:pt x="302" y="147"/>
                    <a:pt x="229" y="37"/>
                  </a:cubicBezTo>
                  <a:cubicBezTo>
                    <a:pt x="193" y="1"/>
                    <a:pt x="156" y="1"/>
                    <a:pt x="120"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56"/>
            <p:cNvSpPr/>
            <p:nvPr/>
          </p:nvSpPr>
          <p:spPr>
            <a:xfrm>
              <a:off x="5512759" y="3693246"/>
              <a:ext cx="22247" cy="48665"/>
            </a:xfrm>
            <a:custGeom>
              <a:avLst/>
              <a:gdLst/>
              <a:ahLst/>
              <a:cxnLst/>
              <a:rect l="l" t="t" r="r" b="b"/>
              <a:pathLst>
                <a:path w="384" h="840" extrusionOk="0">
                  <a:moveTo>
                    <a:pt x="119" y="1"/>
                  </a:moveTo>
                  <a:cubicBezTo>
                    <a:pt x="82" y="1"/>
                    <a:pt x="82" y="46"/>
                    <a:pt x="46" y="46"/>
                  </a:cubicBezTo>
                  <a:cubicBezTo>
                    <a:pt x="0" y="83"/>
                    <a:pt x="0" y="156"/>
                    <a:pt x="46" y="192"/>
                  </a:cubicBezTo>
                  <a:cubicBezTo>
                    <a:pt x="46" y="229"/>
                    <a:pt x="82" y="229"/>
                    <a:pt x="82" y="274"/>
                  </a:cubicBezTo>
                  <a:cubicBezTo>
                    <a:pt x="119" y="347"/>
                    <a:pt x="119" y="384"/>
                    <a:pt x="155" y="457"/>
                  </a:cubicBezTo>
                  <a:lnTo>
                    <a:pt x="155" y="612"/>
                  </a:lnTo>
                  <a:lnTo>
                    <a:pt x="155" y="730"/>
                  </a:lnTo>
                  <a:cubicBezTo>
                    <a:pt x="155" y="767"/>
                    <a:pt x="192" y="840"/>
                    <a:pt x="228" y="840"/>
                  </a:cubicBezTo>
                  <a:cubicBezTo>
                    <a:pt x="310" y="840"/>
                    <a:pt x="347" y="803"/>
                    <a:pt x="383" y="767"/>
                  </a:cubicBezTo>
                  <a:cubicBezTo>
                    <a:pt x="383" y="648"/>
                    <a:pt x="383" y="502"/>
                    <a:pt x="347" y="384"/>
                  </a:cubicBezTo>
                  <a:cubicBezTo>
                    <a:pt x="347" y="274"/>
                    <a:pt x="274" y="156"/>
                    <a:pt x="192" y="83"/>
                  </a:cubicBezTo>
                  <a:cubicBezTo>
                    <a:pt x="192" y="46"/>
                    <a:pt x="155" y="1"/>
                    <a:pt x="119"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56"/>
            <p:cNvSpPr/>
            <p:nvPr/>
          </p:nvSpPr>
          <p:spPr>
            <a:xfrm>
              <a:off x="5541785" y="3689017"/>
              <a:ext cx="23869" cy="50809"/>
            </a:xfrm>
            <a:custGeom>
              <a:avLst/>
              <a:gdLst/>
              <a:ahLst/>
              <a:cxnLst/>
              <a:rect l="l" t="t" r="r" b="b"/>
              <a:pathLst>
                <a:path w="412" h="877" extrusionOk="0">
                  <a:moveTo>
                    <a:pt x="74" y="1"/>
                  </a:moveTo>
                  <a:cubicBezTo>
                    <a:pt x="37" y="37"/>
                    <a:pt x="1" y="119"/>
                    <a:pt x="37" y="156"/>
                  </a:cubicBezTo>
                  <a:cubicBezTo>
                    <a:pt x="74" y="192"/>
                    <a:pt x="74" y="229"/>
                    <a:pt x="110" y="265"/>
                  </a:cubicBezTo>
                  <a:cubicBezTo>
                    <a:pt x="147" y="302"/>
                    <a:pt x="147" y="384"/>
                    <a:pt x="183" y="420"/>
                  </a:cubicBezTo>
                  <a:lnTo>
                    <a:pt x="183" y="612"/>
                  </a:lnTo>
                  <a:lnTo>
                    <a:pt x="183" y="721"/>
                  </a:lnTo>
                  <a:cubicBezTo>
                    <a:pt x="147" y="803"/>
                    <a:pt x="229" y="876"/>
                    <a:pt x="265" y="876"/>
                  </a:cubicBezTo>
                  <a:cubicBezTo>
                    <a:pt x="338" y="876"/>
                    <a:pt x="375" y="840"/>
                    <a:pt x="411" y="758"/>
                  </a:cubicBezTo>
                  <a:lnTo>
                    <a:pt x="411" y="420"/>
                  </a:lnTo>
                  <a:cubicBezTo>
                    <a:pt x="375" y="265"/>
                    <a:pt x="302" y="156"/>
                    <a:pt x="229" y="37"/>
                  </a:cubicBezTo>
                  <a:cubicBezTo>
                    <a:pt x="229" y="1"/>
                    <a:pt x="183" y="1"/>
                    <a:pt x="147"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56"/>
            <p:cNvSpPr/>
            <p:nvPr/>
          </p:nvSpPr>
          <p:spPr>
            <a:xfrm>
              <a:off x="5587787" y="3096548"/>
              <a:ext cx="1367845" cy="667585"/>
            </a:xfrm>
            <a:custGeom>
              <a:avLst/>
              <a:gdLst/>
              <a:ahLst/>
              <a:cxnLst/>
              <a:rect l="l" t="t" r="r" b="b"/>
              <a:pathLst>
                <a:path w="23610" h="11523" extrusionOk="0">
                  <a:moveTo>
                    <a:pt x="10108" y="0"/>
                  </a:moveTo>
                  <a:cubicBezTo>
                    <a:pt x="9999" y="0"/>
                    <a:pt x="9880" y="37"/>
                    <a:pt x="9771" y="37"/>
                  </a:cubicBezTo>
                  <a:cubicBezTo>
                    <a:pt x="9506" y="82"/>
                    <a:pt x="9242" y="119"/>
                    <a:pt x="9014" y="228"/>
                  </a:cubicBezTo>
                  <a:cubicBezTo>
                    <a:pt x="8740" y="347"/>
                    <a:pt x="8475" y="456"/>
                    <a:pt x="8211" y="648"/>
                  </a:cubicBezTo>
                  <a:cubicBezTo>
                    <a:pt x="8056" y="766"/>
                    <a:pt x="7946" y="839"/>
                    <a:pt x="7828" y="949"/>
                  </a:cubicBezTo>
                  <a:cubicBezTo>
                    <a:pt x="7718" y="1031"/>
                    <a:pt x="7600" y="1140"/>
                    <a:pt x="7490" y="1223"/>
                  </a:cubicBezTo>
                  <a:cubicBezTo>
                    <a:pt x="7071" y="1597"/>
                    <a:pt x="6651" y="1980"/>
                    <a:pt x="6195" y="2472"/>
                  </a:cubicBezTo>
                  <a:cubicBezTo>
                    <a:pt x="5319" y="3385"/>
                    <a:pt x="4525" y="4370"/>
                    <a:pt x="3878" y="5246"/>
                  </a:cubicBezTo>
                  <a:cubicBezTo>
                    <a:pt x="3577" y="5629"/>
                    <a:pt x="3266" y="6012"/>
                    <a:pt x="3002" y="6349"/>
                  </a:cubicBezTo>
                  <a:cubicBezTo>
                    <a:pt x="2546" y="6924"/>
                    <a:pt x="2090" y="7526"/>
                    <a:pt x="1633" y="8101"/>
                  </a:cubicBezTo>
                  <a:cubicBezTo>
                    <a:pt x="1214" y="8630"/>
                    <a:pt x="685" y="9278"/>
                    <a:pt x="37" y="9843"/>
                  </a:cubicBezTo>
                  <a:cubicBezTo>
                    <a:pt x="0" y="9889"/>
                    <a:pt x="0" y="9962"/>
                    <a:pt x="37" y="9999"/>
                  </a:cubicBezTo>
                  <a:cubicBezTo>
                    <a:pt x="73" y="10154"/>
                    <a:pt x="156" y="10263"/>
                    <a:pt x="229" y="10455"/>
                  </a:cubicBezTo>
                  <a:cubicBezTo>
                    <a:pt x="302" y="10573"/>
                    <a:pt x="384" y="10683"/>
                    <a:pt x="493" y="10756"/>
                  </a:cubicBezTo>
                  <a:lnTo>
                    <a:pt x="840" y="11102"/>
                  </a:lnTo>
                  <a:cubicBezTo>
                    <a:pt x="876" y="11175"/>
                    <a:pt x="949" y="11212"/>
                    <a:pt x="1031" y="11257"/>
                  </a:cubicBezTo>
                  <a:cubicBezTo>
                    <a:pt x="1177" y="11367"/>
                    <a:pt x="1332" y="11440"/>
                    <a:pt x="1487" y="11522"/>
                  </a:cubicBezTo>
                  <a:lnTo>
                    <a:pt x="1597" y="11522"/>
                  </a:lnTo>
                  <a:cubicBezTo>
                    <a:pt x="1716" y="11440"/>
                    <a:pt x="1825" y="11403"/>
                    <a:pt x="1944" y="11330"/>
                  </a:cubicBezTo>
                  <a:cubicBezTo>
                    <a:pt x="2053" y="11294"/>
                    <a:pt x="2126" y="11212"/>
                    <a:pt x="2245" y="11175"/>
                  </a:cubicBezTo>
                  <a:cubicBezTo>
                    <a:pt x="2436" y="11066"/>
                    <a:pt x="2628" y="10947"/>
                    <a:pt x="2810" y="10874"/>
                  </a:cubicBezTo>
                  <a:cubicBezTo>
                    <a:pt x="3193" y="10646"/>
                    <a:pt x="3540" y="10455"/>
                    <a:pt x="3878" y="10227"/>
                  </a:cubicBezTo>
                  <a:cubicBezTo>
                    <a:pt x="4635" y="9770"/>
                    <a:pt x="5365" y="9314"/>
                    <a:pt x="6003" y="8858"/>
                  </a:cubicBezTo>
                  <a:cubicBezTo>
                    <a:pt x="6770" y="8366"/>
                    <a:pt x="7454" y="7836"/>
                    <a:pt x="8056" y="7298"/>
                  </a:cubicBezTo>
                  <a:cubicBezTo>
                    <a:pt x="8740" y="6733"/>
                    <a:pt x="9315" y="6158"/>
                    <a:pt x="9844" y="5592"/>
                  </a:cubicBezTo>
                  <a:lnTo>
                    <a:pt x="9880" y="5556"/>
                  </a:lnTo>
                  <a:lnTo>
                    <a:pt x="9926" y="5510"/>
                  </a:lnTo>
                  <a:cubicBezTo>
                    <a:pt x="10264" y="5966"/>
                    <a:pt x="10647" y="6468"/>
                    <a:pt x="11103" y="6924"/>
                  </a:cubicBezTo>
                  <a:cubicBezTo>
                    <a:pt x="11559" y="7417"/>
                    <a:pt x="12088" y="7836"/>
                    <a:pt x="12663" y="8247"/>
                  </a:cubicBezTo>
                  <a:cubicBezTo>
                    <a:pt x="13803" y="9086"/>
                    <a:pt x="15053" y="9734"/>
                    <a:pt x="16348" y="10117"/>
                  </a:cubicBezTo>
                  <a:cubicBezTo>
                    <a:pt x="17334" y="10418"/>
                    <a:pt x="18319" y="10573"/>
                    <a:pt x="19231" y="10573"/>
                  </a:cubicBezTo>
                  <a:cubicBezTo>
                    <a:pt x="19614" y="10573"/>
                    <a:pt x="19997" y="10528"/>
                    <a:pt x="20371" y="10491"/>
                  </a:cubicBezTo>
                  <a:cubicBezTo>
                    <a:pt x="20946" y="10418"/>
                    <a:pt x="21475" y="10263"/>
                    <a:pt x="22014" y="10072"/>
                  </a:cubicBezTo>
                  <a:cubicBezTo>
                    <a:pt x="22543" y="9843"/>
                    <a:pt x="23072" y="9579"/>
                    <a:pt x="23528" y="9241"/>
                  </a:cubicBezTo>
                  <a:cubicBezTo>
                    <a:pt x="23564" y="9241"/>
                    <a:pt x="23564" y="9205"/>
                    <a:pt x="23610" y="9159"/>
                  </a:cubicBezTo>
                  <a:cubicBezTo>
                    <a:pt x="23610" y="9123"/>
                    <a:pt x="23610" y="9086"/>
                    <a:pt x="23564" y="9086"/>
                  </a:cubicBezTo>
                  <a:cubicBezTo>
                    <a:pt x="23528" y="9050"/>
                    <a:pt x="23528" y="9050"/>
                    <a:pt x="23491" y="9050"/>
                  </a:cubicBezTo>
                  <a:lnTo>
                    <a:pt x="23418" y="9050"/>
                  </a:lnTo>
                  <a:cubicBezTo>
                    <a:pt x="23190" y="9241"/>
                    <a:pt x="22926" y="9387"/>
                    <a:pt x="22698" y="9506"/>
                  </a:cubicBezTo>
                  <a:cubicBezTo>
                    <a:pt x="22470" y="9615"/>
                    <a:pt x="22242" y="9734"/>
                    <a:pt x="21968" y="9843"/>
                  </a:cubicBezTo>
                  <a:cubicBezTo>
                    <a:pt x="22050" y="9734"/>
                    <a:pt x="22087" y="9615"/>
                    <a:pt x="22123" y="9506"/>
                  </a:cubicBezTo>
                  <a:cubicBezTo>
                    <a:pt x="22159" y="9351"/>
                    <a:pt x="22196" y="9241"/>
                    <a:pt x="22196" y="9086"/>
                  </a:cubicBezTo>
                  <a:cubicBezTo>
                    <a:pt x="22196" y="8822"/>
                    <a:pt x="22159" y="8521"/>
                    <a:pt x="22087" y="8211"/>
                  </a:cubicBezTo>
                  <a:cubicBezTo>
                    <a:pt x="22014" y="7909"/>
                    <a:pt x="21895" y="7608"/>
                    <a:pt x="21740" y="7298"/>
                  </a:cubicBezTo>
                  <a:cubicBezTo>
                    <a:pt x="21594" y="7034"/>
                    <a:pt x="21439" y="6769"/>
                    <a:pt x="21211" y="6505"/>
                  </a:cubicBezTo>
                  <a:cubicBezTo>
                    <a:pt x="21174" y="6422"/>
                    <a:pt x="21101" y="6349"/>
                    <a:pt x="21056" y="6313"/>
                  </a:cubicBezTo>
                  <a:cubicBezTo>
                    <a:pt x="21101" y="6313"/>
                    <a:pt x="21138" y="6277"/>
                    <a:pt x="21138" y="6194"/>
                  </a:cubicBezTo>
                  <a:cubicBezTo>
                    <a:pt x="21174" y="6158"/>
                    <a:pt x="21138" y="6158"/>
                    <a:pt x="21138" y="6121"/>
                  </a:cubicBezTo>
                  <a:cubicBezTo>
                    <a:pt x="21138" y="6085"/>
                    <a:pt x="21101" y="6085"/>
                    <a:pt x="21056" y="6085"/>
                  </a:cubicBezTo>
                  <a:cubicBezTo>
                    <a:pt x="20983" y="6048"/>
                    <a:pt x="20873" y="6012"/>
                    <a:pt x="20755" y="5966"/>
                  </a:cubicBezTo>
                  <a:cubicBezTo>
                    <a:pt x="20718" y="5966"/>
                    <a:pt x="20682" y="5930"/>
                    <a:pt x="20645" y="5930"/>
                  </a:cubicBezTo>
                  <a:lnTo>
                    <a:pt x="20600" y="5893"/>
                  </a:lnTo>
                  <a:cubicBezTo>
                    <a:pt x="20371" y="5702"/>
                    <a:pt x="20143" y="5592"/>
                    <a:pt x="19915" y="5556"/>
                  </a:cubicBezTo>
                  <a:lnTo>
                    <a:pt x="19879" y="5556"/>
                  </a:lnTo>
                  <a:cubicBezTo>
                    <a:pt x="19842" y="5556"/>
                    <a:pt x="19806" y="5556"/>
                    <a:pt x="19806" y="5592"/>
                  </a:cubicBezTo>
                  <a:cubicBezTo>
                    <a:pt x="19614" y="5474"/>
                    <a:pt x="19423" y="5401"/>
                    <a:pt x="19195" y="5282"/>
                  </a:cubicBezTo>
                  <a:cubicBezTo>
                    <a:pt x="18775" y="5018"/>
                    <a:pt x="18282" y="4753"/>
                    <a:pt x="17753" y="4370"/>
                  </a:cubicBezTo>
                  <a:cubicBezTo>
                    <a:pt x="17261" y="4032"/>
                    <a:pt x="16768" y="3649"/>
                    <a:pt x="16266" y="3275"/>
                  </a:cubicBezTo>
                  <a:cubicBezTo>
                    <a:pt x="15856" y="2965"/>
                    <a:pt x="15436" y="2664"/>
                    <a:pt x="15016" y="2363"/>
                  </a:cubicBezTo>
                  <a:cubicBezTo>
                    <a:pt x="14788" y="2208"/>
                    <a:pt x="14560" y="2053"/>
                    <a:pt x="14332" y="1907"/>
                  </a:cubicBezTo>
                  <a:cubicBezTo>
                    <a:pt x="14141" y="1752"/>
                    <a:pt x="13913" y="1597"/>
                    <a:pt x="13685" y="1487"/>
                  </a:cubicBezTo>
                  <a:lnTo>
                    <a:pt x="13575" y="1405"/>
                  </a:lnTo>
                  <a:cubicBezTo>
                    <a:pt x="13119" y="1104"/>
                    <a:pt x="12617" y="803"/>
                    <a:pt x="12052" y="538"/>
                  </a:cubicBezTo>
                  <a:cubicBezTo>
                    <a:pt x="11522" y="265"/>
                    <a:pt x="11021" y="119"/>
                    <a:pt x="10528" y="37"/>
                  </a:cubicBezTo>
                  <a:cubicBezTo>
                    <a:pt x="10419" y="37"/>
                    <a:pt x="10264" y="0"/>
                    <a:pt x="10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56"/>
            <p:cNvSpPr/>
            <p:nvPr/>
          </p:nvSpPr>
          <p:spPr>
            <a:xfrm>
              <a:off x="5616349" y="3228646"/>
              <a:ext cx="1228859" cy="502181"/>
            </a:xfrm>
            <a:custGeom>
              <a:avLst/>
              <a:gdLst/>
              <a:ahLst/>
              <a:cxnLst/>
              <a:rect l="l" t="t" r="r" b="b"/>
              <a:pathLst>
                <a:path w="21211" h="8668" extrusionOk="0">
                  <a:moveTo>
                    <a:pt x="9926" y="1"/>
                  </a:moveTo>
                  <a:cubicBezTo>
                    <a:pt x="9698" y="1"/>
                    <a:pt x="9469" y="83"/>
                    <a:pt x="9241" y="119"/>
                  </a:cubicBezTo>
                  <a:cubicBezTo>
                    <a:pt x="8749" y="229"/>
                    <a:pt x="8293" y="493"/>
                    <a:pt x="7909" y="767"/>
                  </a:cubicBezTo>
                  <a:cubicBezTo>
                    <a:pt x="7453" y="1068"/>
                    <a:pt x="7070" y="1406"/>
                    <a:pt x="6696" y="1789"/>
                  </a:cubicBezTo>
                  <a:cubicBezTo>
                    <a:pt x="6349" y="2172"/>
                    <a:pt x="6012" y="2546"/>
                    <a:pt x="5665" y="2929"/>
                  </a:cubicBezTo>
                  <a:cubicBezTo>
                    <a:pt x="5510" y="3084"/>
                    <a:pt x="5364" y="3276"/>
                    <a:pt x="5209" y="3458"/>
                  </a:cubicBezTo>
                  <a:cubicBezTo>
                    <a:pt x="4945" y="3686"/>
                    <a:pt x="4717" y="3960"/>
                    <a:pt x="4488" y="4225"/>
                  </a:cubicBezTo>
                  <a:cubicBezTo>
                    <a:pt x="3996" y="4717"/>
                    <a:pt x="3540" y="5210"/>
                    <a:pt x="3047" y="5739"/>
                  </a:cubicBezTo>
                  <a:cubicBezTo>
                    <a:pt x="2773" y="5967"/>
                    <a:pt x="2545" y="6241"/>
                    <a:pt x="2281" y="6469"/>
                  </a:cubicBezTo>
                  <a:lnTo>
                    <a:pt x="1597" y="7153"/>
                  </a:lnTo>
                  <a:cubicBezTo>
                    <a:pt x="1487" y="7299"/>
                    <a:pt x="1369" y="7417"/>
                    <a:pt x="1223" y="7527"/>
                  </a:cubicBezTo>
                  <a:cubicBezTo>
                    <a:pt x="839" y="7910"/>
                    <a:pt x="456" y="8248"/>
                    <a:pt x="0" y="8521"/>
                  </a:cubicBezTo>
                  <a:cubicBezTo>
                    <a:pt x="82" y="8558"/>
                    <a:pt x="119" y="8631"/>
                    <a:pt x="192" y="8667"/>
                  </a:cubicBezTo>
                  <a:cubicBezTo>
                    <a:pt x="420" y="8521"/>
                    <a:pt x="684" y="8330"/>
                    <a:pt x="912" y="8138"/>
                  </a:cubicBezTo>
                  <a:cubicBezTo>
                    <a:pt x="1104" y="7947"/>
                    <a:pt x="1332" y="7755"/>
                    <a:pt x="1524" y="7527"/>
                  </a:cubicBezTo>
                  <a:cubicBezTo>
                    <a:pt x="1752" y="7335"/>
                    <a:pt x="1980" y="7107"/>
                    <a:pt x="2171" y="6925"/>
                  </a:cubicBezTo>
                  <a:cubicBezTo>
                    <a:pt x="3157" y="5931"/>
                    <a:pt x="4142" y="4909"/>
                    <a:pt x="5100" y="3878"/>
                  </a:cubicBezTo>
                  <a:cubicBezTo>
                    <a:pt x="5401" y="3540"/>
                    <a:pt x="5738" y="3157"/>
                    <a:pt x="6048" y="2820"/>
                  </a:cubicBezTo>
                  <a:cubicBezTo>
                    <a:pt x="6349" y="2473"/>
                    <a:pt x="6696" y="2135"/>
                    <a:pt x="7034" y="1789"/>
                  </a:cubicBezTo>
                  <a:cubicBezTo>
                    <a:pt x="7453" y="1369"/>
                    <a:pt x="7946" y="995"/>
                    <a:pt x="8439" y="685"/>
                  </a:cubicBezTo>
                  <a:cubicBezTo>
                    <a:pt x="8749" y="539"/>
                    <a:pt x="9013" y="420"/>
                    <a:pt x="9314" y="311"/>
                  </a:cubicBezTo>
                  <a:cubicBezTo>
                    <a:pt x="9579" y="265"/>
                    <a:pt x="9807" y="229"/>
                    <a:pt x="10035" y="229"/>
                  </a:cubicBezTo>
                  <a:cubicBezTo>
                    <a:pt x="10263" y="229"/>
                    <a:pt x="10455" y="265"/>
                    <a:pt x="10646" y="311"/>
                  </a:cubicBezTo>
                  <a:cubicBezTo>
                    <a:pt x="10984" y="420"/>
                    <a:pt x="11330" y="576"/>
                    <a:pt x="11632" y="767"/>
                  </a:cubicBezTo>
                  <a:lnTo>
                    <a:pt x="11595" y="767"/>
                  </a:lnTo>
                  <a:cubicBezTo>
                    <a:pt x="12088" y="1032"/>
                    <a:pt x="12544" y="1406"/>
                    <a:pt x="13000" y="1752"/>
                  </a:cubicBezTo>
                  <a:cubicBezTo>
                    <a:pt x="13192" y="1944"/>
                    <a:pt x="13420" y="2090"/>
                    <a:pt x="13611" y="2281"/>
                  </a:cubicBezTo>
                  <a:cubicBezTo>
                    <a:pt x="13839" y="2437"/>
                    <a:pt x="14031" y="2592"/>
                    <a:pt x="14259" y="2774"/>
                  </a:cubicBezTo>
                  <a:cubicBezTo>
                    <a:pt x="15171" y="3458"/>
                    <a:pt x="16047" y="4225"/>
                    <a:pt x="17032" y="4827"/>
                  </a:cubicBezTo>
                  <a:cubicBezTo>
                    <a:pt x="17643" y="5246"/>
                    <a:pt x="18282" y="5593"/>
                    <a:pt x="18966" y="5858"/>
                  </a:cubicBezTo>
                  <a:cubicBezTo>
                    <a:pt x="19650" y="6122"/>
                    <a:pt x="20380" y="6314"/>
                    <a:pt x="21101" y="6350"/>
                  </a:cubicBezTo>
                  <a:cubicBezTo>
                    <a:pt x="21101" y="6350"/>
                    <a:pt x="21137" y="6350"/>
                    <a:pt x="21174" y="6314"/>
                  </a:cubicBezTo>
                  <a:cubicBezTo>
                    <a:pt x="21174" y="6314"/>
                    <a:pt x="21210" y="6277"/>
                    <a:pt x="21210" y="6241"/>
                  </a:cubicBezTo>
                  <a:cubicBezTo>
                    <a:pt x="21210" y="6195"/>
                    <a:pt x="21174" y="6122"/>
                    <a:pt x="21101" y="6122"/>
                  </a:cubicBezTo>
                  <a:cubicBezTo>
                    <a:pt x="20681" y="6086"/>
                    <a:pt x="20225" y="6013"/>
                    <a:pt x="19769" y="5894"/>
                  </a:cubicBezTo>
                  <a:cubicBezTo>
                    <a:pt x="19012" y="5666"/>
                    <a:pt x="18282" y="5328"/>
                    <a:pt x="17598" y="4909"/>
                  </a:cubicBezTo>
                  <a:lnTo>
                    <a:pt x="17561" y="4909"/>
                  </a:lnTo>
                  <a:cubicBezTo>
                    <a:pt x="16576" y="4298"/>
                    <a:pt x="15664" y="3613"/>
                    <a:pt x="14751" y="2893"/>
                  </a:cubicBezTo>
                  <a:cubicBezTo>
                    <a:pt x="14523" y="2701"/>
                    <a:pt x="14295" y="2546"/>
                    <a:pt x="14104" y="2364"/>
                  </a:cubicBezTo>
                  <a:cubicBezTo>
                    <a:pt x="13876" y="2208"/>
                    <a:pt x="13684" y="2053"/>
                    <a:pt x="13493" y="1862"/>
                  </a:cubicBezTo>
                  <a:cubicBezTo>
                    <a:pt x="13036" y="1524"/>
                    <a:pt x="12626" y="1141"/>
                    <a:pt x="12124" y="840"/>
                  </a:cubicBezTo>
                  <a:cubicBezTo>
                    <a:pt x="11896" y="685"/>
                    <a:pt x="11668" y="539"/>
                    <a:pt x="11403" y="384"/>
                  </a:cubicBezTo>
                  <a:cubicBezTo>
                    <a:pt x="11175" y="265"/>
                    <a:pt x="10947" y="192"/>
                    <a:pt x="10683" y="119"/>
                  </a:cubicBezTo>
                  <a:cubicBezTo>
                    <a:pt x="10573" y="83"/>
                    <a:pt x="10455" y="37"/>
                    <a:pt x="10300" y="37"/>
                  </a:cubicBezTo>
                  <a:cubicBezTo>
                    <a:pt x="10227" y="1"/>
                    <a:pt x="10117" y="1"/>
                    <a:pt x="9999"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56"/>
            <p:cNvSpPr/>
            <p:nvPr/>
          </p:nvSpPr>
          <p:spPr>
            <a:xfrm>
              <a:off x="6633773" y="3513003"/>
              <a:ext cx="58" cy="58"/>
            </a:xfrm>
            <a:custGeom>
              <a:avLst/>
              <a:gdLst/>
              <a:ahLst/>
              <a:cxnLst/>
              <a:rect l="l" t="t" r="r" b="b"/>
              <a:pathLst>
                <a:path w="1" h="1" extrusionOk="0">
                  <a:moveTo>
                    <a:pt x="0" y="1"/>
                  </a:moveTo>
                  <a:close/>
                </a:path>
              </a:pathLst>
            </a:custGeom>
            <a:solidFill>
              <a:srgbClr val="BBC0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56"/>
            <p:cNvSpPr/>
            <p:nvPr/>
          </p:nvSpPr>
          <p:spPr>
            <a:xfrm>
              <a:off x="6633773" y="3513003"/>
              <a:ext cx="58" cy="58"/>
            </a:xfrm>
            <a:custGeom>
              <a:avLst/>
              <a:gdLst/>
              <a:ahLst/>
              <a:cxnLst/>
              <a:rect l="l" t="t" r="r" b="b"/>
              <a:pathLst>
                <a:path w="1" h="1" extrusionOk="0">
                  <a:moveTo>
                    <a:pt x="0" y="1"/>
                  </a:moveTo>
                  <a:close/>
                </a:path>
              </a:pathLst>
            </a:custGeom>
            <a:solidFill>
              <a:srgbClr val="BBC0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56"/>
            <p:cNvSpPr/>
            <p:nvPr/>
          </p:nvSpPr>
          <p:spPr>
            <a:xfrm>
              <a:off x="6633773" y="3513003"/>
              <a:ext cx="58" cy="58"/>
            </a:xfrm>
            <a:custGeom>
              <a:avLst/>
              <a:gdLst/>
              <a:ahLst/>
              <a:cxnLst/>
              <a:rect l="l" t="t" r="r" b="b"/>
              <a:pathLst>
                <a:path w="1" h="1" extrusionOk="0">
                  <a:moveTo>
                    <a:pt x="0" y="1"/>
                  </a:moveTo>
                  <a:close/>
                </a:path>
              </a:pathLst>
            </a:custGeom>
            <a:solidFill>
              <a:srgbClr val="BBC0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56"/>
            <p:cNvSpPr/>
            <p:nvPr/>
          </p:nvSpPr>
          <p:spPr>
            <a:xfrm>
              <a:off x="6633773" y="3513003"/>
              <a:ext cx="58" cy="58"/>
            </a:xfrm>
            <a:custGeom>
              <a:avLst/>
              <a:gdLst/>
              <a:ahLst/>
              <a:cxnLst/>
              <a:rect l="l" t="t" r="r" b="b"/>
              <a:pathLst>
                <a:path w="1" h="1" extrusionOk="0">
                  <a:moveTo>
                    <a:pt x="0" y="1"/>
                  </a:moveTo>
                  <a:lnTo>
                    <a:pt x="0" y="1"/>
                  </a:lnTo>
                  <a:close/>
                </a:path>
              </a:pathLst>
            </a:custGeom>
            <a:solidFill>
              <a:srgbClr val="BBC0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56"/>
            <p:cNvSpPr/>
            <p:nvPr/>
          </p:nvSpPr>
          <p:spPr>
            <a:xfrm>
              <a:off x="6633773" y="3513003"/>
              <a:ext cx="58" cy="58"/>
            </a:xfrm>
            <a:custGeom>
              <a:avLst/>
              <a:gdLst/>
              <a:ahLst/>
              <a:cxnLst/>
              <a:rect l="l" t="t" r="r" b="b"/>
              <a:pathLst>
                <a:path w="1" h="1" extrusionOk="0">
                  <a:moveTo>
                    <a:pt x="0" y="1"/>
                  </a:moveTo>
                  <a:lnTo>
                    <a:pt x="0" y="1"/>
                  </a:lnTo>
                  <a:close/>
                </a:path>
              </a:pathLst>
            </a:custGeom>
            <a:solidFill>
              <a:srgbClr val="BBC0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56"/>
            <p:cNvSpPr/>
            <p:nvPr/>
          </p:nvSpPr>
          <p:spPr>
            <a:xfrm>
              <a:off x="5687148" y="3664683"/>
              <a:ext cx="58" cy="58"/>
            </a:xfrm>
            <a:custGeom>
              <a:avLst/>
              <a:gdLst/>
              <a:ahLst/>
              <a:cxnLst/>
              <a:rect l="l" t="t" r="r" b="b"/>
              <a:pathLst>
                <a:path w="1" h="1" extrusionOk="0">
                  <a:moveTo>
                    <a:pt x="1" y="1"/>
                  </a:moveTo>
                  <a:close/>
                </a:path>
              </a:pathLst>
            </a:custGeom>
            <a:solidFill>
              <a:srgbClr val="BBC0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56"/>
            <p:cNvSpPr/>
            <p:nvPr/>
          </p:nvSpPr>
          <p:spPr>
            <a:xfrm>
              <a:off x="6023817" y="3332238"/>
              <a:ext cx="58" cy="58"/>
            </a:xfrm>
            <a:custGeom>
              <a:avLst/>
              <a:gdLst/>
              <a:ahLst/>
              <a:cxnLst/>
              <a:rect l="l" t="t" r="r" b="b"/>
              <a:pathLst>
                <a:path w="1" h="1" extrusionOk="0">
                  <a:moveTo>
                    <a:pt x="1" y="1"/>
                  </a:moveTo>
                  <a:close/>
                </a:path>
              </a:pathLst>
            </a:custGeom>
            <a:solidFill>
              <a:srgbClr val="BBC0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56"/>
            <p:cNvSpPr/>
            <p:nvPr/>
          </p:nvSpPr>
          <p:spPr>
            <a:xfrm>
              <a:off x="6761639" y="3570129"/>
              <a:ext cx="58" cy="58"/>
            </a:xfrm>
            <a:custGeom>
              <a:avLst/>
              <a:gdLst/>
              <a:ahLst/>
              <a:cxnLst/>
              <a:rect l="l" t="t" r="r" b="b"/>
              <a:pathLst>
                <a:path w="1" h="1" extrusionOk="0">
                  <a:moveTo>
                    <a:pt x="1" y="0"/>
                  </a:moveTo>
                  <a:close/>
                </a:path>
              </a:pathLst>
            </a:custGeom>
            <a:solidFill>
              <a:srgbClr val="BBC0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56"/>
            <p:cNvSpPr/>
            <p:nvPr/>
          </p:nvSpPr>
          <p:spPr>
            <a:xfrm>
              <a:off x="6699821" y="3037336"/>
              <a:ext cx="416553" cy="669149"/>
            </a:xfrm>
            <a:custGeom>
              <a:avLst/>
              <a:gdLst/>
              <a:ahLst/>
              <a:cxnLst/>
              <a:rect l="l" t="t" r="r" b="b"/>
              <a:pathLst>
                <a:path w="7190" h="11550" extrusionOk="0">
                  <a:moveTo>
                    <a:pt x="3194" y="0"/>
                  </a:moveTo>
                  <a:cubicBezTo>
                    <a:pt x="3084" y="37"/>
                    <a:pt x="2965" y="73"/>
                    <a:pt x="2774" y="110"/>
                  </a:cubicBezTo>
                  <a:cubicBezTo>
                    <a:pt x="2546" y="228"/>
                    <a:pt x="2281" y="338"/>
                    <a:pt x="2017" y="530"/>
                  </a:cubicBezTo>
                  <a:cubicBezTo>
                    <a:pt x="1369" y="913"/>
                    <a:pt x="840" y="1442"/>
                    <a:pt x="493" y="2089"/>
                  </a:cubicBezTo>
                  <a:cubicBezTo>
                    <a:pt x="311" y="2391"/>
                    <a:pt x="192" y="2737"/>
                    <a:pt x="119" y="3111"/>
                  </a:cubicBezTo>
                  <a:cubicBezTo>
                    <a:pt x="83" y="3303"/>
                    <a:pt x="37" y="3531"/>
                    <a:pt x="1" y="3759"/>
                  </a:cubicBezTo>
                  <a:lnTo>
                    <a:pt x="1" y="4443"/>
                  </a:lnTo>
                  <a:cubicBezTo>
                    <a:pt x="1" y="4480"/>
                    <a:pt x="1" y="4562"/>
                    <a:pt x="37" y="4598"/>
                  </a:cubicBezTo>
                  <a:cubicBezTo>
                    <a:pt x="37" y="4635"/>
                    <a:pt x="37" y="4635"/>
                    <a:pt x="83" y="4671"/>
                  </a:cubicBezTo>
                  <a:lnTo>
                    <a:pt x="83" y="4790"/>
                  </a:lnTo>
                  <a:cubicBezTo>
                    <a:pt x="83" y="5209"/>
                    <a:pt x="119" y="5620"/>
                    <a:pt x="192" y="6076"/>
                  </a:cubicBezTo>
                  <a:cubicBezTo>
                    <a:pt x="265" y="6496"/>
                    <a:pt x="384" y="6952"/>
                    <a:pt x="493" y="7408"/>
                  </a:cubicBezTo>
                  <a:cubicBezTo>
                    <a:pt x="612" y="7718"/>
                    <a:pt x="721" y="8019"/>
                    <a:pt x="876" y="8439"/>
                  </a:cubicBezTo>
                  <a:lnTo>
                    <a:pt x="913" y="8512"/>
                  </a:lnTo>
                  <a:lnTo>
                    <a:pt x="913" y="8548"/>
                  </a:lnTo>
                  <a:cubicBezTo>
                    <a:pt x="1141" y="9087"/>
                    <a:pt x="1451" y="9771"/>
                    <a:pt x="1862" y="10336"/>
                  </a:cubicBezTo>
                  <a:cubicBezTo>
                    <a:pt x="2053" y="10637"/>
                    <a:pt x="2318" y="10865"/>
                    <a:pt x="2546" y="11057"/>
                  </a:cubicBezTo>
                  <a:cubicBezTo>
                    <a:pt x="2701" y="11176"/>
                    <a:pt x="2856" y="11249"/>
                    <a:pt x="3002" y="11322"/>
                  </a:cubicBezTo>
                  <a:cubicBezTo>
                    <a:pt x="3048" y="11322"/>
                    <a:pt x="3121" y="11367"/>
                    <a:pt x="3157" y="11367"/>
                  </a:cubicBezTo>
                  <a:cubicBezTo>
                    <a:pt x="3230" y="11404"/>
                    <a:pt x="3312" y="11440"/>
                    <a:pt x="3385" y="11440"/>
                  </a:cubicBezTo>
                  <a:cubicBezTo>
                    <a:pt x="3650" y="11513"/>
                    <a:pt x="3960" y="11550"/>
                    <a:pt x="4297" y="11550"/>
                  </a:cubicBezTo>
                  <a:lnTo>
                    <a:pt x="4416" y="11550"/>
                  </a:lnTo>
                  <a:cubicBezTo>
                    <a:pt x="4681" y="11550"/>
                    <a:pt x="4982" y="11550"/>
                    <a:pt x="5283" y="11477"/>
                  </a:cubicBezTo>
                  <a:cubicBezTo>
                    <a:pt x="5629" y="11440"/>
                    <a:pt x="5930" y="11322"/>
                    <a:pt x="6241" y="11212"/>
                  </a:cubicBezTo>
                  <a:cubicBezTo>
                    <a:pt x="6387" y="11176"/>
                    <a:pt x="6505" y="11094"/>
                    <a:pt x="6615" y="11021"/>
                  </a:cubicBezTo>
                  <a:cubicBezTo>
                    <a:pt x="6770" y="10911"/>
                    <a:pt x="6843" y="10829"/>
                    <a:pt x="6961" y="10719"/>
                  </a:cubicBezTo>
                  <a:cubicBezTo>
                    <a:pt x="7034" y="10601"/>
                    <a:pt x="7107" y="10491"/>
                    <a:pt x="7153" y="10336"/>
                  </a:cubicBezTo>
                  <a:cubicBezTo>
                    <a:pt x="7189" y="10227"/>
                    <a:pt x="7189" y="10108"/>
                    <a:pt x="7189" y="9953"/>
                  </a:cubicBezTo>
                  <a:cubicBezTo>
                    <a:pt x="7189" y="9807"/>
                    <a:pt x="7189" y="9689"/>
                    <a:pt x="7153" y="9497"/>
                  </a:cubicBezTo>
                  <a:cubicBezTo>
                    <a:pt x="7107" y="9388"/>
                    <a:pt x="7071" y="9233"/>
                    <a:pt x="6998" y="9087"/>
                  </a:cubicBezTo>
                  <a:cubicBezTo>
                    <a:pt x="6879" y="8740"/>
                    <a:pt x="6733" y="8439"/>
                    <a:pt x="6578" y="8211"/>
                  </a:cubicBezTo>
                  <a:lnTo>
                    <a:pt x="6505" y="8056"/>
                  </a:lnTo>
                  <a:lnTo>
                    <a:pt x="6469" y="7983"/>
                  </a:lnTo>
                  <a:cubicBezTo>
                    <a:pt x="6387" y="7828"/>
                    <a:pt x="6277" y="7636"/>
                    <a:pt x="6195" y="7444"/>
                  </a:cubicBezTo>
                  <a:cubicBezTo>
                    <a:pt x="6158" y="7335"/>
                    <a:pt x="6085" y="7216"/>
                    <a:pt x="6049" y="7107"/>
                  </a:cubicBezTo>
                  <a:lnTo>
                    <a:pt x="6049" y="7070"/>
                  </a:lnTo>
                  <a:cubicBezTo>
                    <a:pt x="5967" y="6915"/>
                    <a:pt x="5894" y="6724"/>
                    <a:pt x="5821" y="6578"/>
                  </a:cubicBezTo>
                  <a:cubicBezTo>
                    <a:pt x="5474" y="5739"/>
                    <a:pt x="5210" y="4826"/>
                    <a:pt x="4945" y="3950"/>
                  </a:cubicBezTo>
                  <a:lnTo>
                    <a:pt x="4945" y="3914"/>
                  </a:lnTo>
                  <a:cubicBezTo>
                    <a:pt x="4909" y="3722"/>
                    <a:pt x="4827" y="3531"/>
                    <a:pt x="4790" y="3303"/>
                  </a:cubicBezTo>
                  <a:cubicBezTo>
                    <a:pt x="4754" y="3157"/>
                    <a:pt x="4754" y="2965"/>
                    <a:pt x="4717" y="2774"/>
                  </a:cubicBezTo>
                  <a:cubicBezTo>
                    <a:pt x="4681" y="2619"/>
                    <a:pt x="4681" y="2473"/>
                    <a:pt x="4644" y="2318"/>
                  </a:cubicBezTo>
                  <a:lnTo>
                    <a:pt x="4644" y="2281"/>
                  </a:lnTo>
                  <a:lnTo>
                    <a:pt x="4644" y="2245"/>
                  </a:lnTo>
                  <a:cubicBezTo>
                    <a:pt x="4598" y="2053"/>
                    <a:pt x="4562" y="1825"/>
                    <a:pt x="4525" y="1633"/>
                  </a:cubicBezTo>
                  <a:cubicBezTo>
                    <a:pt x="4489" y="1332"/>
                    <a:pt x="4416" y="913"/>
                    <a:pt x="4261" y="566"/>
                  </a:cubicBezTo>
                  <a:cubicBezTo>
                    <a:pt x="4188" y="374"/>
                    <a:pt x="4106" y="265"/>
                    <a:pt x="3996" y="192"/>
                  </a:cubicBezTo>
                  <a:cubicBezTo>
                    <a:pt x="3878" y="73"/>
                    <a:pt x="3768" y="37"/>
                    <a:pt x="3613"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56"/>
            <p:cNvSpPr/>
            <p:nvPr/>
          </p:nvSpPr>
          <p:spPr>
            <a:xfrm>
              <a:off x="6701964" y="3037336"/>
              <a:ext cx="290718" cy="449286"/>
            </a:xfrm>
            <a:custGeom>
              <a:avLst/>
              <a:gdLst/>
              <a:ahLst/>
              <a:cxnLst/>
              <a:rect l="l" t="t" r="r" b="b"/>
              <a:pathLst>
                <a:path w="5018" h="7755" extrusionOk="0">
                  <a:moveTo>
                    <a:pt x="3157" y="0"/>
                  </a:moveTo>
                  <a:cubicBezTo>
                    <a:pt x="3047" y="37"/>
                    <a:pt x="2928" y="73"/>
                    <a:pt x="2737" y="110"/>
                  </a:cubicBezTo>
                  <a:cubicBezTo>
                    <a:pt x="2509" y="228"/>
                    <a:pt x="2244" y="338"/>
                    <a:pt x="1980" y="530"/>
                  </a:cubicBezTo>
                  <a:cubicBezTo>
                    <a:pt x="1332" y="913"/>
                    <a:pt x="803" y="1442"/>
                    <a:pt x="456" y="2089"/>
                  </a:cubicBezTo>
                  <a:cubicBezTo>
                    <a:pt x="274" y="2391"/>
                    <a:pt x="155" y="2737"/>
                    <a:pt x="82" y="3111"/>
                  </a:cubicBezTo>
                  <a:cubicBezTo>
                    <a:pt x="46" y="3193"/>
                    <a:pt x="46" y="3266"/>
                    <a:pt x="0" y="3385"/>
                  </a:cubicBezTo>
                  <a:cubicBezTo>
                    <a:pt x="192" y="3841"/>
                    <a:pt x="347" y="4297"/>
                    <a:pt x="538" y="4753"/>
                  </a:cubicBezTo>
                  <a:cubicBezTo>
                    <a:pt x="648" y="5054"/>
                    <a:pt x="766" y="5392"/>
                    <a:pt x="912" y="5702"/>
                  </a:cubicBezTo>
                  <a:cubicBezTo>
                    <a:pt x="1067" y="6040"/>
                    <a:pt x="1186" y="6386"/>
                    <a:pt x="1369" y="6687"/>
                  </a:cubicBezTo>
                  <a:lnTo>
                    <a:pt x="1332" y="6687"/>
                  </a:lnTo>
                  <a:cubicBezTo>
                    <a:pt x="1524" y="7034"/>
                    <a:pt x="1715" y="7371"/>
                    <a:pt x="1907" y="7718"/>
                  </a:cubicBezTo>
                  <a:lnTo>
                    <a:pt x="1907" y="7755"/>
                  </a:lnTo>
                  <a:cubicBezTo>
                    <a:pt x="2098" y="7600"/>
                    <a:pt x="2281" y="7444"/>
                    <a:pt x="2472" y="7299"/>
                  </a:cubicBezTo>
                  <a:cubicBezTo>
                    <a:pt x="3193" y="6687"/>
                    <a:pt x="3804" y="6040"/>
                    <a:pt x="4379" y="5319"/>
                  </a:cubicBezTo>
                  <a:cubicBezTo>
                    <a:pt x="4333" y="5282"/>
                    <a:pt x="4333" y="5282"/>
                    <a:pt x="4333" y="5246"/>
                  </a:cubicBezTo>
                  <a:cubicBezTo>
                    <a:pt x="3959" y="4598"/>
                    <a:pt x="3649" y="3914"/>
                    <a:pt x="3421" y="3230"/>
                  </a:cubicBezTo>
                  <a:cubicBezTo>
                    <a:pt x="3157" y="2582"/>
                    <a:pt x="2965" y="1934"/>
                    <a:pt x="2856" y="1250"/>
                  </a:cubicBezTo>
                  <a:lnTo>
                    <a:pt x="2856" y="1214"/>
                  </a:lnTo>
                  <a:lnTo>
                    <a:pt x="2928" y="1214"/>
                  </a:lnTo>
                  <a:lnTo>
                    <a:pt x="2928" y="1250"/>
                  </a:lnTo>
                  <a:lnTo>
                    <a:pt x="2928" y="1287"/>
                  </a:lnTo>
                  <a:cubicBezTo>
                    <a:pt x="3047" y="1861"/>
                    <a:pt x="3193" y="2391"/>
                    <a:pt x="3385" y="2929"/>
                  </a:cubicBezTo>
                  <a:cubicBezTo>
                    <a:pt x="3576" y="3494"/>
                    <a:pt x="3804" y="4069"/>
                    <a:pt x="4069" y="4635"/>
                  </a:cubicBezTo>
                  <a:lnTo>
                    <a:pt x="4069" y="4598"/>
                  </a:lnTo>
                  <a:cubicBezTo>
                    <a:pt x="4187" y="4826"/>
                    <a:pt x="4297" y="5054"/>
                    <a:pt x="4415" y="5246"/>
                  </a:cubicBezTo>
                  <a:cubicBezTo>
                    <a:pt x="4452" y="5209"/>
                    <a:pt x="4488" y="5127"/>
                    <a:pt x="4525" y="5054"/>
                  </a:cubicBezTo>
                  <a:lnTo>
                    <a:pt x="4525" y="5091"/>
                  </a:lnTo>
                  <a:cubicBezTo>
                    <a:pt x="4717" y="4826"/>
                    <a:pt x="4872" y="4598"/>
                    <a:pt x="5018" y="4334"/>
                  </a:cubicBezTo>
                  <a:cubicBezTo>
                    <a:pt x="4981" y="4179"/>
                    <a:pt x="4945" y="4069"/>
                    <a:pt x="4908" y="3950"/>
                  </a:cubicBezTo>
                  <a:lnTo>
                    <a:pt x="4908" y="3914"/>
                  </a:lnTo>
                  <a:cubicBezTo>
                    <a:pt x="4872" y="3722"/>
                    <a:pt x="4790" y="3531"/>
                    <a:pt x="4753" y="3303"/>
                  </a:cubicBezTo>
                  <a:cubicBezTo>
                    <a:pt x="4717" y="3157"/>
                    <a:pt x="4717" y="2965"/>
                    <a:pt x="4680" y="2774"/>
                  </a:cubicBezTo>
                  <a:cubicBezTo>
                    <a:pt x="4644" y="2619"/>
                    <a:pt x="4644" y="2473"/>
                    <a:pt x="4607" y="2318"/>
                  </a:cubicBezTo>
                  <a:cubicBezTo>
                    <a:pt x="4561" y="2089"/>
                    <a:pt x="4525" y="1861"/>
                    <a:pt x="4488" y="1633"/>
                  </a:cubicBezTo>
                  <a:cubicBezTo>
                    <a:pt x="4452" y="1332"/>
                    <a:pt x="4379" y="913"/>
                    <a:pt x="4224" y="566"/>
                  </a:cubicBezTo>
                  <a:cubicBezTo>
                    <a:pt x="4151" y="374"/>
                    <a:pt x="4069" y="265"/>
                    <a:pt x="3959" y="192"/>
                  </a:cubicBezTo>
                  <a:cubicBezTo>
                    <a:pt x="3841" y="110"/>
                    <a:pt x="3731" y="37"/>
                    <a:pt x="3576" y="0"/>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56"/>
            <p:cNvSpPr/>
            <p:nvPr/>
          </p:nvSpPr>
          <p:spPr>
            <a:xfrm>
              <a:off x="6959840" y="3292608"/>
              <a:ext cx="94666" cy="185044"/>
            </a:xfrm>
            <a:custGeom>
              <a:avLst/>
              <a:gdLst/>
              <a:ahLst/>
              <a:cxnLst/>
              <a:rect l="l" t="t" r="r" b="b"/>
              <a:pathLst>
                <a:path w="1634" h="3194" extrusionOk="0">
                  <a:moveTo>
                    <a:pt x="612" y="1"/>
                  </a:moveTo>
                  <a:cubicBezTo>
                    <a:pt x="530" y="119"/>
                    <a:pt x="457" y="229"/>
                    <a:pt x="384" y="384"/>
                  </a:cubicBezTo>
                  <a:cubicBezTo>
                    <a:pt x="266" y="530"/>
                    <a:pt x="110" y="721"/>
                    <a:pt x="1" y="913"/>
                  </a:cubicBezTo>
                  <a:cubicBezTo>
                    <a:pt x="229" y="1333"/>
                    <a:pt x="494" y="1752"/>
                    <a:pt x="758" y="2172"/>
                  </a:cubicBezTo>
                  <a:cubicBezTo>
                    <a:pt x="986" y="2509"/>
                    <a:pt x="1214" y="2856"/>
                    <a:pt x="1479" y="3194"/>
                  </a:cubicBezTo>
                  <a:cubicBezTo>
                    <a:pt x="1561" y="3084"/>
                    <a:pt x="1597" y="3002"/>
                    <a:pt x="1634" y="2893"/>
                  </a:cubicBezTo>
                  <a:cubicBezTo>
                    <a:pt x="1597" y="2856"/>
                    <a:pt x="1597" y="2774"/>
                    <a:pt x="1561" y="2701"/>
                  </a:cubicBezTo>
                  <a:lnTo>
                    <a:pt x="1524" y="2664"/>
                  </a:lnTo>
                  <a:cubicBezTo>
                    <a:pt x="1479" y="2509"/>
                    <a:pt x="1406" y="2318"/>
                    <a:pt x="1333" y="2172"/>
                  </a:cubicBezTo>
                  <a:cubicBezTo>
                    <a:pt x="1068" y="1488"/>
                    <a:pt x="795" y="758"/>
                    <a:pt x="612" y="1"/>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56"/>
            <p:cNvSpPr/>
            <p:nvPr/>
          </p:nvSpPr>
          <p:spPr>
            <a:xfrm>
              <a:off x="7050221" y="3466479"/>
              <a:ext cx="41829" cy="66162"/>
            </a:xfrm>
            <a:custGeom>
              <a:avLst/>
              <a:gdLst/>
              <a:ahLst/>
              <a:cxnLst/>
              <a:rect l="l" t="t" r="r" b="b"/>
              <a:pathLst>
                <a:path w="722" h="1142" extrusionOk="0">
                  <a:moveTo>
                    <a:pt x="110" y="1"/>
                  </a:moveTo>
                  <a:cubicBezTo>
                    <a:pt x="74" y="83"/>
                    <a:pt x="37" y="156"/>
                    <a:pt x="1" y="266"/>
                  </a:cubicBezTo>
                  <a:cubicBezTo>
                    <a:pt x="193" y="494"/>
                    <a:pt x="375" y="722"/>
                    <a:pt x="567" y="995"/>
                  </a:cubicBezTo>
                  <a:lnTo>
                    <a:pt x="567" y="950"/>
                  </a:lnTo>
                  <a:cubicBezTo>
                    <a:pt x="603" y="1032"/>
                    <a:pt x="649" y="1068"/>
                    <a:pt x="722" y="1141"/>
                  </a:cubicBezTo>
                  <a:cubicBezTo>
                    <a:pt x="649" y="1032"/>
                    <a:pt x="603" y="913"/>
                    <a:pt x="530" y="804"/>
                  </a:cubicBezTo>
                  <a:cubicBezTo>
                    <a:pt x="494" y="722"/>
                    <a:pt x="457" y="649"/>
                    <a:pt x="421" y="576"/>
                  </a:cubicBezTo>
                  <a:cubicBezTo>
                    <a:pt x="339" y="384"/>
                    <a:pt x="229" y="229"/>
                    <a:pt x="147" y="83"/>
                  </a:cubicBezTo>
                  <a:cubicBezTo>
                    <a:pt x="147" y="37"/>
                    <a:pt x="110" y="1"/>
                    <a:pt x="110" y="1"/>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56"/>
            <p:cNvSpPr/>
            <p:nvPr/>
          </p:nvSpPr>
          <p:spPr>
            <a:xfrm>
              <a:off x="6814535" y="3349677"/>
              <a:ext cx="228901" cy="297612"/>
            </a:xfrm>
            <a:custGeom>
              <a:avLst/>
              <a:gdLst/>
              <a:ahLst/>
              <a:cxnLst/>
              <a:rect l="l" t="t" r="r" b="b"/>
              <a:pathLst>
                <a:path w="3951" h="5137" extrusionOk="0">
                  <a:moveTo>
                    <a:pt x="2472" y="1"/>
                  </a:moveTo>
                  <a:cubicBezTo>
                    <a:pt x="2390" y="83"/>
                    <a:pt x="2317" y="156"/>
                    <a:pt x="2244" y="275"/>
                  </a:cubicBezTo>
                  <a:cubicBezTo>
                    <a:pt x="1788" y="840"/>
                    <a:pt x="1250" y="1369"/>
                    <a:pt x="684" y="1871"/>
                  </a:cubicBezTo>
                  <a:cubicBezTo>
                    <a:pt x="456" y="2053"/>
                    <a:pt x="228" y="2245"/>
                    <a:pt x="0" y="2400"/>
                  </a:cubicBezTo>
                  <a:cubicBezTo>
                    <a:pt x="192" y="2701"/>
                    <a:pt x="338" y="2966"/>
                    <a:pt x="529" y="3239"/>
                  </a:cubicBezTo>
                  <a:cubicBezTo>
                    <a:pt x="913" y="3878"/>
                    <a:pt x="1332" y="4489"/>
                    <a:pt x="1825" y="5018"/>
                  </a:cubicBezTo>
                  <a:cubicBezTo>
                    <a:pt x="1861" y="5064"/>
                    <a:pt x="1898" y="5100"/>
                    <a:pt x="1934" y="5137"/>
                  </a:cubicBezTo>
                  <a:cubicBezTo>
                    <a:pt x="2354" y="4717"/>
                    <a:pt x="2701" y="4261"/>
                    <a:pt x="3038" y="3805"/>
                  </a:cubicBezTo>
                  <a:cubicBezTo>
                    <a:pt x="3385" y="3349"/>
                    <a:pt x="3649" y="2856"/>
                    <a:pt x="3914" y="2364"/>
                  </a:cubicBezTo>
                  <a:cubicBezTo>
                    <a:pt x="3914" y="2364"/>
                    <a:pt x="3950" y="2327"/>
                    <a:pt x="3950" y="2282"/>
                  </a:cubicBezTo>
                  <a:cubicBezTo>
                    <a:pt x="3841" y="2136"/>
                    <a:pt x="3722" y="1980"/>
                    <a:pt x="3613" y="1789"/>
                  </a:cubicBezTo>
                  <a:cubicBezTo>
                    <a:pt x="3193" y="1223"/>
                    <a:pt x="2810" y="612"/>
                    <a:pt x="2472" y="1"/>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56"/>
            <p:cNvSpPr/>
            <p:nvPr/>
          </p:nvSpPr>
          <p:spPr>
            <a:xfrm>
              <a:off x="6929191" y="3486583"/>
              <a:ext cx="187188" cy="217836"/>
            </a:xfrm>
            <a:custGeom>
              <a:avLst/>
              <a:gdLst/>
              <a:ahLst/>
              <a:cxnLst/>
              <a:rect l="l" t="t" r="r" b="b"/>
              <a:pathLst>
                <a:path w="3231" h="3760" extrusionOk="0">
                  <a:moveTo>
                    <a:pt x="2053" y="1"/>
                  </a:moveTo>
                  <a:cubicBezTo>
                    <a:pt x="1898" y="229"/>
                    <a:pt x="1743" y="493"/>
                    <a:pt x="1634" y="721"/>
                  </a:cubicBezTo>
                  <a:cubicBezTo>
                    <a:pt x="1251" y="1333"/>
                    <a:pt x="831" y="1898"/>
                    <a:pt x="375" y="2427"/>
                  </a:cubicBezTo>
                  <a:cubicBezTo>
                    <a:pt x="265" y="2546"/>
                    <a:pt x="110" y="2701"/>
                    <a:pt x="1" y="2810"/>
                  </a:cubicBezTo>
                  <a:cubicBezTo>
                    <a:pt x="302" y="3157"/>
                    <a:pt x="639" y="3495"/>
                    <a:pt x="1023" y="3759"/>
                  </a:cubicBezTo>
                  <a:cubicBezTo>
                    <a:pt x="1096" y="3759"/>
                    <a:pt x="1214" y="3759"/>
                    <a:pt x="1324" y="3723"/>
                  </a:cubicBezTo>
                  <a:cubicBezTo>
                    <a:pt x="1670" y="3686"/>
                    <a:pt x="1971" y="3568"/>
                    <a:pt x="2282" y="3458"/>
                  </a:cubicBezTo>
                  <a:cubicBezTo>
                    <a:pt x="2428" y="3385"/>
                    <a:pt x="2546" y="3340"/>
                    <a:pt x="2656" y="3267"/>
                  </a:cubicBezTo>
                  <a:cubicBezTo>
                    <a:pt x="2811" y="3157"/>
                    <a:pt x="2884" y="3075"/>
                    <a:pt x="3002" y="2965"/>
                  </a:cubicBezTo>
                  <a:cubicBezTo>
                    <a:pt x="3075" y="2847"/>
                    <a:pt x="3112" y="2737"/>
                    <a:pt x="3194" y="2582"/>
                  </a:cubicBezTo>
                  <a:cubicBezTo>
                    <a:pt x="3230" y="2473"/>
                    <a:pt x="3230" y="2354"/>
                    <a:pt x="3230" y="2199"/>
                  </a:cubicBezTo>
                  <a:cubicBezTo>
                    <a:pt x="3230" y="2053"/>
                    <a:pt x="3194" y="1935"/>
                    <a:pt x="3148" y="1743"/>
                  </a:cubicBezTo>
                  <a:cubicBezTo>
                    <a:pt x="3148" y="1634"/>
                    <a:pt x="3112" y="1479"/>
                    <a:pt x="3039" y="1333"/>
                  </a:cubicBezTo>
                  <a:cubicBezTo>
                    <a:pt x="3002" y="1214"/>
                    <a:pt x="2966" y="1104"/>
                    <a:pt x="2920" y="1022"/>
                  </a:cubicBezTo>
                  <a:cubicBezTo>
                    <a:pt x="2583" y="685"/>
                    <a:pt x="2318" y="338"/>
                    <a:pt x="2053" y="1"/>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56"/>
            <p:cNvSpPr/>
            <p:nvPr/>
          </p:nvSpPr>
          <p:spPr>
            <a:xfrm>
              <a:off x="6699821" y="3241855"/>
              <a:ext cx="110540" cy="284403"/>
            </a:xfrm>
            <a:custGeom>
              <a:avLst/>
              <a:gdLst/>
              <a:ahLst/>
              <a:cxnLst/>
              <a:rect l="l" t="t" r="r" b="b"/>
              <a:pathLst>
                <a:path w="1908" h="4909" extrusionOk="0">
                  <a:moveTo>
                    <a:pt x="37" y="1"/>
                  </a:moveTo>
                  <a:cubicBezTo>
                    <a:pt x="37" y="83"/>
                    <a:pt x="1" y="156"/>
                    <a:pt x="1" y="229"/>
                  </a:cubicBezTo>
                  <a:lnTo>
                    <a:pt x="1" y="913"/>
                  </a:lnTo>
                  <a:cubicBezTo>
                    <a:pt x="1" y="950"/>
                    <a:pt x="37" y="1032"/>
                    <a:pt x="37" y="1068"/>
                  </a:cubicBezTo>
                  <a:cubicBezTo>
                    <a:pt x="37" y="1105"/>
                    <a:pt x="37" y="1105"/>
                    <a:pt x="83" y="1105"/>
                  </a:cubicBezTo>
                  <a:lnTo>
                    <a:pt x="83" y="1260"/>
                  </a:lnTo>
                  <a:cubicBezTo>
                    <a:pt x="83" y="1679"/>
                    <a:pt x="119" y="2136"/>
                    <a:pt x="192" y="2546"/>
                  </a:cubicBezTo>
                  <a:cubicBezTo>
                    <a:pt x="265" y="2966"/>
                    <a:pt x="384" y="3422"/>
                    <a:pt x="493" y="3878"/>
                  </a:cubicBezTo>
                  <a:cubicBezTo>
                    <a:pt x="612" y="4188"/>
                    <a:pt x="721" y="4489"/>
                    <a:pt x="876" y="4909"/>
                  </a:cubicBezTo>
                  <a:cubicBezTo>
                    <a:pt x="1223" y="4717"/>
                    <a:pt x="1561" y="4489"/>
                    <a:pt x="1907" y="4261"/>
                  </a:cubicBezTo>
                  <a:cubicBezTo>
                    <a:pt x="1862" y="4225"/>
                    <a:pt x="1862" y="4225"/>
                    <a:pt x="1862" y="4188"/>
                  </a:cubicBezTo>
                  <a:cubicBezTo>
                    <a:pt x="1679" y="3841"/>
                    <a:pt x="1488" y="3504"/>
                    <a:pt x="1296" y="3157"/>
                  </a:cubicBezTo>
                  <a:cubicBezTo>
                    <a:pt x="1104" y="2701"/>
                    <a:pt x="913" y="2282"/>
                    <a:pt x="721" y="1862"/>
                  </a:cubicBezTo>
                  <a:cubicBezTo>
                    <a:pt x="493" y="1223"/>
                    <a:pt x="265" y="612"/>
                    <a:pt x="37" y="1"/>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56"/>
            <p:cNvSpPr/>
            <p:nvPr/>
          </p:nvSpPr>
          <p:spPr>
            <a:xfrm>
              <a:off x="6752659" y="3492956"/>
              <a:ext cx="169750" cy="198254"/>
            </a:xfrm>
            <a:custGeom>
              <a:avLst/>
              <a:gdLst/>
              <a:ahLst/>
              <a:cxnLst/>
              <a:rect l="l" t="t" r="r" b="b"/>
              <a:pathLst>
                <a:path w="2930" h="3422" extrusionOk="0">
                  <a:moveTo>
                    <a:pt x="1032" y="0"/>
                  </a:moveTo>
                  <a:cubicBezTo>
                    <a:pt x="685" y="228"/>
                    <a:pt x="348" y="456"/>
                    <a:pt x="1" y="648"/>
                  </a:cubicBezTo>
                  <a:lnTo>
                    <a:pt x="1" y="684"/>
                  </a:lnTo>
                  <a:cubicBezTo>
                    <a:pt x="229" y="1223"/>
                    <a:pt x="539" y="1907"/>
                    <a:pt x="950" y="2472"/>
                  </a:cubicBezTo>
                  <a:cubicBezTo>
                    <a:pt x="1178" y="2773"/>
                    <a:pt x="1406" y="3001"/>
                    <a:pt x="1634" y="3193"/>
                  </a:cubicBezTo>
                  <a:cubicBezTo>
                    <a:pt x="1789" y="3275"/>
                    <a:pt x="1908" y="3385"/>
                    <a:pt x="2053" y="3421"/>
                  </a:cubicBezTo>
                  <a:cubicBezTo>
                    <a:pt x="2245" y="3312"/>
                    <a:pt x="2400" y="3193"/>
                    <a:pt x="2510" y="3084"/>
                  </a:cubicBezTo>
                  <a:lnTo>
                    <a:pt x="2546" y="3084"/>
                  </a:lnTo>
                  <a:cubicBezTo>
                    <a:pt x="2665" y="2965"/>
                    <a:pt x="2820" y="2855"/>
                    <a:pt x="2929" y="2700"/>
                  </a:cubicBezTo>
                  <a:cubicBezTo>
                    <a:pt x="2628" y="2399"/>
                    <a:pt x="2364" y="2053"/>
                    <a:pt x="2090" y="1679"/>
                  </a:cubicBezTo>
                  <a:cubicBezTo>
                    <a:pt x="1716" y="1140"/>
                    <a:pt x="1333" y="575"/>
                    <a:pt x="1032" y="0"/>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56"/>
            <p:cNvSpPr/>
            <p:nvPr/>
          </p:nvSpPr>
          <p:spPr>
            <a:xfrm>
              <a:off x="6876353" y="3653617"/>
              <a:ext cx="105789" cy="52895"/>
            </a:xfrm>
            <a:custGeom>
              <a:avLst/>
              <a:gdLst/>
              <a:ahLst/>
              <a:cxnLst/>
              <a:rect l="l" t="t" r="r" b="b"/>
              <a:pathLst>
                <a:path w="1826" h="913" extrusionOk="0">
                  <a:moveTo>
                    <a:pt x="867" y="0"/>
                  </a:moveTo>
                  <a:cubicBezTo>
                    <a:pt x="758" y="82"/>
                    <a:pt x="685" y="155"/>
                    <a:pt x="566" y="274"/>
                  </a:cubicBezTo>
                  <a:cubicBezTo>
                    <a:pt x="375" y="420"/>
                    <a:pt x="229" y="575"/>
                    <a:pt x="1" y="685"/>
                  </a:cubicBezTo>
                  <a:cubicBezTo>
                    <a:pt x="110" y="730"/>
                    <a:pt x="229" y="767"/>
                    <a:pt x="338" y="803"/>
                  </a:cubicBezTo>
                  <a:cubicBezTo>
                    <a:pt x="603" y="876"/>
                    <a:pt x="913" y="913"/>
                    <a:pt x="1250" y="913"/>
                  </a:cubicBezTo>
                  <a:lnTo>
                    <a:pt x="1825" y="913"/>
                  </a:lnTo>
                  <a:cubicBezTo>
                    <a:pt x="1670" y="803"/>
                    <a:pt x="1551" y="685"/>
                    <a:pt x="1442" y="575"/>
                  </a:cubicBezTo>
                  <a:cubicBezTo>
                    <a:pt x="1214" y="384"/>
                    <a:pt x="1022" y="192"/>
                    <a:pt x="867" y="0"/>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56"/>
            <p:cNvSpPr/>
            <p:nvPr/>
          </p:nvSpPr>
          <p:spPr>
            <a:xfrm>
              <a:off x="6900165" y="3671577"/>
              <a:ext cx="58" cy="58"/>
            </a:xfrm>
            <a:custGeom>
              <a:avLst/>
              <a:gdLst/>
              <a:ahLst/>
              <a:cxnLst/>
              <a:rect l="l" t="t" r="r" b="b"/>
              <a:pathLst>
                <a:path w="1" h="1" extrusionOk="0">
                  <a:moveTo>
                    <a:pt x="0" y="1"/>
                  </a:moveTo>
                  <a:lnTo>
                    <a:pt x="0" y="1"/>
                  </a:lnTo>
                  <a:lnTo>
                    <a:pt x="0" y="1"/>
                  </a:ln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56"/>
            <p:cNvSpPr/>
            <p:nvPr/>
          </p:nvSpPr>
          <p:spPr>
            <a:xfrm>
              <a:off x="6807640" y="3625054"/>
              <a:ext cx="58" cy="58"/>
            </a:xfrm>
            <a:custGeom>
              <a:avLst/>
              <a:gdLst/>
              <a:ahLst/>
              <a:cxnLst/>
              <a:rect l="l" t="t" r="r" b="b"/>
              <a:pathLst>
                <a:path w="1" h="1" extrusionOk="0">
                  <a:moveTo>
                    <a:pt x="1" y="1"/>
                  </a:moveTo>
                  <a:lnTo>
                    <a:pt x="1" y="1"/>
                  </a:lnTo>
                  <a:close/>
                </a:path>
              </a:pathLst>
            </a:custGeom>
            <a:solidFill>
              <a:srgbClr val="3F2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56"/>
            <p:cNvSpPr/>
            <p:nvPr/>
          </p:nvSpPr>
          <p:spPr>
            <a:xfrm>
              <a:off x="6807640" y="3625054"/>
              <a:ext cx="58" cy="58"/>
            </a:xfrm>
            <a:custGeom>
              <a:avLst/>
              <a:gdLst/>
              <a:ahLst/>
              <a:cxnLst/>
              <a:rect l="l" t="t" r="r" b="b"/>
              <a:pathLst>
                <a:path w="1" h="1" extrusionOk="0">
                  <a:moveTo>
                    <a:pt x="1" y="1"/>
                  </a:moveTo>
                  <a:close/>
                </a:path>
              </a:pathLst>
            </a:custGeom>
            <a:solidFill>
              <a:srgbClr val="3F2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56"/>
            <p:cNvSpPr/>
            <p:nvPr/>
          </p:nvSpPr>
          <p:spPr>
            <a:xfrm>
              <a:off x="7028031" y="3400430"/>
              <a:ext cx="58" cy="2202"/>
            </a:xfrm>
            <a:custGeom>
              <a:avLst/>
              <a:gdLst/>
              <a:ahLst/>
              <a:cxnLst/>
              <a:rect l="l" t="t" r="r" b="b"/>
              <a:pathLst>
                <a:path w="1" h="38" extrusionOk="0">
                  <a:moveTo>
                    <a:pt x="1" y="37"/>
                  </a:moveTo>
                  <a:lnTo>
                    <a:pt x="1" y="1"/>
                  </a:lnTo>
                  <a:close/>
                </a:path>
              </a:pathLst>
            </a:custGeom>
            <a:solidFill>
              <a:srgbClr val="3F2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56"/>
            <p:cNvSpPr/>
            <p:nvPr/>
          </p:nvSpPr>
          <p:spPr>
            <a:xfrm>
              <a:off x="6138531" y="2830152"/>
              <a:ext cx="521705" cy="407515"/>
            </a:xfrm>
            <a:custGeom>
              <a:avLst/>
              <a:gdLst/>
              <a:ahLst/>
              <a:cxnLst/>
              <a:rect l="l" t="t" r="r" b="b"/>
              <a:pathLst>
                <a:path w="9005" h="7034" extrusionOk="0">
                  <a:moveTo>
                    <a:pt x="913" y="0"/>
                  </a:moveTo>
                  <a:cubicBezTo>
                    <a:pt x="830" y="0"/>
                    <a:pt x="794" y="0"/>
                    <a:pt x="758" y="37"/>
                  </a:cubicBezTo>
                  <a:cubicBezTo>
                    <a:pt x="758" y="73"/>
                    <a:pt x="721" y="73"/>
                    <a:pt x="721" y="119"/>
                  </a:cubicBezTo>
                  <a:lnTo>
                    <a:pt x="721" y="155"/>
                  </a:lnTo>
                  <a:lnTo>
                    <a:pt x="721" y="265"/>
                  </a:lnTo>
                  <a:lnTo>
                    <a:pt x="758" y="301"/>
                  </a:lnTo>
                  <a:cubicBezTo>
                    <a:pt x="721" y="265"/>
                    <a:pt x="685" y="265"/>
                    <a:pt x="648" y="228"/>
                  </a:cubicBezTo>
                  <a:cubicBezTo>
                    <a:pt x="602" y="192"/>
                    <a:pt x="493" y="119"/>
                    <a:pt x="374" y="119"/>
                  </a:cubicBezTo>
                  <a:cubicBezTo>
                    <a:pt x="338" y="119"/>
                    <a:pt x="301" y="73"/>
                    <a:pt x="301" y="73"/>
                  </a:cubicBezTo>
                  <a:cubicBezTo>
                    <a:pt x="265" y="73"/>
                    <a:pt x="228" y="119"/>
                    <a:pt x="228" y="119"/>
                  </a:cubicBezTo>
                  <a:cubicBezTo>
                    <a:pt x="146" y="119"/>
                    <a:pt x="110" y="155"/>
                    <a:pt x="73" y="192"/>
                  </a:cubicBezTo>
                  <a:cubicBezTo>
                    <a:pt x="0" y="265"/>
                    <a:pt x="0" y="420"/>
                    <a:pt x="37" y="493"/>
                  </a:cubicBezTo>
                  <a:cubicBezTo>
                    <a:pt x="37" y="529"/>
                    <a:pt x="73" y="612"/>
                    <a:pt x="110" y="648"/>
                  </a:cubicBezTo>
                  <a:cubicBezTo>
                    <a:pt x="146" y="685"/>
                    <a:pt x="192" y="757"/>
                    <a:pt x="228" y="840"/>
                  </a:cubicBezTo>
                  <a:lnTo>
                    <a:pt x="192" y="876"/>
                  </a:lnTo>
                  <a:cubicBezTo>
                    <a:pt x="146" y="876"/>
                    <a:pt x="146" y="876"/>
                    <a:pt x="110" y="913"/>
                  </a:cubicBezTo>
                  <a:cubicBezTo>
                    <a:pt x="73" y="913"/>
                    <a:pt x="73" y="949"/>
                    <a:pt x="73" y="949"/>
                  </a:cubicBezTo>
                  <a:cubicBezTo>
                    <a:pt x="73" y="986"/>
                    <a:pt x="37" y="1031"/>
                    <a:pt x="37" y="1068"/>
                  </a:cubicBezTo>
                  <a:cubicBezTo>
                    <a:pt x="37" y="1104"/>
                    <a:pt x="37" y="1141"/>
                    <a:pt x="73" y="1141"/>
                  </a:cubicBezTo>
                  <a:lnTo>
                    <a:pt x="73" y="1259"/>
                  </a:lnTo>
                  <a:cubicBezTo>
                    <a:pt x="110" y="1332"/>
                    <a:pt x="146" y="1405"/>
                    <a:pt x="192" y="1524"/>
                  </a:cubicBezTo>
                  <a:cubicBezTo>
                    <a:pt x="265" y="1633"/>
                    <a:pt x="338" y="1788"/>
                    <a:pt x="493" y="1943"/>
                  </a:cubicBezTo>
                  <a:cubicBezTo>
                    <a:pt x="602" y="2053"/>
                    <a:pt x="758" y="2172"/>
                    <a:pt x="913" y="2281"/>
                  </a:cubicBezTo>
                  <a:cubicBezTo>
                    <a:pt x="1104" y="2400"/>
                    <a:pt x="1250" y="2509"/>
                    <a:pt x="1405" y="2582"/>
                  </a:cubicBezTo>
                  <a:cubicBezTo>
                    <a:pt x="1560" y="2664"/>
                    <a:pt x="1743" y="2701"/>
                    <a:pt x="1898" y="2737"/>
                  </a:cubicBezTo>
                  <a:cubicBezTo>
                    <a:pt x="2053" y="2774"/>
                    <a:pt x="2199" y="2774"/>
                    <a:pt x="2354" y="2774"/>
                  </a:cubicBezTo>
                  <a:lnTo>
                    <a:pt x="2847" y="2774"/>
                  </a:lnTo>
                  <a:cubicBezTo>
                    <a:pt x="2965" y="2810"/>
                    <a:pt x="3075" y="2810"/>
                    <a:pt x="3157" y="2856"/>
                  </a:cubicBezTo>
                  <a:lnTo>
                    <a:pt x="3193" y="2856"/>
                  </a:lnTo>
                  <a:cubicBezTo>
                    <a:pt x="3613" y="3230"/>
                    <a:pt x="3987" y="3649"/>
                    <a:pt x="4370" y="4033"/>
                  </a:cubicBezTo>
                  <a:lnTo>
                    <a:pt x="4598" y="4261"/>
                  </a:lnTo>
                  <a:cubicBezTo>
                    <a:pt x="5091" y="4790"/>
                    <a:pt x="5620" y="5319"/>
                    <a:pt x="6158" y="5775"/>
                  </a:cubicBezTo>
                  <a:cubicBezTo>
                    <a:pt x="6988" y="6505"/>
                    <a:pt x="7791" y="6915"/>
                    <a:pt x="8548" y="7034"/>
                  </a:cubicBezTo>
                  <a:lnTo>
                    <a:pt x="8585" y="7034"/>
                  </a:lnTo>
                  <a:cubicBezTo>
                    <a:pt x="8630" y="7034"/>
                    <a:pt x="8703" y="6997"/>
                    <a:pt x="8703" y="6961"/>
                  </a:cubicBezTo>
                  <a:lnTo>
                    <a:pt x="8703" y="6879"/>
                  </a:lnTo>
                  <a:cubicBezTo>
                    <a:pt x="8667" y="6842"/>
                    <a:pt x="8630" y="6842"/>
                    <a:pt x="8630" y="6842"/>
                  </a:cubicBezTo>
                  <a:cubicBezTo>
                    <a:pt x="8439" y="6806"/>
                    <a:pt x="8247" y="6733"/>
                    <a:pt x="8019" y="6651"/>
                  </a:cubicBezTo>
                  <a:cubicBezTo>
                    <a:pt x="7791" y="6578"/>
                    <a:pt x="7600" y="6505"/>
                    <a:pt x="7371" y="6350"/>
                  </a:cubicBezTo>
                  <a:cubicBezTo>
                    <a:pt x="7527" y="6231"/>
                    <a:pt x="7673" y="6003"/>
                    <a:pt x="7755" y="5775"/>
                  </a:cubicBezTo>
                  <a:cubicBezTo>
                    <a:pt x="7828" y="5547"/>
                    <a:pt x="7901" y="5282"/>
                    <a:pt x="7901" y="5018"/>
                  </a:cubicBezTo>
                  <a:cubicBezTo>
                    <a:pt x="7901" y="4790"/>
                    <a:pt x="7864" y="4525"/>
                    <a:pt x="7791" y="4261"/>
                  </a:cubicBezTo>
                  <a:cubicBezTo>
                    <a:pt x="7755" y="4178"/>
                    <a:pt x="7718" y="4069"/>
                    <a:pt x="7673" y="3996"/>
                  </a:cubicBezTo>
                  <a:lnTo>
                    <a:pt x="7673" y="3996"/>
                  </a:lnTo>
                  <a:cubicBezTo>
                    <a:pt x="8056" y="4178"/>
                    <a:pt x="8439" y="4334"/>
                    <a:pt x="8776" y="4489"/>
                  </a:cubicBezTo>
                  <a:lnTo>
                    <a:pt x="8813" y="4525"/>
                  </a:lnTo>
                  <a:lnTo>
                    <a:pt x="8931" y="4525"/>
                  </a:lnTo>
                  <a:cubicBezTo>
                    <a:pt x="8968" y="4525"/>
                    <a:pt x="8968" y="4489"/>
                    <a:pt x="9004" y="4489"/>
                  </a:cubicBezTo>
                  <a:lnTo>
                    <a:pt x="9004" y="4370"/>
                  </a:lnTo>
                  <a:cubicBezTo>
                    <a:pt x="9004" y="4334"/>
                    <a:pt x="8968" y="4334"/>
                    <a:pt x="8968" y="4334"/>
                  </a:cubicBezTo>
                  <a:cubicBezTo>
                    <a:pt x="7901" y="3877"/>
                    <a:pt x="6915" y="3348"/>
                    <a:pt x="5930" y="2856"/>
                  </a:cubicBezTo>
                  <a:cubicBezTo>
                    <a:pt x="5282" y="2509"/>
                    <a:pt x="4598" y="2172"/>
                    <a:pt x="3950" y="1825"/>
                  </a:cubicBezTo>
                  <a:cubicBezTo>
                    <a:pt x="3950" y="1715"/>
                    <a:pt x="3914" y="1597"/>
                    <a:pt x="3877" y="1442"/>
                  </a:cubicBezTo>
                  <a:cubicBezTo>
                    <a:pt x="3841" y="1296"/>
                    <a:pt x="3759" y="1141"/>
                    <a:pt x="3649" y="949"/>
                  </a:cubicBezTo>
                  <a:cubicBezTo>
                    <a:pt x="3567" y="803"/>
                    <a:pt x="3458" y="648"/>
                    <a:pt x="3339" y="529"/>
                  </a:cubicBezTo>
                  <a:cubicBezTo>
                    <a:pt x="3230" y="420"/>
                    <a:pt x="3111" y="347"/>
                    <a:pt x="2965" y="265"/>
                  </a:cubicBezTo>
                  <a:cubicBezTo>
                    <a:pt x="2929" y="228"/>
                    <a:pt x="2883" y="192"/>
                    <a:pt x="2810" y="192"/>
                  </a:cubicBezTo>
                  <a:cubicBezTo>
                    <a:pt x="2774" y="155"/>
                    <a:pt x="2737" y="155"/>
                    <a:pt x="2737" y="155"/>
                  </a:cubicBezTo>
                  <a:lnTo>
                    <a:pt x="2701" y="155"/>
                  </a:lnTo>
                  <a:cubicBezTo>
                    <a:pt x="2619" y="192"/>
                    <a:pt x="2546" y="228"/>
                    <a:pt x="2546" y="301"/>
                  </a:cubicBezTo>
                  <a:cubicBezTo>
                    <a:pt x="2546" y="420"/>
                    <a:pt x="2546" y="493"/>
                    <a:pt x="2582" y="575"/>
                  </a:cubicBezTo>
                  <a:cubicBezTo>
                    <a:pt x="2619" y="685"/>
                    <a:pt x="2655" y="757"/>
                    <a:pt x="2701" y="876"/>
                  </a:cubicBezTo>
                  <a:cubicBezTo>
                    <a:pt x="2774" y="949"/>
                    <a:pt x="2847" y="1068"/>
                    <a:pt x="2929" y="1214"/>
                  </a:cubicBezTo>
                  <a:cubicBezTo>
                    <a:pt x="2847" y="1177"/>
                    <a:pt x="2774" y="1141"/>
                    <a:pt x="2737" y="1104"/>
                  </a:cubicBezTo>
                  <a:cubicBezTo>
                    <a:pt x="2546" y="986"/>
                    <a:pt x="2354" y="876"/>
                    <a:pt x="2199" y="757"/>
                  </a:cubicBezTo>
                  <a:cubicBezTo>
                    <a:pt x="2126" y="721"/>
                    <a:pt x="2016" y="648"/>
                    <a:pt x="1934" y="612"/>
                  </a:cubicBezTo>
                  <a:cubicBezTo>
                    <a:pt x="1743" y="456"/>
                    <a:pt x="1515" y="301"/>
                    <a:pt x="1287" y="155"/>
                  </a:cubicBezTo>
                  <a:cubicBezTo>
                    <a:pt x="1214" y="73"/>
                    <a:pt x="1104" y="37"/>
                    <a:pt x="986" y="0"/>
                  </a:cubicBezTo>
                  <a:close/>
                </a:path>
              </a:pathLst>
            </a:custGeom>
            <a:solidFill>
              <a:srgbClr val="FFE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56"/>
            <p:cNvSpPr/>
            <p:nvPr/>
          </p:nvSpPr>
          <p:spPr>
            <a:xfrm>
              <a:off x="6138531" y="2854427"/>
              <a:ext cx="87772" cy="89278"/>
            </a:xfrm>
            <a:custGeom>
              <a:avLst/>
              <a:gdLst/>
              <a:ahLst/>
              <a:cxnLst/>
              <a:rect l="l" t="t" r="r" b="b"/>
              <a:pathLst>
                <a:path w="1515" h="1541" extrusionOk="0">
                  <a:moveTo>
                    <a:pt x="37" y="1"/>
                  </a:moveTo>
                  <a:cubicBezTo>
                    <a:pt x="37" y="37"/>
                    <a:pt x="0" y="37"/>
                    <a:pt x="37" y="74"/>
                  </a:cubicBezTo>
                  <a:cubicBezTo>
                    <a:pt x="110" y="229"/>
                    <a:pt x="192" y="384"/>
                    <a:pt x="265" y="494"/>
                  </a:cubicBezTo>
                  <a:cubicBezTo>
                    <a:pt x="374" y="649"/>
                    <a:pt x="493" y="795"/>
                    <a:pt x="602" y="913"/>
                  </a:cubicBezTo>
                  <a:cubicBezTo>
                    <a:pt x="721" y="1068"/>
                    <a:pt x="876" y="1178"/>
                    <a:pt x="986" y="1251"/>
                  </a:cubicBezTo>
                  <a:cubicBezTo>
                    <a:pt x="1141" y="1369"/>
                    <a:pt x="1287" y="1442"/>
                    <a:pt x="1442" y="1524"/>
                  </a:cubicBezTo>
                  <a:cubicBezTo>
                    <a:pt x="1454" y="1537"/>
                    <a:pt x="1462" y="1541"/>
                    <a:pt x="1469" y="1541"/>
                  </a:cubicBezTo>
                  <a:cubicBezTo>
                    <a:pt x="1482" y="1541"/>
                    <a:pt x="1490" y="1524"/>
                    <a:pt x="1515" y="1524"/>
                  </a:cubicBezTo>
                  <a:cubicBezTo>
                    <a:pt x="1515" y="1479"/>
                    <a:pt x="1515" y="1479"/>
                    <a:pt x="1478" y="1479"/>
                  </a:cubicBezTo>
                  <a:cubicBezTo>
                    <a:pt x="1405" y="1442"/>
                    <a:pt x="1369" y="1406"/>
                    <a:pt x="1287" y="1369"/>
                  </a:cubicBezTo>
                  <a:cubicBezTo>
                    <a:pt x="1177" y="1296"/>
                    <a:pt x="1059" y="1251"/>
                    <a:pt x="986" y="1178"/>
                  </a:cubicBezTo>
                  <a:cubicBezTo>
                    <a:pt x="913" y="1105"/>
                    <a:pt x="794" y="1023"/>
                    <a:pt x="721" y="950"/>
                  </a:cubicBezTo>
                  <a:cubicBezTo>
                    <a:pt x="648" y="840"/>
                    <a:pt x="529" y="722"/>
                    <a:pt x="456" y="612"/>
                  </a:cubicBezTo>
                  <a:cubicBezTo>
                    <a:pt x="338" y="494"/>
                    <a:pt x="265" y="338"/>
                    <a:pt x="192" y="229"/>
                  </a:cubicBezTo>
                  <a:cubicBezTo>
                    <a:pt x="146" y="156"/>
                    <a:pt x="110" y="110"/>
                    <a:pt x="73" y="37"/>
                  </a:cubicBezTo>
                  <a:cubicBezTo>
                    <a:pt x="73" y="37"/>
                    <a:pt x="73" y="1"/>
                    <a:pt x="37" y="1"/>
                  </a:cubicBezTo>
                  <a:close/>
                </a:path>
              </a:pathLst>
            </a:custGeom>
            <a:solidFill>
              <a:srgbClr val="EDC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56"/>
            <p:cNvSpPr/>
            <p:nvPr/>
          </p:nvSpPr>
          <p:spPr>
            <a:xfrm>
              <a:off x="6180304" y="2836988"/>
              <a:ext cx="63960" cy="80298"/>
            </a:xfrm>
            <a:custGeom>
              <a:avLst/>
              <a:gdLst/>
              <a:ahLst/>
              <a:cxnLst/>
              <a:rect l="l" t="t" r="r" b="b"/>
              <a:pathLst>
                <a:path w="1104" h="1386" extrusionOk="0">
                  <a:moveTo>
                    <a:pt x="37" y="1"/>
                  </a:moveTo>
                  <a:cubicBezTo>
                    <a:pt x="0" y="1"/>
                    <a:pt x="0" y="37"/>
                    <a:pt x="0" y="37"/>
                  </a:cubicBezTo>
                  <a:cubicBezTo>
                    <a:pt x="0" y="110"/>
                    <a:pt x="0" y="183"/>
                    <a:pt x="37" y="229"/>
                  </a:cubicBezTo>
                  <a:cubicBezTo>
                    <a:pt x="37" y="302"/>
                    <a:pt x="73" y="375"/>
                    <a:pt x="109" y="457"/>
                  </a:cubicBezTo>
                  <a:cubicBezTo>
                    <a:pt x="192" y="567"/>
                    <a:pt x="265" y="685"/>
                    <a:pt x="338" y="795"/>
                  </a:cubicBezTo>
                  <a:cubicBezTo>
                    <a:pt x="456" y="913"/>
                    <a:pt x="566" y="1023"/>
                    <a:pt x="648" y="1141"/>
                  </a:cubicBezTo>
                  <a:cubicBezTo>
                    <a:pt x="721" y="1178"/>
                    <a:pt x="794" y="1214"/>
                    <a:pt x="839" y="1287"/>
                  </a:cubicBezTo>
                  <a:cubicBezTo>
                    <a:pt x="912" y="1324"/>
                    <a:pt x="949" y="1369"/>
                    <a:pt x="1022" y="1369"/>
                  </a:cubicBezTo>
                  <a:cubicBezTo>
                    <a:pt x="1037" y="1381"/>
                    <a:pt x="1047" y="1386"/>
                    <a:pt x="1054" y="1386"/>
                  </a:cubicBezTo>
                  <a:cubicBezTo>
                    <a:pt x="1067" y="1386"/>
                    <a:pt x="1067" y="1369"/>
                    <a:pt x="1067" y="1369"/>
                  </a:cubicBezTo>
                  <a:cubicBezTo>
                    <a:pt x="1104" y="1369"/>
                    <a:pt x="1104" y="1324"/>
                    <a:pt x="1067" y="1324"/>
                  </a:cubicBezTo>
                  <a:cubicBezTo>
                    <a:pt x="912" y="1178"/>
                    <a:pt x="721" y="1059"/>
                    <a:pt x="566" y="913"/>
                  </a:cubicBezTo>
                  <a:cubicBezTo>
                    <a:pt x="456" y="795"/>
                    <a:pt x="301" y="639"/>
                    <a:pt x="228" y="457"/>
                  </a:cubicBezTo>
                  <a:lnTo>
                    <a:pt x="228" y="494"/>
                  </a:lnTo>
                  <a:cubicBezTo>
                    <a:pt x="155" y="375"/>
                    <a:pt x="109" y="265"/>
                    <a:pt x="73" y="110"/>
                  </a:cubicBezTo>
                  <a:lnTo>
                    <a:pt x="73" y="37"/>
                  </a:lnTo>
                  <a:lnTo>
                    <a:pt x="37" y="1"/>
                  </a:lnTo>
                  <a:close/>
                </a:path>
              </a:pathLst>
            </a:custGeom>
            <a:solidFill>
              <a:srgbClr val="EDC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56"/>
            <p:cNvSpPr/>
            <p:nvPr/>
          </p:nvSpPr>
          <p:spPr>
            <a:xfrm>
              <a:off x="6532789" y="2574879"/>
              <a:ext cx="479991" cy="748404"/>
            </a:xfrm>
            <a:custGeom>
              <a:avLst/>
              <a:gdLst/>
              <a:ahLst/>
              <a:cxnLst/>
              <a:rect l="l" t="t" r="r" b="b"/>
              <a:pathLst>
                <a:path w="8285" h="12918" extrusionOk="0">
                  <a:moveTo>
                    <a:pt x="4480" y="0"/>
                  </a:moveTo>
                  <a:cubicBezTo>
                    <a:pt x="4444" y="0"/>
                    <a:pt x="4371" y="37"/>
                    <a:pt x="4334" y="37"/>
                  </a:cubicBezTo>
                  <a:lnTo>
                    <a:pt x="4252" y="37"/>
                  </a:lnTo>
                  <a:cubicBezTo>
                    <a:pt x="4216" y="73"/>
                    <a:pt x="4216" y="110"/>
                    <a:pt x="4179" y="110"/>
                  </a:cubicBezTo>
                  <a:cubicBezTo>
                    <a:pt x="4179" y="146"/>
                    <a:pt x="4179" y="192"/>
                    <a:pt x="4216" y="228"/>
                  </a:cubicBezTo>
                  <a:cubicBezTo>
                    <a:pt x="4252" y="374"/>
                    <a:pt x="4334" y="529"/>
                    <a:pt x="4334" y="684"/>
                  </a:cubicBezTo>
                  <a:cubicBezTo>
                    <a:pt x="4371" y="985"/>
                    <a:pt x="4371" y="1286"/>
                    <a:pt x="4334" y="1633"/>
                  </a:cubicBezTo>
                  <a:cubicBezTo>
                    <a:pt x="4252" y="1971"/>
                    <a:pt x="4179" y="2317"/>
                    <a:pt x="4060" y="2737"/>
                  </a:cubicBezTo>
                  <a:cubicBezTo>
                    <a:pt x="3987" y="3111"/>
                    <a:pt x="3832" y="3458"/>
                    <a:pt x="3723" y="3841"/>
                  </a:cubicBezTo>
                  <a:cubicBezTo>
                    <a:pt x="3650" y="4023"/>
                    <a:pt x="3568" y="4251"/>
                    <a:pt x="3495" y="4443"/>
                  </a:cubicBezTo>
                  <a:lnTo>
                    <a:pt x="3458" y="4479"/>
                  </a:lnTo>
                  <a:cubicBezTo>
                    <a:pt x="3230" y="5091"/>
                    <a:pt x="3002" y="5738"/>
                    <a:pt x="2847" y="6386"/>
                  </a:cubicBezTo>
                  <a:cubicBezTo>
                    <a:pt x="2738" y="6760"/>
                    <a:pt x="2692" y="7107"/>
                    <a:pt x="2656" y="7444"/>
                  </a:cubicBezTo>
                  <a:cubicBezTo>
                    <a:pt x="2656" y="7408"/>
                    <a:pt x="2619" y="7408"/>
                    <a:pt x="2583" y="7371"/>
                  </a:cubicBezTo>
                  <a:cubicBezTo>
                    <a:pt x="2510" y="7335"/>
                    <a:pt x="2391" y="7298"/>
                    <a:pt x="2318" y="7262"/>
                  </a:cubicBezTo>
                  <a:cubicBezTo>
                    <a:pt x="2163" y="7216"/>
                    <a:pt x="2053" y="7180"/>
                    <a:pt x="1898" y="7180"/>
                  </a:cubicBezTo>
                  <a:lnTo>
                    <a:pt x="1707" y="7180"/>
                  </a:lnTo>
                  <a:cubicBezTo>
                    <a:pt x="1406" y="7262"/>
                    <a:pt x="1141" y="7371"/>
                    <a:pt x="868" y="7563"/>
                  </a:cubicBezTo>
                  <a:cubicBezTo>
                    <a:pt x="457" y="7864"/>
                    <a:pt x="183" y="8402"/>
                    <a:pt x="74" y="8968"/>
                  </a:cubicBezTo>
                  <a:cubicBezTo>
                    <a:pt x="37" y="9269"/>
                    <a:pt x="1" y="9542"/>
                    <a:pt x="37" y="9843"/>
                  </a:cubicBezTo>
                  <a:cubicBezTo>
                    <a:pt x="74" y="10108"/>
                    <a:pt x="110" y="10409"/>
                    <a:pt x="229" y="10637"/>
                  </a:cubicBezTo>
                  <a:cubicBezTo>
                    <a:pt x="265" y="10792"/>
                    <a:pt x="338" y="10911"/>
                    <a:pt x="375" y="11020"/>
                  </a:cubicBezTo>
                  <a:cubicBezTo>
                    <a:pt x="457" y="11139"/>
                    <a:pt x="530" y="11248"/>
                    <a:pt x="639" y="11403"/>
                  </a:cubicBezTo>
                  <a:cubicBezTo>
                    <a:pt x="868" y="11631"/>
                    <a:pt x="1141" y="11896"/>
                    <a:pt x="1515" y="12088"/>
                  </a:cubicBezTo>
                  <a:cubicBezTo>
                    <a:pt x="1780" y="12279"/>
                    <a:pt x="2126" y="12425"/>
                    <a:pt x="2546" y="12580"/>
                  </a:cubicBezTo>
                  <a:cubicBezTo>
                    <a:pt x="2738" y="12653"/>
                    <a:pt x="2884" y="12690"/>
                    <a:pt x="3075" y="12772"/>
                  </a:cubicBezTo>
                  <a:cubicBezTo>
                    <a:pt x="3267" y="12808"/>
                    <a:pt x="3422" y="12845"/>
                    <a:pt x="3650" y="12881"/>
                  </a:cubicBezTo>
                  <a:cubicBezTo>
                    <a:pt x="3796" y="12918"/>
                    <a:pt x="3951" y="12918"/>
                    <a:pt x="4106" y="12918"/>
                  </a:cubicBezTo>
                  <a:cubicBezTo>
                    <a:pt x="4334" y="12918"/>
                    <a:pt x="4517" y="12881"/>
                    <a:pt x="4745" y="12845"/>
                  </a:cubicBezTo>
                  <a:cubicBezTo>
                    <a:pt x="5091" y="12772"/>
                    <a:pt x="5429" y="12617"/>
                    <a:pt x="5776" y="12425"/>
                  </a:cubicBezTo>
                  <a:cubicBezTo>
                    <a:pt x="6077" y="12234"/>
                    <a:pt x="6341" y="12005"/>
                    <a:pt x="6615" y="11741"/>
                  </a:cubicBezTo>
                  <a:cubicBezTo>
                    <a:pt x="6879" y="11476"/>
                    <a:pt x="7107" y="11175"/>
                    <a:pt x="7299" y="10829"/>
                  </a:cubicBezTo>
                  <a:cubicBezTo>
                    <a:pt x="7637" y="10181"/>
                    <a:pt x="7901" y="9424"/>
                    <a:pt x="8093" y="8548"/>
                  </a:cubicBezTo>
                  <a:cubicBezTo>
                    <a:pt x="8211" y="7791"/>
                    <a:pt x="8284" y="6952"/>
                    <a:pt x="8248" y="6076"/>
                  </a:cubicBezTo>
                  <a:cubicBezTo>
                    <a:pt x="8248" y="5702"/>
                    <a:pt x="8211" y="5319"/>
                    <a:pt x="8166" y="4862"/>
                  </a:cubicBezTo>
                  <a:cubicBezTo>
                    <a:pt x="8129" y="4479"/>
                    <a:pt x="8093" y="4142"/>
                    <a:pt x="8020" y="3759"/>
                  </a:cubicBezTo>
                  <a:cubicBezTo>
                    <a:pt x="7828" y="2965"/>
                    <a:pt x="7527" y="2281"/>
                    <a:pt x="7144" y="1706"/>
                  </a:cubicBezTo>
                  <a:cubicBezTo>
                    <a:pt x="7071" y="1560"/>
                    <a:pt x="6952" y="1441"/>
                    <a:pt x="6879" y="1332"/>
                  </a:cubicBezTo>
                  <a:cubicBezTo>
                    <a:pt x="6724" y="1140"/>
                    <a:pt x="6569" y="1022"/>
                    <a:pt x="6423" y="876"/>
                  </a:cubicBezTo>
                  <a:cubicBezTo>
                    <a:pt x="6113" y="648"/>
                    <a:pt x="5812" y="456"/>
                    <a:pt x="5511" y="301"/>
                  </a:cubicBezTo>
                  <a:cubicBezTo>
                    <a:pt x="5283" y="192"/>
                    <a:pt x="5091" y="110"/>
                    <a:pt x="4900" y="73"/>
                  </a:cubicBezTo>
                  <a:cubicBezTo>
                    <a:pt x="4745" y="37"/>
                    <a:pt x="4599" y="0"/>
                    <a:pt x="4480"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56"/>
            <p:cNvSpPr/>
            <p:nvPr/>
          </p:nvSpPr>
          <p:spPr>
            <a:xfrm>
              <a:off x="6774906" y="2574879"/>
              <a:ext cx="125313" cy="173921"/>
            </a:xfrm>
            <a:custGeom>
              <a:avLst/>
              <a:gdLst/>
              <a:ahLst/>
              <a:cxnLst/>
              <a:rect l="l" t="t" r="r" b="b"/>
              <a:pathLst>
                <a:path w="2163" h="3002" extrusionOk="0">
                  <a:moveTo>
                    <a:pt x="301" y="0"/>
                  </a:moveTo>
                  <a:cubicBezTo>
                    <a:pt x="265" y="0"/>
                    <a:pt x="192" y="0"/>
                    <a:pt x="155" y="37"/>
                  </a:cubicBezTo>
                  <a:lnTo>
                    <a:pt x="73" y="37"/>
                  </a:lnTo>
                  <a:lnTo>
                    <a:pt x="0" y="110"/>
                  </a:lnTo>
                  <a:cubicBezTo>
                    <a:pt x="0" y="146"/>
                    <a:pt x="0" y="192"/>
                    <a:pt x="37" y="228"/>
                  </a:cubicBezTo>
                  <a:cubicBezTo>
                    <a:pt x="73" y="374"/>
                    <a:pt x="110" y="529"/>
                    <a:pt x="155" y="684"/>
                  </a:cubicBezTo>
                  <a:cubicBezTo>
                    <a:pt x="192" y="949"/>
                    <a:pt x="192" y="1177"/>
                    <a:pt x="155" y="1478"/>
                  </a:cubicBezTo>
                  <a:cubicBezTo>
                    <a:pt x="192" y="1478"/>
                    <a:pt x="228" y="1514"/>
                    <a:pt x="265" y="1560"/>
                  </a:cubicBezTo>
                  <a:cubicBezTo>
                    <a:pt x="912" y="2053"/>
                    <a:pt x="1560" y="2509"/>
                    <a:pt x="2162" y="3001"/>
                  </a:cubicBezTo>
                  <a:lnTo>
                    <a:pt x="2162" y="1971"/>
                  </a:lnTo>
                  <a:cubicBezTo>
                    <a:pt x="2126" y="1633"/>
                    <a:pt x="2089" y="1250"/>
                    <a:pt x="2016" y="912"/>
                  </a:cubicBezTo>
                  <a:cubicBezTo>
                    <a:pt x="2016" y="830"/>
                    <a:pt x="1980" y="757"/>
                    <a:pt x="1980" y="684"/>
                  </a:cubicBezTo>
                  <a:cubicBezTo>
                    <a:pt x="1752" y="529"/>
                    <a:pt x="1560" y="420"/>
                    <a:pt x="1332" y="301"/>
                  </a:cubicBezTo>
                  <a:cubicBezTo>
                    <a:pt x="1104" y="192"/>
                    <a:pt x="912" y="110"/>
                    <a:pt x="721" y="73"/>
                  </a:cubicBezTo>
                  <a:cubicBezTo>
                    <a:pt x="566" y="37"/>
                    <a:pt x="420" y="0"/>
                    <a:pt x="301" y="0"/>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56"/>
            <p:cNvSpPr/>
            <p:nvPr/>
          </p:nvSpPr>
          <p:spPr>
            <a:xfrm>
              <a:off x="6893792" y="2618738"/>
              <a:ext cx="112104" cy="239967"/>
            </a:xfrm>
            <a:custGeom>
              <a:avLst/>
              <a:gdLst/>
              <a:ahLst/>
              <a:cxnLst/>
              <a:rect l="l" t="t" r="r" b="b"/>
              <a:pathLst>
                <a:path w="1935" h="4142" extrusionOk="0">
                  <a:moveTo>
                    <a:pt x="1" y="0"/>
                  </a:moveTo>
                  <a:lnTo>
                    <a:pt x="1" y="0"/>
                  </a:lnTo>
                  <a:cubicBezTo>
                    <a:pt x="37" y="192"/>
                    <a:pt x="74" y="420"/>
                    <a:pt x="110" y="611"/>
                  </a:cubicBezTo>
                  <a:cubicBezTo>
                    <a:pt x="192" y="1177"/>
                    <a:pt x="229" y="1752"/>
                    <a:pt x="192" y="2317"/>
                  </a:cubicBezTo>
                  <a:lnTo>
                    <a:pt x="229" y="2317"/>
                  </a:lnTo>
                  <a:cubicBezTo>
                    <a:pt x="566" y="2628"/>
                    <a:pt x="913" y="2929"/>
                    <a:pt x="1214" y="3266"/>
                  </a:cubicBezTo>
                  <a:cubicBezTo>
                    <a:pt x="1369" y="3421"/>
                    <a:pt x="1524" y="3576"/>
                    <a:pt x="1670" y="3768"/>
                  </a:cubicBezTo>
                  <a:cubicBezTo>
                    <a:pt x="1752" y="3877"/>
                    <a:pt x="1862" y="3996"/>
                    <a:pt x="1935" y="4142"/>
                  </a:cubicBezTo>
                  <a:lnTo>
                    <a:pt x="1935" y="4105"/>
                  </a:lnTo>
                  <a:cubicBezTo>
                    <a:pt x="1898" y="3722"/>
                    <a:pt x="1862" y="3385"/>
                    <a:pt x="1789" y="3002"/>
                  </a:cubicBezTo>
                  <a:cubicBezTo>
                    <a:pt x="1597" y="2208"/>
                    <a:pt x="1333" y="1524"/>
                    <a:pt x="949" y="949"/>
                  </a:cubicBezTo>
                  <a:cubicBezTo>
                    <a:pt x="840" y="840"/>
                    <a:pt x="758" y="684"/>
                    <a:pt x="648" y="575"/>
                  </a:cubicBezTo>
                  <a:lnTo>
                    <a:pt x="612" y="529"/>
                  </a:lnTo>
                  <a:cubicBezTo>
                    <a:pt x="493" y="383"/>
                    <a:pt x="338" y="265"/>
                    <a:pt x="192" y="119"/>
                  </a:cubicBezTo>
                  <a:cubicBezTo>
                    <a:pt x="110" y="73"/>
                    <a:pt x="74" y="37"/>
                    <a:pt x="1" y="0"/>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56"/>
            <p:cNvSpPr/>
            <p:nvPr/>
          </p:nvSpPr>
          <p:spPr>
            <a:xfrm>
              <a:off x="6790202" y="2665262"/>
              <a:ext cx="58" cy="58"/>
            </a:xfrm>
            <a:custGeom>
              <a:avLst/>
              <a:gdLst/>
              <a:ahLst/>
              <a:cxnLst/>
              <a:rect l="l" t="t" r="r" b="b"/>
              <a:pathLst>
                <a:path w="1" h="1" extrusionOk="0">
                  <a:moveTo>
                    <a:pt x="1" y="0"/>
                  </a:moveTo>
                  <a:lnTo>
                    <a:pt x="1" y="0"/>
                  </a:ln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56"/>
            <p:cNvSpPr/>
            <p:nvPr/>
          </p:nvSpPr>
          <p:spPr>
            <a:xfrm>
              <a:off x="6790202" y="2665262"/>
              <a:ext cx="58" cy="58"/>
            </a:xfrm>
            <a:custGeom>
              <a:avLst/>
              <a:gdLst/>
              <a:ahLst/>
              <a:cxnLst/>
              <a:rect l="l" t="t" r="r" b="b"/>
              <a:pathLst>
                <a:path w="1" h="1" extrusionOk="0">
                  <a:moveTo>
                    <a:pt x="1" y="0"/>
                  </a:moveTo>
                  <a:lnTo>
                    <a:pt x="1" y="0"/>
                  </a:ln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56"/>
            <p:cNvSpPr/>
            <p:nvPr/>
          </p:nvSpPr>
          <p:spPr>
            <a:xfrm>
              <a:off x="6713030" y="2665262"/>
              <a:ext cx="187188" cy="319280"/>
            </a:xfrm>
            <a:custGeom>
              <a:avLst/>
              <a:gdLst/>
              <a:ahLst/>
              <a:cxnLst/>
              <a:rect l="l" t="t" r="r" b="b"/>
              <a:pathLst>
                <a:path w="3231" h="5511" extrusionOk="0">
                  <a:moveTo>
                    <a:pt x="1223" y="0"/>
                  </a:moveTo>
                  <a:lnTo>
                    <a:pt x="1223" y="73"/>
                  </a:lnTo>
                  <a:cubicBezTo>
                    <a:pt x="1141" y="411"/>
                    <a:pt x="1068" y="757"/>
                    <a:pt x="949" y="1177"/>
                  </a:cubicBezTo>
                  <a:cubicBezTo>
                    <a:pt x="840" y="1551"/>
                    <a:pt x="721" y="1898"/>
                    <a:pt x="612" y="2281"/>
                  </a:cubicBezTo>
                  <a:cubicBezTo>
                    <a:pt x="539" y="2463"/>
                    <a:pt x="457" y="2691"/>
                    <a:pt x="384" y="2883"/>
                  </a:cubicBezTo>
                  <a:lnTo>
                    <a:pt x="347" y="2919"/>
                  </a:lnTo>
                  <a:cubicBezTo>
                    <a:pt x="229" y="3229"/>
                    <a:pt x="119" y="3531"/>
                    <a:pt x="1" y="3832"/>
                  </a:cubicBezTo>
                  <a:cubicBezTo>
                    <a:pt x="420" y="4060"/>
                    <a:pt x="803" y="4333"/>
                    <a:pt x="1141" y="4634"/>
                  </a:cubicBezTo>
                  <a:cubicBezTo>
                    <a:pt x="1488" y="4899"/>
                    <a:pt x="1789" y="5200"/>
                    <a:pt x="2090" y="5510"/>
                  </a:cubicBezTo>
                  <a:cubicBezTo>
                    <a:pt x="2135" y="5392"/>
                    <a:pt x="2208" y="5246"/>
                    <a:pt x="2281" y="5127"/>
                  </a:cubicBezTo>
                  <a:cubicBezTo>
                    <a:pt x="2436" y="4744"/>
                    <a:pt x="2628" y="4370"/>
                    <a:pt x="2737" y="3950"/>
                  </a:cubicBezTo>
                  <a:cubicBezTo>
                    <a:pt x="2893" y="3567"/>
                    <a:pt x="3002" y="3147"/>
                    <a:pt x="3084" y="2737"/>
                  </a:cubicBezTo>
                  <a:cubicBezTo>
                    <a:pt x="3157" y="2354"/>
                    <a:pt x="3194" y="1934"/>
                    <a:pt x="3230" y="1551"/>
                  </a:cubicBezTo>
                  <a:cubicBezTo>
                    <a:pt x="2966" y="1323"/>
                    <a:pt x="2737" y="1140"/>
                    <a:pt x="2473" y="949"/>
                  </a:cubicBezTo>
                  <a:cubicBezTo>
                    <a:pt x="2053" y="639"/>
                    <a:pt x="1634" y="301"/>
                    <a:pt x="1223" y="0"/>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56"/>
            <p:cNvSpPr/>
            <p:nvPr/>
          </p:nvSpPr>
          <p:spPr>
            <a:xfrm>
              <a:off x="6856249" y="2720186"/>
              <a:ext cx="58" cy="58"/>
            </a:xfrm>
            <a:custGeom>
              <a:avLst/>
              <a:gdLst/>
              <a:ahLst/>
              <a:cxnLst/>
              <a:rect l="l" t="t" r="r" b="b"/>
              <a:pathLst>
                <a:path w="1" h="1" extrusionOk="0">
                  <a:moveTo>
                    <a:pt x="1" y="1"/>
                  </a:move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56"/>
            <p:cNvSpPr/>
            <p:nvPr/>
          </p:nvSpPr>
          <p:spPr>
            <a:xfrm>
              <a:off x="6836725" y="2757730"/>
              <a:ext cx="173921" cy="354157"/>
            </a:xfrm>
            <a:custGeom>
              <a:avLst/>
              <a:gdLst/>
              <a:ahLst/>
              <a:cxnLst/>
              <a:rect l="l" t="t" r="r" b="b"/>
              <a:pathLst>
                <a:path w="3002" h="6113" extrusionOk="0">
                  <a:moveTo>
                    <a:pt x="1177" y="1"/>
                  </a:moveTo>
                  <a:cubicBezTo>
                    <a:pt x="1095" y="794"/>
                    <a:pt x="949" y="1551"/>
                    <a:pt x="721" y="2281"/>
                  </a:cubicBezTo>
                  <a:cubicBezTo>
                    <a:pt x="530" y="2883"/>
                    <a:pt x="301" y="3422"/>
                    <a:pt x="0" y="3951"/>
                  </a:cubicBezTo>
                  <a:cubicBezTo>
                    <a:pt x="110" y="4060"/>
                    <a:pt x="183" y="4179"/>
                    <a:pt x="301" y="4252"/>
                  </a:cubicBezTo>
                  <a:cubicBezTo>
                    <a:pt x="831" y="4863"/>
                    <a:pt x="1287" y="5474"/>
                    <a:pt x="1743" y="6113"/>
                  </a:cubicBezTo>
                  <a:lnTo>
                    <a:pt x="1779" y="6113"/>
                  </a:lnTo>
                  <a:cubicBezTo>
                    <a:pt x="2318" y="5319"/>
                    <a:pt x="2692" y="4480"/>
                    <a:pt x="3002" y="3567"/>
                  </a:cubicBezTo>
                  <a:lnTo>
                    <a:pt x="3002" y="2920"/>
                  </a:lnTo>
                  <a:cubicBezTo>
                    <a:pt x="3002" y="2619"/>
                    <a:pt x="3002" y="2281"/>
                    <a:pt x="2965" y="1898"/>
                  </a:cubicBezTo>
                  <a:cubicBezTo>
                    <a:pt x="2883" y="1779"/>
                    <a:pt x="2774" y="1670"/>
                    <a:pt x="2692" y="1551"/>
                  </a:cubicBezTo>
                  <a:cubicBezTo>
                    <a:pt x="2546" y="1323"/>
                    <a:pt x="2354" y="1141"/>
                    <a:pt x="2199" y="949"/>
                  </a:cubicBezTo>
                  <a:cubicBezTo>
                    <a:pt x="2007" y="758"/>
                    <a:pt x="1779" y="566"/>
                    <a:pt x="1597" y="375"/>
                  </a:cubicBezTo>
                  <a:cubicBezTo>
                    <a:pt x="1442" y="265"/>
                    <a:pt x="1323" y="110"/>
                    <a:pt x="1177" y="1"/>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56"/>
            <p:cNvSpPr/>
            <p:nvPr/>
          </p:nvSpPr>
          <p:spPr>
            <a:xfrm>
              <a:off x="6942401" y="2979746"/>
              <a:ext cx="68247" cy="182901"/>
            </a:xfrm>
            <a:custGeom>
              <a:avLst/>
              <a:gdLst/>
              <a:ahLst/>
              <a:cxnLst/>
              <a:rect l="l" t="t" r="r" b="b"/>
              <a:pathLst>
                <a:path w="1178" h="3157" extrusionOk="0">
                  <a:moveTo>
                    <a:pt x="1178" y="0"/>
                  </a:moveTo>
                  <a:lnTo>
                    <a:pt x="1178" y="0"/>
                  </a:lnTo>
                  <a:cubicBezTo>
                    <a:pt x="1023" y="420"/>
                    <a:pt x="868" y="803"/>
                    <a:pt x="640" y="1222"/>
                  </a:cubicBezTo>
                  <a:cubicBezTo>
                    <a:pt x="457" y="1596"/>
                    <a:pt x="229" y="1980"/>
                    <a:pt x="1" y="2363"/>
                  </a:cubicBezTo>
                  <a:cubicBezTo>
                    <a:pt x="183" y="2627"/>
                    <a:pt x="375" y="2892"/>
                    <a:pt x="530" y="3156"/>
                  </a:cubicBezTo>
                  <a:cubicBezTo>
                    <a:pt x="758" y="2664"/>
                    <a:pt x="913" y="2135"/>
                    <a:pt x="1023" y="1560"/>
                  </a:cubicBezTo>
                  <a:cubicBezTo>
                    <a:pt x="1096" y="1067"/>
                    <a:pt x="1178" y="538"/>
                    <a:pt x="1178" y="0"/>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56"/>
            <p:cNvSpPr/>
            <p:nvPr/>
          </p:nvSpPr>
          <p:spPr>
            <a:xfrm>
              <a:off x="6992632" y="2847591"/>
              <a:ext cx="58" cy="58"/>
            </a:xfrm>
            <a:custGeom>
              <a:avLst/>
              <a:gdLst/>
              <a:ahLst/>
              <a:cxnLst/>
              <a:rect l="l" t="t" r="r" b="b"/>
              <a:pathLst>
                <a:path w="1" h="1" extrusionOk="0">
                  <a:moveTo>
                    <a:pt x="1" y="0"/>
                  </a:move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56"/>
            <p:cNvSpPr/>
            <p:nvPr/>
          </p:nvSpPr>
          <p:spPr>
            <a:xfrm>
              <a:off x="6992632" y="2847591"/>
              <a:ext cx="58" cy="58"/>
            </a:xfrm>
            <a:custGeom>
              <a:avLst/>
              <a:gdLst/>
              <a:ahLst/>
              <a:cxnLst/>
              <a:rect l="l" t="t" r="r" b="b"/>
              <a:pathLst>
                <a:path w="1" h="1" extrusionOk="0">
                  <a:moveTo>
                    <a:pt x="1" y="0"/>
                  </a:move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56"/>
            <p:cNvSpPr/>
            <p:nvPr/>
          </p:nvSpPr>
          <p:spPr>
            <a:xfrm>
              <a:off x="6992632" y="2847591"/>
              <a:ext cx="58" cy="58"/>
            </a:xfrm>
            <a:custGeom>
              <a:avLst/>
              <a:gdLst/>
              <a:ahLst/>
              <a:cxnLst/>
              <a:rect l="l" t="t" r="r" b="b"/>
              <a:pathLst>
                <a:path w="1" h="1" extrusionOk="0">
                  <a:moveTo>
                    <a:pt x="1" y="0"/>
                  </a:move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56"/>
            <p:cNvSpPr/>
            <p:nvPr/>
          </p:nvSpPr>
          <p:spPr>
            <a:xfrm>
              <a:off x="6992632" y="2847591"/>
              <a:ext cx="58" cy="58"/>
            </a:xfrm>
            <a:custGeom>
              <a:avLst/>
              <a:gdLst/>
              <a:ahLst/>
              <a:cxnLst/>
              <a:rect l="l" t="t" r="r" b="b"/>
              <a:pathLst>
                <a:path w="1" h="1" extrusionOk="0">
                  <a:moveTo>
                    <a:pt x="1" y="0"/>
                  </a:move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56"/>
            <p:cNvSpPr/>
            <p:nvPr/>
          </p:nvSpPr>
          <p:spPr>
            <a:xfrm>
              <a:off x="6541248" y="2891971"/>
              <a:ext cx="290776" cy="264299"/>
            </a:xfrm>
            <a:custGeom>
              <a:avLst/>
              <a:gdLst/>
              <a:ahLst/>
              <a:cxnLst/>
              <a:rect l="l" t="t" r="r" b="b"/>
              <a:pathLst>
                <a:path w="5019" h="4562" extrusionOk="0">
                  <a:moveTo>
                    <a:pt x="2966" y="1"/>
                  </a:moveTo>
                  <a:cubicBezTo>
                    <a:pt x="2856" y="302"/>
                    <a:pt x="2738" y="603"/>
                    <a:pt x="2665" y="913"/>
                  </a:cubicBezTo>
                  <a:cubicBezTo>
                    <a:pt x="2592" y="1287"/>
                    <a:pt x="2546" y="1634"/>
                    <a:pt x="2510" y="1971"/>
                  </a:cubicBezTo>
                  <a:cubicBezTo>
                    <a:pt x="2510" y="1935"/>
                    <a:pt x="2473" y="1935"/>
                    <a:pt x="2437" y="1898"/>
                  </a:cubicBezTo>
                  <a:cubicBezTo>
                    <a:pt x="2364" y="1862"/>
                    <a:pt x="2245" y="1825"/>
                    <a:pt x="2172" y="1789"/>
                  </a:cubicBezTo>
                  <a:cubicBezTo>
                    <a:pt x="2053" y="1743"/>
                    <a:pt x="1907" y="1707"/>
                    <a:pt x="1752" y="1707"/>
                  </a:cubicBezTo>
                  <a:lnTo>
                    <a:pt x="1561" y="1707"/>
                  </a:lnTo>
                  <a:cubicBezTo>
                    <a:pt x="1260" y="1789"/>
                    <a:pt x="995" y="1898"/>
                    <a:pt x="722" y="2090"/>
                  </a:cubicBezTo>
                  <a:cubicBezTo>
                    <a:pt x="420" y="2354"/>
                    <a:pt x="156" y="2701"/>
                    <a:pt x="1" y="3157"/>
                  </a:cubicBezTo>
                  <a:cubicBezTo>
                    <a:pt x="384" y="3340"/>
                    <a:pt x="767" y="3568"/>
                    <a:pt x="1105" y="3841"/>
                  </a:cubicBezTo>
                  <a:cubicBezTo>
                    <a:pt x="1406" y="4069"/>
                    <a:pt x="1679" y="4297"/>
                    <a:pt x="1944" y="4562"/>
                  </a:cubicBezTo>
                  <a:lnTo>
                    <a:pt x="2017" y="4562"/>
                  </a:lnTo>
                  <a:cubicBezTo>
                    <a:pt x="2172" y="4480"/>
                    <a:pt x="2281" y="4443"/>
                    <a:pt x="2437" y="4370"/>
                  </a:cubicBezTo>
                  <a:cubicBezTo>
                    <a:pt x="2592" y="4297"/>
                    <a:pt x="2738" y="4179"/>
                    <a:pt x="2893" y="4106"/>
                  </a:cubicBezTo>
                  <a:cubicBezTo>
                    <a:pt x="3084" y="3987"/>
                    <a:pt x="3194" y="3878"/>
                    <a:pt x="3349" y="3759"/>
                  </a:cubicBezTo>
                  <a:cubicBezTo>
                    <a:pt x="3841" y="3340"/>
                    <a:pt x="4225" y="2847"/>
                    <a:pt x="4599" y="2318"/>
                  </a:cubicBezTo>
                  <a:cubicBezTo>
                    <a:pt x="4754" y="2090"/>
                    <a:pt x="4872" y="1898"/>
                    <a:pt x="5018" y="1670"/>
                  </a:cubicBezTo>
                  <a:cubicBezTo>
                    <a:pt x="4599" y="1250"/>
                    <a:pt x="4188" y="876"/>
                    <a:pt x="3768" y="530"/>
                  </a:cubicBezTo>
                  <a:cubicBezTo>
                    <a:pt x="3504" y="338"/>
                    <a:pt x="3230" y="147"/>
                    <a:pt x="2966" y="1"/>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56"/>
            <p:cNvSpPr/>
            <p:nvPr/>
          </p:nvSpPr>
          <p:spPr>
            <a:xfrm>
              <a:off x="6658048" y="2990812"/>
              <a:ext cx="277567" cy="277509"/>
            </a:xfrm>
            <a:custGeom>
              <a:avLst/>
              <a:gdLst/>
              <a:ahLst/>
              <a:cxnLst/>
              <a:rect l="l" t="t" r="r" b="b"/>
              <a:pathLst>
                <a:path w="4791" h="4790" extrusionOk="0">
                  <a:moveTo>
                    <a:pt x="3039" y="1"/>
                  </a:moveTo>
                  <a:cubicBezTo>
                    <a:pt x="2966" y="156"/>
                    <a:pt x="2893" y="265"/>
                    <a:pt x="2811" y="420"/>
                  </a:cubicBezTo>
                  <a:cubicBezTo>
                    <a:pt x="2583" y="721"/>
                    <a:pt x="2355" y="1068"/>
                    <a:pt x="2127" y="1333"/>
                  </a:cubicBezTo>
                  <a:cubicBezTo>
                    <a:pt x="1898" y="1597"/>
                    <a:pt x="1670" y="1862"/>
                    <a:pt x="1406" y="2090"/>
                  </a:cubicBezTo>
                  <a:cubicBezTo>
                    <a:pt x="1178" y="2281"/>
                    <a:pt x="913" y="2473"/>
                    <a:pt x="649" y="2628"/>
                  </a:cubicBezTo>
                  <a:cubicBezTo>
                    <a:pt x="421" y="2737"/>
                    <a:pt x="229" y="2856"/>
                    <a:pt x="1" y="2929"/>
                  </a:cubicBezTo>
                  <a:cubicBezTo>
                    <a:pt x="120" y="3048"/>
                    <a:pt x="229" y="3157"/>
                    <a:pt x="384" y="3312"/>
                  </a:cubicBezTo>
                  <a:cubicBezTo>
                    <a:pt x="804" y="3768"/>
                    <a:pt x="1214" y="4261"/>
                    <a:pt x="1634" y="4790"/>
                  </a:cubicBezTo>
                  <a:cubicBezTo>
                    <a:pt x="1825" y="4717"/>
                    <a:pt x="2017" y="4644"/>
                    <a:pt x="2172" y="4525"/>
                  </a:cubicBezTo>
                  <a:lnTo>
                    <a:pt x="2172" y="4562"/>
                  </a:lnTo>
                  <a:cubicBezTo>
                    <a:pt x="2400" y="4452"/>
                    <a:pt x="2628" y="4297"/>
                    <a:pt x="2856" y="4142"/>
                  </a:cubicBezTo>
                  <a:cubicBezTo>
                    <a:pt x="3039" y="4033"/>
                    <a:pt x="3267" y="3841"/>
                    <a:pt x="3458" y="3686"/>
                  </a:cubicBezTo>
                  <a:cubicBezTo>
                    <a:pt x="3951" y="3230"/>
                    <a:pt x="4407" y="2737"/>
                    <a:pt x="4790" y="2172"/>
                  </a:cubicBezTo>
                  <a:cubicBezTo>
                    <a:pt x="4635" y="1944"/>
                    <a:pt x="4453" y="1716"/>
                    <a:pt x="4298" y="1488"/>
                  </a:cubicBezTo>
                  <a:cubicBezTo>
                    <a:pt x="3878" y="949"/>
                    <a:pt x="3495" y="457"/>
                    <a:pt x="3039" y="1"/>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56"/>
            <p:cNvSpPr/>
            <p:nvPr/>
          </p:nvSpPr>
          <p:spPr>
            <a:xfrm>
              <a:off x="6754802" y="3120824"/>
              <a:ext cx="218357" cy="200397"/>
            </a:xfrm>
            <a:custGeom>
              <a:avLst/>
              <a:gdLst/>
              <a:ahLst/>
              <a:cxnLst/>
              <a:rect l="l" t="t" r="r" b="b"/>
              <a:pathLst>
                <a:path w="3769" h="3459" extrusionOk="0">
                  <a:moveTo>
                    <a:pt x="3157" y="1"/>
                  </a:moveTo>
                  <a:cubicBezTo>
                    <a:pt x="3084" y="119"/>
                    <a:pt x="3011" y="265"/>
                    <a:pt x="2892" y="384"/>
                  </a:cubicBezTo>
                  <a:cubicBezTo>
                    <a:pt x="2509" y="877"/>
                    <a:pt x="2099" y="1333"/>
                    <a:pt x="1597" y="1670"/>
                  </a:cubicBezTo>
                  <a:cubicBezTo>
                    <a:pt x="1141" y="2053"/>
                    <a:pt x="612" y="2354"/>
                    <a:pt x="82" y="2582"/>
                  </a:cubicBezTo>
                  <a:lnTo>
                    <a:pt x="0" y="2582"/>
                  </a:lnTo>
                  <a:cubicBezTo>
                    <a:pt x="82" y="2665"/>
                    <a:pt x="119" y="2738"/>
                    <a:pt x="192" y="2856"/>
                  </a:cubicBezTo>
                  <a:cubicBezTo>
                    <a:pt x="347" y="3039"/>
                    <a:pt x="539" y="3267"/>
                    <a:pt x="685" y="3458"/>
                  </a:cubicBezTo>
                  <a:cubicBezTo>
                    <a:pt x="767" y="3458"/>
                    <a:pt x="840" y="3458"/>
                    <a:pt x="913" y="3422"/>
                  </a:cubicBezTo>
                  <a:cubicBezTo>
                    <a:pt x="1259" y="3349"/>
                    <a:pt x="1597" y="3194"/>
                    <a:pt x="1944" y="3002"/>
                  </a:cubicBezTo>
                  <a:cubicBezTo>
                    <a:pt x="2245" y="2811"/>
                    <a:pt x="2509" y="2582"/>
                    <a:pt x="2783" y="2318"/>
                  </a:cubicBezTo>
                  <a:cubicBezTo>
                    <a:pt x="3047" y="2053"/>
                    <a:pt x="3275" y="1752"/>
                    <a:pt x="3467" y="1406"/>
                  </a:cubicBezTo>
                  <a:cubicBezTo>
                    <a:pt x="3576" y="1214"/>
                    <a:pt x="3649" y="1032"/>
                    <a:pt x="3768" y="804"/>
                  </a:cubicBezTo>
                  <a:cubicBezTo>
                    <a:pt x="3576" y="530"/>
                    <a:pt x="3385" y="265"/>
                    <a:pt x="3157" y="1"/>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56"/>
            <p:cNvSpPr/>
            <p:nvPr/>
          </p:nvSpPr>
          <p:spPr>
            <a:xfrm>
              <a:off x="6532789" y="3079109"/>
              <a:ext cx="116333" cy="88293"/>
            </a:xfrm>
            <a:custGeom>
              <a:avLst/>
              <a:gdLst/>
              <a:ahLst/>
              <a:cxnLst/>
              <a:rect l="l" t="t" r="r" b="b"/>
              <a:pathLst>
                <a:path w="2008" h="1524" extrusionOk="0">
                  <a:moveTo>
                    <a:pt x="147" y="0"/>
                  </a:moveTo>
                  <a:cubicBezTo>
                    <a:pt x="110" y="73"/>
                    <a:pt x="74" y="192"/>
                    <a:pt x="74" y="265"/>
                  </a:cubicBezTo>
                  <a:cubicBezTo>
                    <a:pt x="37" y="566"/>
                    <a:pt x="1" y="839"/>
                    <a:pt x="37" y="1140"/>
                  </a:cubicBezTo>
                  <a:cubicBezTo>
                    <a:pt x="37" y="1213"/>
                    <a:pt x="37" y="1332"/>
                    <a:pt x="74" y="1441"/>
                  </a:cubicBezTo>
                  <a:cubicBezTo>
                    <a:pt x="265" y="1478"/>
                    <a:pt x="457" y="1478"/>
                    <a:pt x="639" y="1524"/>
                  </a:cubicBezTo>
                  <a:lnTo>
                    <a:pt x="1178" y="1524"/>
                  </a:lnTo>
                  <a:cubicBezTo>
                    <a:pt x="1369" y="1478"/>
                    <a:pt x="1515" y="1478"/>
                    <a:pt x="1707" y="1441"/>
                  </a:cubicBezTo>
                  <a:cubicBezTo>
                    <a:pt x="1780" y="1405"/>
                    <a:pt x="1898" y="1405"/>
                    <a:pt x="2008" y="1368"/>
                  </a:cubicBezTo>
                  <a:cubicBezTo>
                    <a:pt x="1743" y="1104"/>
                    <a:pt x="1479" y="876"/>
                    <a:pt x="1178" y="648"/>
                  </a:cubicBezTo>
                  <a:cubicBezTo>
                    <a:pt x="950" y="493"/>
                    <a:pt x="758" y="338"/>
                    <a:pt x="530" y="192"/>
                  </a:cubicBezTo>
                  <a:cubicBezTo>
                    <a:pt x="375" y="110"/>
                    <a:pt x="265" y="37"/>
                    <a:pt x="147" y="0"/>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56"/>
            <p:cNvSpPr/>
            <p:nvPr/>
          </p:nvSpPr>
          <p:spPr>
            <a:xfrm>
              <a:off x="6537019" y="3160453"/>
              <a:ext cx="211463" cy="123228"/>
            </a:xfrm>
            <a:custGeom>
              <a:avLst/>
              <a:gdLst/>
              <a:ahLst/>
              <a:cxnLst/>
              <a:rect l="l" t="t" r="r" b="b"/>
              <a:pathLst>
                <a:path w="3650" h="2127" extrusionOk="0">
                  <a:moveTo>
                    <a:pt x="2017" y="1"/>
                  </a:moveTo>
                  <a:cubicBezTo>
                    <a:pt x="1980" y="1"/>
                    <a:pt x="1935" y="37"/>
                    <a:pt x="1935" y="37"/>
                  </a:cubicBezTo>
                  <a:cubicBezTo>
                    <a:pt x="1670" y="120"/>
                    <a:pt x="1369" y="156"/>
                    <a:pt x="1105" y="193"/>
                  </a:cubicBezTo>
                  <a:cubicBezTo>
                    <a:pt x="795" y="193"/>
                    <a:pt x="493" y="193"/>
                    <a:pt x="192" y="156"/>
                  </a:cubicBezTo>
                  <a:cubicBezTo>
                    <a:pt x="110" y="120"/>
                    <a:pt x="74" y="120"/>
                    <a:pt x="1" y="120"/>
                  </a:cubicBezTo>
                  <a:cubicBezTo>
                    <a:pt x="37" y="266"/>
                    <a:pt x="74" y="421"/>
                    <a:pt x="156" y="530"/>
                  </a:cubicBezTo>
                  <a:cubicBezTo>
                    <a:pt x="192" y="685"/>
                    <a:pt x="229" y="804"/>
                    <a:pt x="302" y="913"/>
                  </a:cubicBezTo>
                  <a:cubicBezTo>
                    <a:pt x="384" y="1032"/>
                    <a:pt x="457" y="1141"/>
                    <a:pt x="566" y="1296"/>
                  </a:cubicBezTo>
                  <a:cubicBezTo>
                    <a:pt x="795" y="1524"/>
                    <a:pt x="1068" y="1789"/>
                    <a:pt x="1442" y="1981"/>
                  </a:cubicBezTo>
                  <a:cubicBezTo>
                    <a:pt x="1479" y="2017"/>
                    <a:pt x="1561" y="2054"/>
                    <a:pt x="1634" y="2090"/>
                  </a:cubicBezTo>
                  <a:cubicBezTo>
                    <a:pt x="1670" y="2127"/>
                    <a:pt x="1707" y="2127"/>
                    <a:pt x="1789" y="2127"/>
                  </a:cubicBezTo>
                  <a:lnTo>
                    <a:pt x="2437" y="2127"/>
                  </a:lnTo>
                  <a:cubicBezTo>
                    <a:pt x="2619" y="2090"/>
                    <a:pt x="2847" y="2090"/>
                    <a:pt x="3039" y="2017"/>
                  </a:cubicBezTo>
                  <a:cubicBezTo>
                    <a:pt x="3230" y="1981"/>
                    <a:pt x="3458" y="1944"/>
                    <a:pt x="3650" y="1862"/>
                  </a:cubicBezTo>
                  <a:cubicBezTo>
                    <a:pt x="3303" y="1442"/>
                    <a:pt x="3002" y="1068"/>
                    <a:pt x="2619" y="685"/>
                  </a:cubicBezTo>
                  <a:cubicBezTo>
                    <a:pt x="2437" y="457"/>
                    <a:pt x="2209" y="229"/>
                    <a:pt x="2017" y="1"/>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56"/>
            <p:cNvSpPr/>
            <p:nvPr/>
          </p:nvSpPr>
          <p:spPr>
            <a:xfrm>
              <a:off x="6640609" y="3273084"/>
              <a:ext cx="149646" cy="50230"/>
            </a:xfrm>
            <a:custGeom>
              <a:avLst/>
              <a:gdLst/>
              <a:ahLst/>
              <a:cxnLst/>
              <a:rect l="l" t="t" r="r" b="b"/>
              <a:pathLst>
                <a:path w="2583" h="867" extrusionOk="0">
                  <a:moveTo>
                    <a:pt x="1898" y="0"/>
                  </a:moveTo>
                  <a:cubicBezTo>
                    <a:pt x="1670" y="73"/>
                    <a:pt x="1442" y="146"/>
                    <a:pt x="1178" y="183"/>
                  </a:cubicBezTo>
                  <a:cubicBezTo>
                    <a:pt x="877" y="228"/>
                    <a:pt x="566" y="265"/>
                    <a:pt x="265" y="265"/>
                  </a:cubicBezTo>
                  <a:lnTo>
                    <a:pt x="1" y="265"/>
                  </a:lnTo>
                  <a:cubicBezTo>
                    <a:pt x="229" y="338"/>
                    <a:pt x="457" y="456"/>
                    <a:pt x="685" y="529"/>
                  </a:cubicBezTo>
                  <a:cubicBezTo>
                    <a:pt x="877" y="602"/>
                    <a:pt x="1023" y="639"/>
                    <a:pt x="1214" y="721"/>
                  </a:cubicBezTo>
                  <a:cubicBezTo>
                    <a:pt x="1406" y="757"/>
                    <a:pt x="1597" y="794"/>
                    <a:pt x="1789" y="830"/>
                  </a:cubicBezTo>
                  <a:cubicBezTo>
                    <a:pt x="1935" y="867"/>
                    <a:pt x="2090" y="867"/>
                    <a:pt x="2245" y="867"/>
                  </a:cubicBezTo>
                  <a:lnTo>
                    <a:pt x="2583" y="867"/>
                  </a:lnTo>
                  <a:cubicBezTo>
                    <a:pt x="2473" y="721"/>
                    <a:pt x="2355" y="566"/>
                    <a:pt x="2245" y="411"/>
                  </a:cubicBezTo>
                  <a:cubicBezTo>
                    <a:pt x="2126" y="265"/>
                    <a:pt x="2017" y="110"/>
                    <a:pt x="1898" y="0"/>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56"/>
            <p:cNvSpPr/>
            <p:nvPr/>
          </p:nvSpPr>
          <p:spPr>
            <a:xfrm>
              <a:off x="6770677" y="3296838"/>
              <a:ext cx="58" cy="58"/>
            </a:xfrm>
            <a:custGeom>
              <a:avLst/>
              <a:gdLst/>
              <a:ahLst/>
              <a:cxnLst/>
              <a:rect l="l" t="t" r="r" b="b"/>
              <a:pathLst>
                <a:path w="1" h="1" extrusionOk="0">
                  <a:moveTo>
                    <a:pt x="0" y="1"/>
                  </a:move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56"/>
            <p:cNvSpPr/>
            <p:nvPr/>
          </p:nvSpPr>
          <p:spPr>
            <a:xfrm>
              <a:off x="6770677" y="3296838"/>
              <a:ext cx="58" cy="58"/>
            </a:xfrm>
            <a:custGeom>
              <a:avLst/>
              <a:gdLst/>
              <a:ahLst/>
              <a:cxnLst/>
              <a:rect l="l" t="t" r="r" b="b"/>
              <a:pathLst>
                <a:path w="1" h="1" extrusionOk="0">
                  <a:moveTo>
                    <a:pt x="0" y="1"/>
                  </a:move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56"/>
            <p:cNvSpPr/>
            <p:nvPr/>
          </p:nvSpPr>
          <p:spPr>
            <a:xfrm>
              <a:off x="6752659" y="2797359"/>
              <a:ext cx="79371" cy="251090"/>
            </a:xfrm>
            <a:custGeom>
              <a:avLst/>
              <a:gdLst/>
              <a:ahLst/>
              <a:cxnLst/>
              <a:rect l="l" t="t" r="r" b="b"/>
              <a:pathLst>
                <a:path w="1370" h="4334" extrusionOk="0">
                  <a:moveTo>
                    <a:pt x="1333" y="1"/>
                  </a:moveTo>
                  <a:lnTo>
                    <a:pt x="1333" y="37"/>
                  </a:lnTo>
                  <a:cubicBezTo>
                    <a:pt x="1296" y="375"/>
                    <a:pt x="1296" y="721"/>
                    <a:pt x="1223" y="1059"/>
                  </a:cubicBezTo>
                  <a:cubicBezTo>
                    <a:pt x="1178" y="1442"/>
                    <a:pt x="1068" y="1825"/>
                    <a:pt x="995" y="2163"/>
                  </a:cubicBezTo>
                  <a:cubicBezTo>
                    <a:pt x="877" y="2546"/>
                    <a:pt x="767" y="2883"/>
                    <a:pt x="612" y="3230"/>
                  </a:cubicBezTo>
                  <a:cubicBezTo>
                    <a:pt x="539" y="3376"/>
                    <a:pt x="421" y="3568"/>
                    <a:pt x="348" y="3723"/>
                  </a:cubicBezTo>
                  <a:cubicBezTo>
                    <a:pt x="265" y="3914"/>
                    <a:pt x="156" y="4060"/>
                    <a:pt x="37" y="4252"/>
                  </a:cubicBezTo>
                  <a:lnTo>
                    <a:pt x="1" y="4252"/>
                  </a:lnTo>
                  <a:cubicBezTo>
                    <a:pt x="1" y="4288"/>
                    <a:pt x="1" y="4288"/>
                    <a:pt x="37" y="4334"/>
                  </a:cubicBezTo>
                  <a:lnTo>
                    <a:pt x="119" y="4334"/>
                  </a:lnTo>
                  <a:cubicBezTo>
                    <a:pt x="156" y="4288"/>
                    <a:pt x="192" y="4252"/>
                    <a:pt x="192" y="4215"/>
                  </a:cubicBezTo>
                  <a:cubicBezTo>
                    <a:pt x="229" y="4179"/>
                    <a:pt x="265" y="4142"/>
                    <a:pt x="265" y="4106"/>
                  </a:cubicBezTo>
                  <a:cubicBezTo>
                    <a:pt x="348" y="4024"/>
                    <a:pt x="384" y="3951"/>
                    <a:pt x="421" y="3832"/>
                  </a:cubicBezTo>
                  <a:cubicBezTo>
                    <a:pt x="539" y="3686"/>
                    <a:pt x="612" y="3531"/>
                    <a:pt x="685" y="3376"/>
                  </a:cubicBezTo>
                  <a:cubicBezTo>
                    <a:pt x="840" y="3002"/>
                    <a:pt x="950" y="2655"/>
                    <a:pt x="1068" y="2281"/>
                  </a:cubicBezTo>
                  <a:cubicBezTo>
                    <a:pt x="1141" y="1898"/>
                    <a:pt x="1260" y="1515"/>
                    <a:pt x="1296" y="1141"/>
                  </a:cubicBezTo>
                  <a:cubicBezTo>
                    <a:pt x="1369" y="758"/>
                    <a:pt x="1369" y="411"/>
                    <a:pt x="1369" y="37"/>
                  </a:cubicBezTo>
                  <a:lnTo>
                    <a:pt x="1369" y="1"/>
                  </a:ln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56"/>
            <p:cNvSpPr/>
            <p:nvPr/>
          </p:nvSpPr>
          <p:spPr>
            <a:xfrm>
              <a:off x="6644839" y="2990812"/>
              <a:ext cx="187188" cy="77227"/>
            </a:xfrm>
            <a:custGeom>
              <a:avLst/>
              <a:gdLst/>
              <a:ahLst/>
              <a:cxnLst/>
              <a:rect l="l" t="t" r="r" b="b"/>
              <a:pathLst>
                <a:path w="3231" h="1333" extrusionOk="0">
                  <a:moveTo>
                    <a:pt x="37" y="1"/>
                  </a:moveTo>
                  <a:cubicBezTo>
                    <a:pt x="37" y="1"/>
                    <a:pt x="1" y="1"/>
                    <a:pt x="1" y="37"/>
                  </a:cubicBezTo>
                  <a:lnTo>
                    <a:pt x="37" y="83"/>
                  </a:lnTo>
                  <a:lnTo>
                    <a:pt x="229" y="83"/>
                  </a:lnTo>
                  <a:cubicBezTo>
                    <a:pt x="348" y="83"/>
                    <a:pt x="421" y="119"/>
                    <a:pt x="530" y="156"/>
                  </a:cubicBezTo>
                  <a:cubicBezTo>
                    <a:pt x="722" y="265"/>
                    <a:pt x="913" y="384"/>
                    <a:pt x="1105" y="539"/>
                  </a:cubicBezTo>
                  <a:cubicBezTo>
                    <a:pt x="1214" y="612"/>
                    <a:pt x="1296" y="685"/>
                    <a:pt x="1406" y="721"/>
                  </a:cubicBezTo>
                  <a:cubicBezTo>
                    <a:pt x="1488" y="803"/>
                    <a:pt x="1597" y="876"/>
                    <a:pt x="1716" y="913"/>
                  </a:cubicBezTo>
                  <a:cubicBezTo>
                    <a:pt x="1944" y="1068"/>
                    <a:pt x="2172" y="1177"/>
                    <a:pt x="2437" y="1260"/>
                  </a:cubicBezTo>
                  <a:cubicBezTo>
                    <a:pt x="2546" y="1296"/>
                    <a:pt x="2665" y="1296"/>
                    <a:pt x="2811" y="1333"/>
                  </a:cubicBezTo>
                  <a:cubicBezTo>
                    <a:pt x="2856" y="1333"/>
                    <a:pt x="2929" y="1296"/>
                    <a:pt x="3002" y="1296"/>
                  </a:cubicBezTo>
                  <a:cubicBezTo>
                    <a:pt x="3039" y="1296"/>
                    <a:pt x="3121" y="1296"/>
                    <a:pt x="3194" y="1260"/>
                  </a:cubicBezTo>
                  <a:cubicBezTo>
                    <a:pt x="3230" y="1260"/>
                    <a:pt x="3230" y="1223"/>
                    <a:pt x="3230" y="1177"/>
                  </a:cubicBezTo>
                  <a:cubicBezTo>
                    <a:pt x="3230" y="1141"/>
                    <a:pt x="3194" y="1141"/>
                    <a:pt x="3157" y="1141"/>
                  </a:cubicBezTo>
                  <a:cubicBezTo>
                    <a:pt x="3121" y="1141"/>
                    <a:pt x="3084" y="1177"/>
                    <a:pt x="3002" y="1177"/>
                  </a:cubicBezTo>
                  <a:lnTo>
                    <a:pt x="2701" y="1177"/>
                  </a:lnTo>
                  <a:cubicBezTo>
                    <a:pt x="2628" y="1141"/>
                    <a:pt x="2510" y="1141"/>
                    <a:pt x="2437" y="1104"/>
                  </a:cubicBezTo>
                  <a:cubicBezTo>
                    <a:pt x="2355" y="1068"/>
                    <a:pt x="2282" y="1031"/>
                    <a:pt x="2172" y="1031"/>
                  </a:cubicBezTo>
                  <a:cubicBezTo>
                    <a:pt x="2090" y="949"/>
                    <a:pt x="1980" y="913"/>
                    <a:pt x="1862" y="876"/>
                  </a:cubicBezTo>
                  <a:cubicBezTo>
                    <a:pt x="1789" y="803"/>
                    <a:pt x="1716" y="767"/>
                    <a:pt x="1634" y="685"/>
                  </a:cubicBezTo>
                  <a:cubicBezTo>
                    <a:pt x="1442" y="612"/>
                    <a:pt x="1296" y="493"/>
                    <a:pt x="1141" y="384"/>
                  </a:cubicBezTo>
                  <a:cubicBezTo>
                    <a:pt x="950" y="265"/>
                    <a:pt x="804" y="156"/>
                    <a:pt x="612" y="119"/>
                  </a:cubicBezTo>
                  <a:cubicBezTo>
                    <a:pt x="421" y="37"/>
                    <a:pt x="265" y="1"/>
                    <a:pt x="74"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56"/>
            <p:cNvSpPr/>
            <p:nvPr/>
          </p:nvSpPr>
          <p:spPr>
            <a:xfrm>
              <a:off x="6534933" y="2658367"/>
              <a:ext cx="477848" cy="667585"/>
            </a:xfrm>
            <a:custGeom>
              <a:avLst/>
              <a:gdLst/>
              <a:ahLst/>
              <a:cxnLst/>
              <a:rect l="l" t="t" r="r" b="b"/>
              <a:pathLst>
                <a:path w="8248" h="11523" extrusionOk="0">
                  <a:moveTo>
                    <a:pt x="6952" y="0"/>
                  </a:moveTo>
                  <a:cubicBezTo>
                    <a:pt x="6915" y="0"/>
                    <a:pt x="6915" y="37"/>
                    <a:pt x="6952" y="37"/>
                  </a:cubicBezTo>
                  <a:cubicBezTo>
                    <a:pt x="7180" y="420"/>
                    <a:pt x="7371" y="758"/>
                    <a:pt x="7563" y="1177"/>
                  </a:cubicBezTo>
                  <a:lnTo>
                    <a:pt x="7563" y="1141"/>
                  </a:lnTo>
                  <a:cubicBezTo>
                    <a:pt x="7755" y="1633"/>
                    <a:pt x="7901" y="2126"/>
                    <a:pt x="7983" y="2628"/>
                  </a:cubicBezTo>
                  <a:cubicBezTo>
                    <a:pt x="8019" y="2929"/>
                    <a:pt x="8056" y="3230"/>
                    <a:pt x="8056" y="3540"/>
                  </a:cubicBezTo>
                  <a:cubicBezTo>
                    <a:pt x="8092" y="3841"/>
                    <a:pt x="8092" y="4142"/>
                    <a:pt x="8092" y="4489"/>
                  </a:cubicBezTo>
                  <a:cubicBezTo>
                    <a:pt x="8129" y="5091"/>
                    <a:pt x="8092" y="5739"/>
                    <a:pt x="8056" y="6350"/>
                  </a:cubicBezTo>
                  <a:cubicBezTo>
                    <a:pt x="8019" y="6769"/>
                    <a:pt x="7946" y="7189"/>
                    <a:pt x="7864" y="7600"/>
                  </a:cubicBezTo>
                  <a:cubicBezTo>
                    <a:pt x="7828" y="7828"/>
                    <a:pt x="7755" y="8019"/>
                    <a:pt x="7718" y="8247"/>
                  </a:cubicBezTo>
                  <a:cubicBezTo>
                    <a:pt x="7673" y="8366"/>
                    <a:pt x="7636" y="8439"/>
                    <a:pt x="7600" y="8557"/>
                  </a:cubicBezTo>
                  <a:cubicBezTo>
                    <a:pt x="7600" y="8667"/>
                    <a:pt x="7563" y="8740"/>
                    <a:pt x="7527" y="8859"/>
                  </a:cubicBezTo>
                  <a:lnTo>
                    <a:pt x="7527" y="8822"/>
                  </a:lnTo>
                  <a:cubicBezTo>
                    <a:pt x="7408" y="9123"/>
                    <a:pt x="7262" y="9424"/>
                    <a:pt x="7070" y="9698"/>
                  </a:cubicBezTo>
                  <a:lnTo>
                    <a:pt x="7070" y="9652"/>
                  </a:lnTo>
                  <a:cubicBezTo>
                    <a:pt x="6842" y="9999"/>
                    <a:pt x="6578" y="10300"/>
                    <a:pt x="6231" y="10528"/>
                  </a:cubicBezTo>
                  <a:lnTo>
                    <a:pt x="6268" y="10528"/>
                  </a:lnTo>
                  <a:cubicBezTo>
                    <a:pt x="5967" y="10756"/>
                    <a:pt x="5666" y="10948"/>
                    <a:pt x="5355" y="11103"/>
                  </a:cubicBezTo>
                  <a:cubicBezTo>
                    <a:pt x="5127" y="11176"/>
                    <a:pt x="4899" y="11249"/>
                    <a:pt x="4635" y="11331"/>
                  </a:cubicBezTo>
                  <a:cubicBezTo>
                    <a:pt x="4466" y="11349"/>
                    <a:pt x="4295" y="11358"/>
                    <a:pt x="4128" y="11358"/>
                  </a:cubicBezTo>
                  <a:cubicBezTo>
                    <a:pt x="3962" y="11358"/>
                    <a:pt x="3800" y="11349"/>
                    <a:pt x="3649" y="11331"/>
                  </a:cubicBezTo>
                  <a:lnTo>
                    <a:pt x="3613" y="11331"/>
                  </a:lnTo>
                  <a:cubicBezTo>
                    <a:pt x="3230" y="11294"/>
                    <a:pt x="2847" y="11212"/>
                    <a:pt x="2473" y="11066"/>
                  </a:cubicBezTo>
                  <a:cubicBezTo>
                    <a:pt x="2281" y="10984"/>
                    <a:pt x="2089" y="10911"/>
                    <a:pt x="1898" y="10793"/>
                  </a:cubicBezTo>
                  <a:cubicBezTo>
                    <a:pt x="1743" y="10720"/>
                    <a:pt x="1560" y="10610"/>
                    <a:pt x="1405" y="10491"/>
                  </a:cubicBezTo>
                  <a:cubicBezTo>
                    <a:pt x="1141" y="10300"/>
                    <a:pt x="876" y="10072"/>
                    <a:pt x="648" y="9807"/>
                  </a:cubicBezTo>
                  <a:lnTo>
                    <a:pt x="685" y="9807"/>
                  </a:lnTo>
                  <a:cubicBezTo>
                    <a:pt x="493" y="9616"/>
                    <a:pt x="374" y="9388"/>
                    <a:pt x="265" y="9160"/>
                  </a:cubicBezTo>
                  <a:cubicBezTo>
                    <a:pt x="228" y="9087"/>
                    <a:pt x="192" y="8968"/>
                    <a:pt x="192" y="8895"/>
                  </a:cubicBezTo>
                  <a:cubicBezTo>
                    <a:pt x="146" y="8786"/>
                    <a:pt x="110" y="8667"/>
                    <a:pt x="110" y="8594"/>
                  </a:cubicBezTo>
                  <a:cubicBezTo>
                    <a:pt x="73" y="8512"/>
                    <a:pt x="73" y="8475"/>
                    <a:pt x="73" y="8439"/>
                  </a:cubicBezTo>
                  <a:cubicBezTo>
                    <a:pt x="73" y="8402"/>
                    <a:pt x="73" y="8402"/>
                    <a:pt x="37" y="8402"/>
                  </a:cubicBezTo>
                  <a:cubicBezTo>
                    <a:pt x="37" y="8402"/>
                    <a:pt x="0" y="8402"/>
                    <a:pt x="0" y="8439"/>
                  </a:cubicBezTo>
                  <a:cubicBezTo>
                    <a:pt x="37" y="8594"/>
                    <a:pt x="37" y="8786"/>
                    <a:pt x="110" y="8968"/>
                  </a:cubicBezTo>
                  <a:cubicBezTo>
                    <a:pt x="146" y="9123"/>
                    <a:pt x="192" y="9278"/>
                    <a:pt x="265" y="9424"/>
                  </a:cubicBezTo>
                  <a:cubicBezTo>
                    <a:pt x="420" y="9771"/>
                    <a:pt x="648" y="10035"/>
                    <a:pt x="913" y="10263"/>
                  </a:cubicBezTo>
                  <a:cubicBezTo>
                    <a:pt x="1022" y="10382"/>
                    <a:pt x="1177" y="10491"/>
                    <a:pt x="1332" y="10610"/>
                  </a:cubicBezTo>
                  <a:cubicBezTo>
                    <a:pt x="1478" y="10720"/>
                    <a:pt x="1670" y="10838"/>
                    <a:pt x="1825" y="10948"/>
                  </a:cubicBezTo>
                  <a:cubicBezTo>
                    <a:pt x="2162" y="11139"/>
                    <a:pt x="2582" y="11294"/>
                    <a:pt x="2965" y="11367"/>
                  </a:cubicBezTo>
                  <a:cubicBezTo>
                    <a:pt x="3385" y="11477"/>
                    <a:pt x="3759" y="11522"/>
                    <a:pt x="4179" y="11522"/>
                  </a:cubicBezTo>
                  <a:cubicBezTo>
                    <a:pt x="4370" y="11522"/>
                    <a:pt x="4562" y="11522"/>
                    <a:pt x="4753" y="11477"/>
                  </a:cubicBezTo>
                  <a:cubicBezTo>
                    <a:pt x="4936" y="11440"/>
                    <a:pt x="5127" y="11367"/>
                    <a:pt x="5282" y="11331"/>
                  </a:cubicBezTo>
                  <a:cubicBezTo>
                    <a:pt x="5620" y="11176"/>
                    <a:pt x="5967" y="10984"/>
                    <a:pt x="6268" y="10720"/>
                  </a:cubicBezTo>
                  <a:cubicBezTo>
                    <a:pt x="6578" y="10491"/>
                    <a:pt x="6879" y="10227"/>
                    <a:pt x="7107" y="9880"/>
                  </a:cubicBezTo>
                  <a:cubicBezTo>
                    <a:pt x="7335" y="9616"/>
                    <a:pt x="7527" y="9278"/>
                    <a:pt x="7636" y="8932"/>
                  </a:cubicBezTo>
                  <a:cubicBezTo>
                    <a:pt x="7673" y="8859"/>
                    <a:pt x="7718" y="8786"/>
                    <a:pt x="7718" y="8667"/>
                  </a:cubicBezTo>
                  <a:cubicBezTo>
                    <a:pt x="7755" y="8557"/>
                    <a:pt x="7791" y="8439"/>
                    <a:pt x="7828" y="8329"/>
                  </a:cubicBezTo>
                  <a:cubicBezTo>
                    <a:pt x="7901" y="8101"/>
                    <a:pt x="7946" y="7873"/>
                    <a:pt x="7983" y="7645"/>
                  </a:cubicBezTo>
                  <a:cubicBezTo>
                    <a:pt x="8174" y="6733"/>
                    <a:pt x="8247" y="5821"/>
                    <a:pt x="8247" y="4908"/>
                  </a:cubicBezTo>
                  <a:lnTo>
                    <a:pt x="8247" y="4261"/>
                  </a:lnTo>
                  <a:cubicBezTo>
                    <a:pt x="8247" y="4033"/>
                    <a:pt x="8211" y="3805"/>
                    <a:pt x="8211" y="3613"/>
                  </a:cubicBezTo>
                  <a:cubicBezTo>
                    <a:pt x="8174" y="3157"/>
                    <a:pt x="8092" y="2737"/>
                    <a:pt x="8019" y="2318"/>
                  </a:cubicBezTo>
                  <a:cubicBezTo>
                    <a:pt x="7983" y="2126"/>
                    <a:pt x="7901" y="1898"/>
                    <a:pt x="7828" y="1716"/>
                  </a:cubicBezTo>
                  <a:cubicBezTo>
                    <a:pt x="7791" y="1524"/>
                    <a:pt x="7718" y="1332"/>
                    <a:pt x="7636" y="1141"/>
                  </a:cubicBezTo>
                  <a:cubicBezTo>
                    <a:pt x="7527" y="876"/>
                    <a:pt x="7371" y="648"/>
                    <a:pt x="7216" y="384"/>
                  </a:cubicBezTo>
                  <a:cubicBezTo>
                    <a:pt x="7180" y="347"/>
                    <a:pt x="7143" y="265"/>
                    <a:pt x="7107" y="229"/>
                  </a:cubicBezTo>
                  <a:cubicBezTo>
                    <a:pt x="7107" y="192"/>
                    <a:pt x="7070" y="156"/>
                    <a:pt x="7070" y="156"/>
                  </a:cubicBezTo>
                  <a:cubicBezTo>
                    <a:pt x="7034" y="119"/>
                    <a:pt x="6988" y="37"/>
                    <a:pt x="6952"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56"/>
            <p:cNvSpPr/>
            <p:nvPr/>
          </p:nvSpPr>
          <p:spPr>
            <a:xfrm>
              <a:off x="6550228" y="3189016"/>
              <a:ext cx="58" cy="58"/>
            </a:xfrm>
            <a:custGeom>
              <a:avLst/>
              <a:gdLst/>
              <a:ahLst/>
              <a:cxnLst/>
              <a:rect l="l" t="t" r="r" b="b"/>
              <a:pathLst>
                <a:path w="1" h="1" extrusionOk="0">
                  <a:moveTo>
                    <a:pt x="1" y="1"/>
                  </a:moveTo>
                  <a:close/>
                </a:path>
              </a:pathLst>
            </a:custGeom>
            <a:solidFill>
              <a:srgbClr val="3F2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56"/>
            <p:cNvSpPr/>
            <p:nvPr/>
          </p:nvSpPr>
          <p:spPr>
            <a:xfrm>
              <a:off x="6550228" y="3189016"/>
              <a:ext cx="58" cy="58"/>
            </a:xfrm>
            <a:custGeom>
              <a:avLst/>
              <a:gdLst/>
              <a:ahLst/>
              <a:cxnLst/>
              <a:rect l="l" t="t" r="r" b="b"/>
              <a:pathLst>
                <a:path w="1" h="1" extrusionOk="0">
                  <a:moveTo>
                    <a:pt x="1" y="1"/>
                  </a:moveTo>
                  <a:lnTo>
                    <a:pt x="1" y="1"/>
                  </a:lnTo>
                  <a:close/>
                </a:path>
              </a:pathLst>
            </a:custGeom>
            <a:solidFill>
              <a:srgbClr val="3F2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56"/>
            <p:cNvSpPr/>
            <p:nvPr/>
          </p:nvSpPr>
          <p:spPr>
            <a:xfrm>
              <a:off x="6550228" y="3189016"/>
              <a:ext cx="58" cy="58"/>
            </a:xfrm>
            <a:custGeom>
              <a:avLst/>
              <a:gdLst/>
              <a:ahLst/>
              <a:cxnLst/>
              <a:rect l="l" t="t" r="r" b="b"/>
              <a:pathLst>
                <a:path w="1" h="1" extrusionOk="0">
                  <a:moveTo>
                    <a:pt x="1" y="1"/>
                  </a:moveTo>
                  <a:close/>
                </a:path>
              </a:pathLst>
            </a:custGeom>
            <a:solidFill>
              <a:srgbClr val="3F2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56"/>
            <p:cNvSpPr/>
            <p:nvPr/>
          </p:nvSpPr>
          <p:spPr>
            <a:xfrm>
              <a:off x="6572476" y="3226560"/>
              <a:ext cx="58" cy="58"/>
            </a:xfrm>
            <a:custGeom>
              <a:avLst/>
              <a:gdLst/>
              <a:ahLst/>
              <a:cxnLst/>
              <a:rect l="l" t="t" r="r" b="b"/>
              <a:pathLst>
                <a:path w="1" h="1" extrusionOk="0">
                  <a:moveTo>
                    <a:pt x="0" y="0"/>
                  </a:moveTo>
                  <a:close/>
                </a:path>
              </a:pathLst>
            </a:custGeom>
            <a:solidFill>
              <a:srgbClr val="3F2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56"/>
            <p:cNvSpPr/>
            <p:nvPr/>
          </p:nvSpPr>
          <p:spPr>
            <a:xfrm>
              <a:off x="6961983" y="3171577"/>
              <a:ext cx="4287" cy="9038"/>
            </a:xfrm>
            <a:custGeom>
              <a:avLst/>
              <a:gdLst/>
              <a:ahLst/>
              <a:cxnLst/>
              <a:rect l="l" t="t" r="r" b="b"/>
              <a:pathLst>
                <a:path w="74" h="156" extrusionOk="0">
                  <a:moveTo>
                    <a:pt x="37" y="1"/>
                  </a:moveTo>
                  <a:lnTo>
                    <a:pt x="0" y="37"/>
                  </a:lnTo>
                  <a:lnTo>
                    <a:pt x="0" y="74"/>
                  </a:lnTo>
                  <a:lnTo>
                    <a:pt x="0" y="110"/>
                  </a:lnTo>
                  <a:lnTo>
                    <a:pt x="0" y="156"/>
                  </a:lnTo>
                  <a:cubicBezTo>
                    <a:pt x="0" y="156"/>
                    <a:pt x="37" y="156"/>
                    <a:pt x="37" y="110"/>
                  </a:cubicBezTo>
                  <a:cubicBezTo>
                    <a:pt x="73" y="110"/>
                    <a:pt x="73" y="74"/>
                    <a:pt x="73" y="37"/>
                  </a:cubicBezTo>
                  <a:lnTo>
                    <a:pt x="73" y="1"/>
                  </a:ln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56"/>
            <p:cNvSpPr/>
            <p:nvPr/>
          </p:nvSpPr>
          <p:spPr>
            <a:xfrm>
              <a:off x="6961983" y="3169491"/>
              <a:ext cx="6952" cy="11124"/>
            </a:xfrm>
            <a:custGeom>
              <a:avLst/>
              <a:gdLst/>
              <a:ahLst/>
              <a:cxnLst/>
              <a:rect l="l" t="t" r="r" b="b"/>
              <a:pathLst>
                <a:path w="120" h="192" extrusionOk="0">
                  <a:moveTo>
                    <a:pt x="37" y="0"/>
                  </a:moveTo>
                  <a:lnTo>
                    <a:pt x="37" y="37"/>
                  </a:lnTo>
                  <a:cubicBezTo>
                    <a:pt x="37" y="73"/>
                    <a:pt x="0" y="110"/>
                    <a:pt x="0" y="146"/>
                  </a:cubicBezTo>
                  <a:cubicBezTo>
                    <a:pt x="0" y="146"/>
                    <a:pt x="0" y="192"/>
                    <a:pt x="37" y="192"/>
                  </a:cubicBezTo>
                  <a:cubicBezTo>
                    <a:pt x="37" y="192"/>
                    <a:pt x="73" y="192"/>
                    <a:pt x="73" y="146"/>
                  </a:cubicBezTo>
                  <a:cubicBezTo>
                    <a:pt x="73" y="110"/>
                    <a:pt x="73" y="73"/>
                    <a:pt x="119" y="37"/>
                  </a:cubicBezTo>
                  <a:lnTo>
                    <a:pt x="73" y="0"/>
                  </a:ln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56"/>
            <p:cNvSpPr/>
            <p:nvPr/>
          </p:nvSpPr>
          <p:spPr>
            <a:xfrm>
              <a:off x="6961983" y="3169491"/>
              <a:ext cx="9038" cy="10486"/>
            </a:xfrm>
            <a:custGeom>
              <a:avLst/>
              <a:gdLst/>
              <a:ahLst/>
              <a:cxnLst/>
              <a:rect l="l" t="t" r="r" b="b"/>
              <a:pathLst>
                <a:path w="156" h="181" extrusionOk="0">
                  <a:moveTo>
                    <a:pt x="37" y="0"/>
                  </a:moveTo>
                  <a:lnTo>
                    <a:pt x="37" y="73"/>
                  </a:lnTo>
                  <a:cubicBezTo>
                    <a:pt x="37" y="73"/>
                    <a:pt x="37" y="110"/>
                    <a:pt x="0" y="110"/>
                  </a:cubicBezTo>
                  <a:cubicBezTo>
                    <a:pt x="0" y="146"/>
                    <a:pt x="0" y="146"/>
                    <a:pt x="37" y="146"/>
                  </a:cubicBezTo>
                  <a:cubicBezTo>
                    <a:pt x="37" y="169"/>
                    <a:pt x="46" y="180"/>
                    <a:pt x="55" y="180"/>
                  </a:cubicBezTo>
                  <a:cubicBezTo>
                    <a:pt x="64" y="180"/>
                    <a:pt x="73" y="169"/>
                    <a:pt x="73" y="146"/>
                  </a:cubicBezTo>
                  <a:cubicBezTo>
                    <a:pt x="73" y="110"/>
                    <a:pt x="119" y="110"/>
                    <a:pt x="119" y="73"/>
                  </a:cubicBezTo>
                  <a:lnTo>
                    <a:pt x="119" y="37"/>
                  </a:lnTo>
                  <a:cubicBezTo>
                    <a:pt x="156" y="0"/>
                    <a:pt x="119" y="0"/>
                    <a:pt x="119" y="0"/>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56"/>
            <p:cNvSpPr/>
            <p:nvPr/>
          </p:nvSpPr>
          <p:spPr>
            <a:xfrm>
              <a:off x="6964069" y="3169491"/>
              <a:ext cx="6952" cy="8516"/>
            </a:xfrm>
            <a:custGeom>
              <a:avLst/>
              <a:gdLst/>
              <a:ahLst/>
              <a:cxnLst/>
              <a:rect l="l" t="t" r="r" b="b"/>
              <a:pathLst>
                <a:path w="120" h="147" extrusionOk="0">
                  <a:moveTo>
                    <a:pt x="37" y="0"/>
                  </a:moveTo>
                  <a:cubicBezTo>
                    <a:pt x="1" y="37"/>
                    <a:pt x="1" y="73"/>
                    <a:pt x="1" y="110"/>
                  </a:cubicBezTo>
                  <a:lnTo>
                    <a:pt x="1" y="146"/>
                  </a:lnTo>
                  <a:lnTo>
                    <a:pt x="37" y="146"/>
                  </a:lnTo>
                  <a:cubicBezTo>
                    <a:pt x="83" y="110"/>
                    <a:pt x="83" y="73"/>
                    <a:pt x="83" y="37"/>
                  </a:cubicBezTo>
                  <a:cubicBezTo>
                    <a:pt x="120" y="0"/>
                    <a:pt x="83" y="0"/>
                    <a:pt x="83" y="0"/>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56"/>
            <p:cNvSpPr/>
            <p:nvPr/>
          </p:nvSpPr>
          <p:spPr>
            <a:xfrm>
              <a:off x="6961983" y="3167348"/>
              <a:ext cx="9038" cy="11819"/>
            </a:xfrm>
            <a:custGeom>
              <a:avLst/>
              <a:gdLst/>
              <a:ahLst/>
              <a:cxnLst/>
              <a:rect l="l" t="t" r="r" b="b"/>
              <a:pathLst>
                <a:path w="156" h="204" extrusionOk="0">
                  <a:moveTo>
                    <a:pt x="119" y="1"/>
                  </a:moveTo>
                  <a:cubicBezTo>
                    <a:pt x="73" y="1"/>
                    <a:pt x="73" y="37"/>
                    <a:pt x="73" y="37"/>
                  </a:cubicBezTo>
                  <a:lnTo>
                    <a:pt x="73" y="74"/>
                  </a:lnTo>
                  <a:cubicBezTo>
                    <a:pt x="37" y="110"/>
                    <a:pt x="37" y="110"/>
                    <a:pt x="37" y="147"/>
                  </a:cubicBezTo>
                  <a:cubicBezTo>
                    <a:pt x="0" y="147"/>
                    <a:pt x="37" y="183"/>
                    <a:pt x="37" y="183"/>
                  </a:cubicBezTo>
                  <a:cubicBezTo>
                    <a:pt x="37" y="198"/>
                    <a:pt x="41" y="203"/>
                    <a:pt x="46" y="203"/>
                  </a:cubicBezTo>
                  <a:cubicBezTo>
                    <a:pt x="57" y="203"/>
                    <a:pt x="73" y="183"/>
                    <a:pt x="73" y="183"/>
                  </a:cubicBezTo>
                  <a:cubicBezTo>
                    <a:pt x="119" y="147"/>
                    <a:pt x="119" y="147"/>
                    <a:pt x="119" y="110"/>
                  </a:cubicBezTo>
                  <a:cubicBezTo>
                    <a:pt x="156" y="110"/>
                    <a:pt x="156" y="74"/>
                    <a:pt x="156" y="74"/>
                  </a:cubicBezTo>
                  <a:cubicBezTo>
                    <a:pt x="156" y="37"/>
                    <a:pt x="156" y="37"/>
                    <a:pt x="119" y="1"/>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56"/>
            <p:cNvSpPr/>
            <p:nvPr/>
          </p:nvSpPr>
          <p:spPr>
            <a:xfrm>
              <a:off x="6964069" y="3169491"/>
              <a:ext cx="6952" cy="11124"/>
            </a:xfrm>
            <a:custGeom>
              <a:avLst/>
              <a:gdLst/>
              <a:ahLst/>
              <a:cxnLst/>
              <a:rect l="l" t="t" r="r" b="b"/>
              <a:pathLst>
                <a:path w="120" h="192" extrusionOk="0">
                  <a:moveTo>
                    <a:pt x="37" y="0"/>
                  </a:moveTo>
                  <a:lnTo>
                    <a:pt x="37" y="37"/>
                  </a:lnTo>
                  <a:lnTo>
                    <a:pt x="1" y="73"/>
                  </a:lnTo>
                  <a:lnTo>
                    <a:pt x="1" y="110"/>
                  </a:lnTo>
                  <a:lnTo>
                    <a:pt x="1" y="192"/>
                  </a:lnTo>
                  <a:cubicBezTo>
                    <a:pt x="37" y="192"/>
                    <a:pt x="37" y="192"/>
                    <a:pt x="83" y="146"/>
                  </a:cubicBezTo>
                  <a:lnTo>
                    <a:pt x="83" y="110"/>
                  </a:lnTo>
                  <a:lnTo>
                    <a:pt x="120" y="73"/>
                  </a:lnTo>
                  <a:lnTo>
                    <a:pt x="120" y="37"/>
                  </a:lnTo>
                  <a:cubicBezTo>
                    <a:pt x="120" y="0"/>
                    <a:pt x="120" y="0"/>
                    <a:pt x="83" y="0"/>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56"/>
            <p:cNvSpPr/>
            <p:nvPr/>
          </p:nvSpPr>
          <p:spPr>
            <a:xfrm>
              <a:off x="6964069" y="3164683"/>
              <a:ext cx="6952" cy="15932"/>
            </a:xfrm>
            <a:custGeom>
              <a:avLst/>
              <a:gdLst/>
              <a:ahLst/>
              <a:cxnLst/>
              <a:rect l="l" t="t" r="r" b="b"/>
              <a:pathLst>
                <a:path w="120" h="275" extrusionOk="0">
                  <a:moveTo>
                    <a:pt x="83" y="1"/>
                  </a:moveTo>
                  <a:lnTo>
                    <a:pt x="37" y="47"/>
                  </a:lnTo>
                  <a:cubicBezTo>
                    <a:pt x="37" y="120"/>
                    <a:pt x="1" y="156"/>
                    <a:pt x="1" y="193"/>
                  </a:cubicBezTo>
                  <a:cubicBezTo>
                    <a:pt x="1" y="229"/>
                    <a:pt x="1" y="229"/>
                    <a:pt x="37" y="275"/>
                  </a:cubicBezTo>
                  <a:lnTo>
                    <a:pt x="83" y="229"/>
                  </a:lnTo>
                  <a:cubicBezTo>
                    <a:pt x="83" y="193"/>
                    <a:pt x="120" y="120"/>
                    <a:pt x="120" y="83"/>
                  </a:cubicBezTo>
                  <a:cubicBezTo>
                    <a:pt x="120" y="47"/>
                    <a:pt x="120" y="47"/>
                    <a:pt x="83" y="1"/>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56"/>
            <p:cNvSpPr/>
            <p:nvPr/>
          </p:nvSpPr>
          <p:spPr>
            <a:xfrm>
              <a:off x="6964069" y="3164683"/>
              <a:ext cx="6952" cy="11181"/>
            </a:xfrm>
            <a:custGeom>
              <a:avLst/>
              <a:gdLst/>
              <a:ahLst/>
              <a:cxnLst/>
              <a:rect l="l" t="t" r="r" b="b"/>
              <a:pathLst>
                <a:path w="120" h="193" extrusionOk="0">
                  <a:moveTo>
                    <a:pt x="83" y="1"/>
                  </a:moveTo>
                  <a:lnTo>
                    <a:pt x="37" y="47"/>
                  </a:lnTo>
                  <a:lnTo>
                    <a:pt x="37" y="83"/>
                  </a:lnTo>
                  <a:cubicBezTo>
                    <a:pt x="37" y="120"/>
                    <a:pt x="1" y="120"/>
                    <a:pt x="1" y="156"/>
                  </a:cubicBezTo>
                  <a:cubicBezTo>
                    <a:pt x="1" y="156"/>
                    <a:pt x="1" y="193"/>
                    <a:pt x="37" y="193"/>
                  </a:cubicBezTo>
                  <a:lnTo>
                    <a:pt x="83" y="193"/>
                  </a:lnTo>
                  <a:cubicBezTo>
                    <a:pt x="83" y="156"/>
                    <a:pt x="83" y="156"/>
                    <a:pt x="120" y="120"/>
                  </a:cubicBezTo>
                  <a:lnTo>
                    <a:pt x="120" y="83"/>
                  </a:lnTo>
                  <a:lnTo>
                    <a:pt x="120" y="1"/>
                  </a:ln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56"/>
            <p:cNvSpPr/>
            <p:nvPr/>
          </p:nvSpPr>
          <p:spPr>
            <a:xfrm>
              <a:off x="6964069" y="3167348"/>
              <a:ext cx="6952" cy="8516"/>
            </a:xfrm>
            <a:custGeom>
              <a:avLst/>
              <a:gdLst/>
              <a:ahLst/>
              <a:cxnLst/>
              <a:rect l="l" t="t" r="r" b="b"/>
              <a:pathLst>
                <a:path w="120" h="147" extrusionOk="0">
                  <a:moveTo>
                    <a:pt x="37" y="1"/>
                  </a:moveTo>
                  <a:lnTo>
                    <a:pt x="37" y="74"/>
                  </a:lnTo>
                  <a:lnTo>
                    <a:pt x="1" y="110"/>
                  </a:lnTo>
                  <a:cubicBezTo>
                    <a:pt x="1" y="110"/>
                    <a:pt x="1" y="147"/>
                    <a:pt x="37" y="147"/>
                  </a:cubicBezTo>
                  <a:lnTo>
                    <a:pt x="83" y="147"/>
                  </a:lnTo>
                  <a:cubicBezTo>
                    <a:pt x="120" y="110"/>
                    <a:pt x="120" y="74"/>
                    <a:pt x="120" y="37"/>
                  </a:cubicBezTo>
                  <a:lnTo>
                    <a:pt x="120" y="1"/>
                  </a:ln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56"/>
            <p:cNvSpPr/>
            <p:nvPr/>
          </p:nvSpPr>
          <p:spPr>
            <a:xfrm>
              <a:off x="6964069" y="3167348"/>
              <a:ext cx="6952" cy="8516"/>
            </a:xfrm>
            <a:custGeom>
              <a:avLst/>
              <a:gdLst/>
              <a:ahLst/>
              <a:cxnLst/>
              <a:rect l="l" t="t" r="r" b="b"/>
              <a:pathLst>
                <a:path w="120" h="147" extrusionOk="0">
                  <a:moveTo>
                    <a:pt x="37" y="1"/>
                  </a:moveTo>
                  <a:lnTo>
                    <a:pt x="37" y="74"/>
                  </a:lnTo>
                  <a:lnTo>
                    <a:pt x="1" y="110"/>
                  </a:lnTo>
                  <a:lnTo>
                    <a:pt x="1" y="147"/>
                  </a:lnTo>
                  <a:lnTo>
                    <a:pt x="83" y="147"/>
                  </a:lnTo>
                  <a:cubicBezTo>
                    <a:pt x="83" y="110"/>
                    <a:pt x="120" y="74"/>
                    <a:pt x="120" y="37"/>
                  </a:cubicBezTo>
                  <a:lnTo>
                    <a:pt x="120" y="1"/>
                  </a:ln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56"/>
            <p:cNvSpPr/>
            <p:nvPr/>
          </p:nvSpPr>
          <p:spPr>
            <a:xfrm>
              <a:off x="6964069" y="3167348"/>
              <a:ext cx="9096" cy="8516"/>
            </a:xfrm>
            <a:custGeom>
              <a:avLst/>
              <a:gdLst/>
              <a:ahLst/>
              <a:cxnLst/>
              <a:rect l="l" t="t" r="r" b="b"/>
              <a:pathLst>
                <a:path w="157" h="147" extrusionOk="0">
                  <a:moveTo>
                    <a:pt x="83" y="1"/>
                  </a:moveTo>
                  <a:cubicBezTo>
                    <a:pt x="37" y="37"/>
                    <a:pt x="37" y="37"/>
                    <a:pt x="37" y="74"/>
                  </a:cubicBezTo>
                  <a:lnTo>
                    <a:pt x="37" y="110"/>
                  </a:lnTo>
                  <a:cubicBezTo>
                    <a:pt x="1" y="110"/>
                    <a:pt x="1" y="147"/>
                    <a:pt x="37" y="147"/>
                  </a:cubicBezTo>
                  <a:lnTo>
                    <a:pt x="83" y="147"/>
                  </a:lnTo>
                  <a:cubicBezTo>
                    <a:pt x="120" y="110"/>
                    <a:pt x="120" y="74"/>
                    <a:pt x="120" y="37"/>
                  </a:cubicBezTo>
                  <a:cubicBezTo>
                    <a:pt x="156" y="1"/>
                    <a:pt x="120" y="1"/>
                    <a:pt x="120" y="1"/>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56"/>
            <p:cNvSpPr/>
            <p:nvPr/>
          </p:nvSpPr>
          <p:spPr>
            <a:xfrm>
              <a:off x="6367381" y="2308483"/>
              <a:ext cx="11181" cy="57124"/>
            </a:xfrm>
            <a:custGeom>
              <a:avLst/>
              <a:gdLst/>
              <a:ahLst/>
              <a:cxnLst/>
              <a:rect l="l" t="t" r="r" b="b"/>
              <a:pathLst>
                <a:path w="193" h="986" extrusionOk="0">
                  <a:moveTo>
                    <a:pt x="37" y="0"/>
                  </a:moveTo>
                  <a:cubicBezTo>
                    <a:pt x="37" y="73"/>
                    <a:pt x="37" y="146"/>
                    <a:pt x="0" y="183"/>
                  </a:cubicBezTo>
                  <a:lnTo>
                    <a:pt x="0" y="411"/>
                  </a:lnTo>
                  <a:cubicBezTo>
                    <a:pt x="0" y="493"/>
                    <a:pt x="37" y="566"/>
                    <a:pt x="37" y="602"/>
                  </a:cubicBezTo>
                  <a:cubicBezTo>
                    <a:pt x="73" y="757"/>
                    <a:pt x="119" y="867"/>
                    <a:pt x="192" y="986"/>
                  </a:cubicBezTo>
                  <a:cubicBezTo>
                    <a:pt x="156" y="684"/>
                    <a:pt x="73" y="374"/>
                    <a:pt x="37" y="0"/>
                  </a:cubicBezTo>
                  <a:close/>
                </a:path>
              </a:pathLst>
            </a:custGeom>
            <a:solidFill>
              <a:srgbClr val="DDD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56"/>
            <p:cNvSpPr/>
            <p:nvPr/>
          </p:nvSpPr>
          <p:spPr>
            <a:xfrm>
              <a:off x="6369466" y="2255644"/>
              <a:ext cx="112684" cy="134293"/>
            </a:xfrm>
            <a:custGeom>
              <a:avLst/>
              <a:gdLst/>
              <a:ahLst/>
              <a:cxnLst/>
              <a:rect l="l" t="t" r="r" b="b"/>
              <a:pathLst>
                <a:path w="1945" h="2318" extrusionOk="0">
                  <a:moveTo>
                    <a:pt x="1178" y="684"/>
                  </a:moveTo>
                  <a:cubicBezTo>
                    <a:pt x="1369" y="684"/>
                    <a:pt x="1524" y="867"/>
                    <a:pt x="1561" y="1140"/>
                  </a:cubicBezTo>
                  <a:cubicBezTo>
                    <a:pt x="1597" y="1405"/>
                    <a:pt x="1488" y="1669"/>
                    <a:pt x="1333" y="1706"/>
                  </a:cubicBezTo>
                  <a:lnTo>
                    <a:pt x="1296" y="1706"/>
                  </a:lnTo>
                  <a:cubicBezTo>
                    <a:pt x="1105" y="1706"/>
                    <a:pt x="950" y="1514"/>
                    <a:pt x="913" y="1250"/>
                  </a:cubicBezTo>
                  <a:cubicBezTo>
                    <a:pt x="877" y="985"/>
                    <a:pt x="995" y="721"/>
                    <a:pt x="1141" y="684"/>
                  </a:cubicBezTo>
                  <a:close/>
                  <a:moveTo>
                    <a:pt x="840" y="0"/>
                  </a:moveTo>
                  <a:cubicBezTo>
                    <a:pt x="767" y="37"/>
                    <a:pt x="722" y="37"/>
                    <a:pt x="649" y="73"/>
                  </a:cubicBezTo>
                  <a:cubicBezTo>
                    <a:pt x="612" y="109"/>
                    <a:pt x="539" y="146"/>
                    <a:pt x="494" y="228"/>
                  </a:cubicBezTo>
                  <a:lnTo>
                    <a:pt x="494" y="265"/>
                  </a:lnTo>
                  <a:cubicBezTo>
                    <a:pt x="421" y="301"/>
                    <a:pt x="348" y="338"/>
                    <a:pt x="311" y="374"/>
                  </a:cubicBezTo>
                  <a:cubicBezTo>
                    <a:pt x="265" y="456"/>
                    <a:pt x="229" y="493"/>
                    <a:pt x="193" y="529"/>
                  </a:cubicBezTo>
                  <a:cubicBezTo>
                    <a:pt x="156" y="602"/>
                    <a:pt x="120" y="639"/>
                    <a:pt x="83" y="721"/>
                  </a:cubicBezTo>
                  <a:cubicBezTo>
                    <a:pt x="83" y="757"/>
                    <a:pt x="37" y="830"/>
                    <a:pt x="1" y="912"/>
                  </a:cubicBezTo>
                  <a:cubicBezTo>
                    <a:pt x="37" y="1286"/>
                    <a:pt x="120" y="1596"/>
                    <a:pt x="156" y="1898"/>
                  </a:cubicBezTo>
                  <a:cubicBezTo>
                    <a:pt x="229" y="2007"/>
                    <a:pt x="384" y="2126"/>
                    <a:pt x="539" y="2199"/>
                  </a:cubicBezTo>
                  <a:cubicBezTo>
                    <a:pt x="612" y="2281"/>
                    <a:pt x="722" y="2317"/>
                    <a:pt x="804" y="2317"/>
                  </a:cubicBezTo>
                  <a:lnTo>
                    <a:pt x="1141" y="2317"/>
                  </a:lnTo>
                  <a:cubicBezTo>
                    <a:pt x="1223" y="2317"/>
                    <a:pt x="1296" y="2281"/>
                    <a:pt x="1406" y="2199"/>
                  </a:cubicBezTo>
                  <a:cubicBezTo>
                    <a:pt x="1488" y="2162"/>
                    <a:pt x="1561" y="2126"/>
                    <a:pt x="1634" y="2053"/>
                  </a:cubicBezTo>
                  <a:cubicBezTo>
                    <a:pt x="1716" y="1934"/>
                    <a:pt x="1789" y="1861"/>
                    <a:pt x="1862" y="1706"/>
                  </a:cubicBezTo>
                  <a:cubicBezTo>
                    <a:pt x="1908" y="1596"/>
                    <a:pt x="1908" y="1478"/>
                    <a:pt x="1944" y="1323"/>
                  </a:cubicBezTo>
                  <a:cubicBezTo>
                    <a:pt x="1944" y="1213"/>
                    <a:pt x="1944" y="1095"/>
                    <a:pt x="1908" y="949"/>
                  </a:cubicBezTo>
                  <a:lnTo>
                    <a:pt x="1908" y="830"/>
                  </a:lnTo>
                  <a:cubicBezTo>
                    <a:pt x="1862" y="757"/>
                    <a:pt x="1862" y="721"/>
                    <a:pt x="1825" y="639"/>
                  </a:cubicBezTo>
                  <a:cubicBezTo>
                    <a:pt x="1789" y="566"/>
                    <a:pt x="1752" y="529"/>
                    <a:pt x="1716" y="456"/>
                  </a:cubicBezTo>
                  <a:cubicBezTo>
                    <a:pt x="1680" y="411"/>
                    <a:pt x="1634" y="374"/>
                    <a:pt x="1561" y="338"/>
                  </a:cubicBezTo>
                  <a:cubicBezTo>
                    <a:pt x="1561" y="301"/>
                    <a:pt x="1524" y="301"/>
                    <a:pt x="1524" y="265"/>
                  </a:cubicBezTo>
                  <a:cubicBezTo>
                    <a:pt x="1488" y="228"/>
                    <a:pt x="1451" y="228"/>
                    <a:pt x="1406" y="182"/>
                  </a:cubicBezTo>
                  <a:cubicBezTo>
                    <a:pt x="1333" y="146"/>
                    <a:pt x="1260" y="109"/>
                    <a:pt x="1178" y="73"/>
                  </a:cubicBezTo>
                  <a:lnTo>
                    <a:pt x="1178" y="37"/>
                  </a:lnTo>
                  <a:cubicBezTo>
                    <a:pt x="1105" y="37"/>
                    <a:pt x="1068" y="0"/>
                    <a:pt x="1032" y="0"/>
                  </a:cubicBezTo>
                  <a:close/>
                </a:path>
              </a:pathLst>
            </a:custGeom>
            <a:solidFill>
              <a:srgbClr val="EAE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56"/>
            <p:cNvSpPr/>
            <p:nvPr/>
          </p:nvSpPr>
          <p:spPr>
            <a:xfrm>
              <a:off x="6420219" y="2295273"/>
              <a:ext cx="41829" cy="59210"/>
            </a:xfrm>
            <a:custGeom>
              <a:avLst/>
              <a:gdLst/>
              <a:ahLst/>
              <a:cxnLst/>
              <a:rect l="l" t="t" r="r" b="b"/>
              <a:pathLst>
                <a:path w="722" h="1022" extrusionOk="0">
                  <a:moveTo>
                    <a:pt x="265" y="0"/>
                  </a:moveTo>
                  <a:cubicBezTo>
                    <a:pt x="119" y="37"/>
                    <a:pt x="1" y="301"/>
                    <a:pt x="37" y="566"/>
                  </a:cubicBezTo>
                  <a:cubicBezTo>
                    <a:pt x="74" y="830"/>
                    <a:pt x="229" y="1022"/>
                    <a:pt x="420" y="1022"/>
                  </a:cubicBezTo>
                  <a:lnTo>
                    <a:pt x="457" y="1022"/>
                  </a:lnTo>
                  <a:cubicBezTo>
                    <a:pt x="612" y="985"/>
                    <a:pt x="721" y="721"/>
                    <a:pt x="685" y="456"/>
                  </a:cubicBezTo>
                  <a:cubicBezTo>
                    <a:pt x="648" y="183"/>
                    <a:pt x="493" y="0"/>
                    <a:pt x="302" y="0"/>
                  </a:cubicBezTo>
                  <a:close/>
                </a:path>
              </a:pathLst>
            </a:custGeom>
            <a:solidFill>
              <a:srgbClr val="605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56"/>
            <p:cNvSpPr/>
            <p:nvPr/>
          </p:nvSpPr>
          <p:spPr>
            <a:xfrm>
              <a:off x="6559209" y="2222330"/>
              <a:ext cx="136437" cy="141188"/>
            </a:xfrm>
            <a:custGeom>
              <a:avLst/>
              <a:gdLst/>
              <a:ahLst/>
              <a:cxnLst/>
              <a:rect l="l" t="t" r="r" b="b"/>
              <a:pathLst>
                <a:path w="2355" h="2437" extrusionOk="0">
                  <a:moveTo>
                    <a:pt x="950" y="840"/>
                  </a:moveTo>
                  <a:cubicBezTo>
                    <a:pt x="1096" y="840"/>
                    <a:pt x="1251" y="1031"/>
                    <a:pt x="1287" y="1259"/>
                  </a:cubicBezTo>
                  <a:cubicBezTo>
                    <a:pt x="1324" y="1524"/>
                    <a:pt x="1251" y="1788"/>
                    <a:pt x="1059" y="1825"/>
                  </a:cubicBezTo>
                  <a:lnTo>
                    <a:pt x="1023" y="1825"/>
                  </a:lnTo>
                  <a:cubicBezTo>
                    <a:pt x="868" y="1825"/>
                    <a:pt x="722" y="1633"/>
                    <a:pt x="685" y="1405"/>
                  </a:cubicBezTo>
                  <a:cubicBezTo>
                    <a:pt x="640" y="1104"/>
                    <a:pt x="758" y="876"/>
                    <a:pt x="913" y="840"/>
                  </a:cubicBezTo>
                  <a:close/>
                  <a:moveTo>
                    <a:pt x="1023" y="0"/>
                  </a:moveTo>
                  <a:cubicBezTo>
                    <a:pt x="1023" y="37"/>
                    <a:pt x="986" y="37"/>
                    <a:pt x="950" y="37"/>
                  </a:cubicBezTo>
                  <a:cubicBezTo>
                    <a:pt x="913" y="73"/>
                    <a:pt x="868" y="73"/>
                    <a:pt x="831" y="119"/>
                  </a:cubicBezTo>
                  <a:lnTo>
                    <a:pt x="795" y="119"/>
                  </a:lnTo>
                  <a:lnTo>
                    <a:pt x="758" y="155"/>
                  </a:lnTo>
                  <a:cubicBezTo>
                    <a:pt x="758" y="155"/>
                    <a:pt x="722" y="155"/>
                    <a:pt x="685" y="192"/>
                  </a:cubicBezTo>
                  <a:cubicBezTo>
                    <a:pt x="603" y="192"/>
                    <a:pt x="530" y="265"/>
                    <a:pt x="457" y="301"/>
                  </a:cubicBezTo>
                  <a:cubicBezTo>
                    <a:pt x="412" y="347"/>
                    <a:pt x="339" y="420"/>
                    <a:pt x="302" y="493"/>
                  </a:cubicBezTo>
                  <a:cubicBezTo>
                    <a:pt x="229" y="529"/>
                    <a:pt x="183" y="612"/>
                    <a:pt x="147" y="684"/>
                  </a:cubicBezTo>
                  <a:cubicBezTo>
                    <a:pt x="74" y="840"/>
                    <a:pt x="37" y="986"/>
                    <a:pt x="1" y="1141"/>
                  </a:cubicBezTo>
                  <a:cubicBezTo>
                    <a:pt x="1" y="1296"/>
                    <a:pt x="37" y="1487"/>
                    <a:pt x="74" y="1633"/>
                  </a:cubicBezTo>
                  <a:cubicBezTo>
                    <a:pt x="147" y="1825"/>
                    <a:pt x="229" y="1980"/>
                    <a:pt x="375" y="2089"/>
                  </a:cubicBezTo>
                  <a:cubicBezTo>
                    <a:pt x="494" y="2244"/>
                    <a:pt x="640" y="2317"/>
                    <a:pt x="831" y="2354"/>
                  </a:cubicBezTo>
                  <a:cubicBezTo>
                    <a:pt x="913" y="2400"/>
                    <a:pt x="986" y="2400"/>
                    <a:pt x="1096" y="2436"/>
                  </a:cubicBezTo>
                  <a:lnTo>
                    <a:pt x="1178" y="2436"/>
                  </a:lnTo>
                  <a:cubicBezTo>
                    <a:pt x="1214" y="2436"/>
                    <a:pt x="1287" y="2400"/>
                    <a:pt x="1369" y="2400"/>
                  </a:cubicBezTo>
                  <a:cubicBezTo>
                    <a:pt x="1515" y="2354"/>
                    <a:pt x="1670" y="2317"/>
                    <a:pt x="1826" y="2208"/>
                  </a:cubicBezTo>
                  <a:cubicBezTo>
                    <a:pt x="1935" y="2126"/>
                    <a:pt x="2054" y="2053"/>
                    <a:pt x="2127" y="1898"/>
                  </a:cubicBezTo>
                  <a:cubicBezTo>
                    <a:pt x="2200" y="1788"/>
                    <a:pt x="2282" y="1670"/>
                    <a:pt x="2318" y="1524"/>
                  </a:cubicBezTo>
                  <a:cubicBezTo>
                    <a:pt x="2355" y="1369"/>
                    <a:pt x="2355" y="1214"/>
                    <a:pt x="2355" y="1104"/>
                  </a:cubicBezTo>
                  <a:cubicBezTo>
                    <a:pt x="2355" y="1031"/>
                    <a:pt x="2318" y="986"/>
                    <a:pt x="2318" y="949"/>
                  </a:cubicBezTo>
                  <a:cubicBezTo>
                    <a:pt x="2236" y="803"/>
                    <a:pt x="2163" y="648"/>
                    <a:pt x="2127" y="493"/>
                  </a:cubicBezTo>
                  <a:lnTo>
                    <a:pt x="2090" y="456"/>
                  </a:lnTo>
                  <a:cubicBezTo>
                    <a:pt x="2054" y="420"/>
                    <a:pt x="2054" y="420"/>
                    <a:pt x="2054" y="383"/>
                  </a:cubicBezTo>
                  <a:cubicBezTo>
                    <a:pt x="2008" y="347"/>
                    <a:pt x="1971" y="301"/>
                    <a:pt x="1935" y="301"/>
                  </a:cubicBezTo>
                  <a:cubicBezTo>
                    <a:pt x="1899" y="265"/>
                    <a:pt x="1899" y="265"/>
                    <a:pt x="1862" y="228"/>
                  </a:cubicBezTo>
                  <a:lnTo>
                    <a:pt x="1826" y="228"/>
                  </a:lnTo>
                  <a:cubicBezTo>
                    <a:pt x="1780" y="192"/>
                    <a:pt x="1707" y="155"/>
                    <a:pt x="1634" y="119"/>
                  </a:cubicBezTo>
                  <a:lnTo>
                    <a:pt x="1552" y="119"/>
                  </a:lnTo>
                  <a:cubicBezTo>
                    <a:pt x="1515" y="73"/>
                    <a:pt x="1479" y="73"/>
                    <a:pt x="1406" y="37"/>
                  </a:cubicBezTo>
                  <a:lnTo>
                    <a:pt x="1406" y="73"/>
                  </a:lnTo>
                  <a:lnTo>
                    <a:pt x="1214" y="73"/>
                  </a:lnTo>
                  <a:cubicBezTo>
                    <a:pt x="1178" y="73"/>
                    <a:pt x="1141" y="73"/>
                    <a:pt x="1096" y="37"/>
                  </a:cubicBezTo>
                  <a:lnTo>
                    <a:pt x="1059" y="37"/>
                  </a:lnTo>
                  <a:lnTo>
                    <a:pt x="1023" y="0"/>
                  </a:lnTo>
                  <a:close/>
                </a:path>
              </a:pathLst>
            </a:custGeom>
            <a:solidFill>
              <a:srgbClr val="EAE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56"/>
            <p:cNvSpPr/>
            <p:nvPr/>
          </p:nvSpPr>
          <p:spPr>
            <a:xfrm>
              <a:off x="6596230" y="2270939"/>
              <a:ext cx="39685" cy="57124"/>
            </a:xfrm>
            <a:custGeom>
              <a:avLst/>
              <a:gdLst/>
              <a:ahLst/>
              <a:cxnLst/>
              <a:rect l="l" t="t" r="r" b="b"/>
              <a:pathLst>
                <a:path w="685" h="986" extrusionOk="0">
                  <a:moveTo>
                    <a:pt x="274" y="1"/>
                  </a:moveTo>
                  <a:cubicBezTo>
                    <a:pt x="119" y="37"/>
                    <a:pt x="1" y="265"/>
                    <a:pt x="46" y="566"/>
                  </a:cubicBezTo>
                  <a:cubicBezTo>
                    <a:pt x="83" y="794"/>
                    <a:pt x="229" y="986"/>
                    <a:pt x="384" y="986"/>
                  </a:cubicBezTo>
                  <a:lnTo>
                    <a:pt x="420" y="986"/>
                  </a:lnTo>
                  <a:cubicBezTo>
                    <a:pt x="612" y="949"/>
                    <a:pt x="685" y="685"/>
                    <a:pt x="648" y="420"/>
                  </a:cubicBezTo>
                  <a:cubicBezTo>
                    <a:pt x="612" y="192"/>
                    <a:pt x="457" y="1"/>
                    <a:pt x="311" y="1"/>
                  </a:cubicBezTo>
                  <a:close/>
                </a:path>
              </a:pathLst>
            </a:custGeom>
            <a:solidFill>
              <a:srgbClr val="605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56"/>
            <p:cNvSpPr/>
            <p:nvPr/>
          </p:nvSpPr>
          <p:spPr>
            <a:xfrm>
              <a:off x="6554458" y="2222330"/>
              <a:ext cx="145417" cy="145417"/>
            </a:xfrm>
            <a:custGeom>
              <a:avLst/>
              <a:gdLst/>
              <a:ahLst/>
              <a:cxnLst/>
              <a:rect l="l" t="t" r="r" b="b"/>
              <a:pathLst>
                <a:path w="2510" h="2510" extrusionOk="0">
                  <a:moveTo>
                    <a:pt x="1406" y="155"/>
                  </a:moveTo>
                  <a:cubicBezTo>
                    <a:pt x="1488" y="155"/>
                    <a:pt x="1597" y="192"/>
                    <a:pt x="1679" y="228"/>
                  </a:cubicBezTo>
                  <a:cubicBezTo>
                    <a:pt x="1789" y="265"/>
                    <a:pt x="1862" y="301"/>
                    <a:pt x="1944" y="383"/>
                  </a:cubicBezTo>
                  <a:cubicBezTo>
                    <a:pt x="2017" y="420"/>
                    <a:pt x="2053" y="493"/>
                    <a:pt x="2136" y="575"/>
                  </a:cubicBezTo>
                  <a:cubicBezTo>
                    <a:pt x="2209" y="648"/>
                    <a:pt x="2245" y="721"/>
                    <a:pt x="2282" y="840"/>
                  </a:cubicBezTo>
                  <a:cubicBezTo>
                    <a:pt x="2318" y="913"/>
                    <a:pt x="2318" y="1031"/>
                    <a:pt x="2364" y="1104"/>
                  </a:cubicBezTo>
                  <a:lnTo>
                    <a:pt x="2364" y="1405"/>
                  </a:lnTo>
                  <a:cubicBezTo>
                    <a:pt x="2318" y="1487"/>
                    <a:pt x="2318" y="1597"/>
                    <a:pt x="2282" y="1670"/>
                  </a:cubicBezTo>
                  <a:cubicBezTo>
                    <a:pt x="2245" y="1752"/>
                    <a:pt x="2209" y="1861"/>
                    <a:pt x="2136" y="1943"/>
                  </a:cubicBezTo>
                  <a:cubicBezTo>
                    <a:pt x="2090" y="2016"/>
                    <a:pt x="2017" y="2053"/>
                    <a:pt x="1944" y="2126"/>
                  </a:cubicBezTo>
                  <a:cubicBezTo>
                    <a:pt x="1862" y="2171"/>
                    <a:pt x="1789" y="2244"/>
                    <a:pt x="1679" y="2281"/>
                  </a:cubicBezTo>
                  <a:cubicBezTo>
                    <a:pt x="1597" y="2317"/>
                    <a:pt x="1524" y="2317"/>
                    <a:pt x="1406" y="2354"/>
                  </a:cubicBezTo>
                  <a:lnTo>
                    <a:pt x="1105" y="2354"/>
                  </a:lnTo>
                  <a:cubicBezTo>
                    <a:pt x="1032" y="2317"/>
                    <a:pt x="913" y="2317"/>
                    <a:pt x="840" y="2281"/>
                  </a:cubicBezTo>
                  <a:cubicBezTo>
                    <a:pt x="767" y="2244"/>
                    <a:pt x="722" y="2208"/>
                    <a:pt x="649" y="2171"/>
                  </a:cubicBezTo>
                  <a:lnTo>
                    <a:pt x="612" y="2171"/>
                  </a:lnTo>
                  <a:lnTo>
                    <a:pt x="612" y="2126"/>
                  </a:lnTo>
                  <a:lnTo>
                    <a:pt x="576" y="2126"/>
                  </a:lnTo>
                  <a:lnTo>
                    <a:pt x="576" y="2089"/>
                  </a:lnTo>
                  <a:lnTo>
                    <a:pt x="539" y="2089"/>
                  </a:lnTo>
                  <a:cubicBezTo>
                    <a:pt x="494" y="2053"/>
                    <a:pt x="494" y="2016"/>
                    <a:pt x="457" y="2016"/>
                  </a:cubicBezTo>
                  <a:cubicBezTo>
                    <a:pt x="421" y="1980"/>
                    <a:pt x="421" y="1943"/>
                    <a:pt x="384" y="1943"/>
                  </a:cubicBezTo>
                  <a:cubicBezTo>
                    <a:pt x="348" y="1898"/>
                    <a:pt x="348" y="1861"/>
                    <a:pt x="311" y="1825"/>
                  </a:cubicBezTo>
                  <a:cubicBezTo>
                    <a:pt x="265" y="1752"/>
                    <a:pt x="265" y="1715"/>
                    <a:pt x="229" y="1670"/>
                  </a:cubicBezTo>
                  <a:cubicBezTo>
                    <a:pt x="192" y="1560"/>
                    <a:pt x="192" y="1487"/>
                    <a:pt x="156" y="1405"/>
                  </a:cubicBezTo>
                  <a:lnTo>
                    <a:pt x="156" y="1104"/>
                  </a:lnTo>
                  <a:cubicBezTo>
                    <a:pt x="192" y="1031"/>
                    <a:pt x="192" y="986"/>
                    <a:pt x="192" y="913"/>
                  </a:cubicBezTo>
                  <a:lnTo>
                    <a:pt x="229" y="913"/>
                  </a:lnTo>
                  <a:lnTo>
                    <a:pt x="229" y="876"/>
                  </a:lnTo>
                  <a:lnTo>
                    <a:pt x="229" y="840"/>
                  </a:lnTo>
                  <a:lnTo>
                    <a:pt x="229" y="803"/>
                  </a:lnTo>
                  <a:cubicBezTo>
                    <a:pt x="265" y="721"/>
                    <a:pt x="311" y="684"/>
                    <a:pt x="384" y="612"/>
                  </a:cubicBezTo>
                  <a:lnTo>
                    <a:pt x="384" y="575"/>
                  </a:lnTo>
                  <a:cubicBezTo>
                    <a:pt x="457" y="493"/>
                    <a:pt x="494" y="420"/>
                    <a:pt x="576" y="383"/>
                  </a:cubicBezTo>
                  <a:cubicBezTo>
                    <a:pt x="649" y="347"/>
                    <a:pt x="685" y="301"/>
                    <a:pt x="767" y="265"/>
                  </a:cubicBezTo>
                  <a:cubicBezTo>
                    <a:pt x="804" y="265"/>
                    <a:pt x="804" y="228"/>
                    <a:pt x="840" y="228"/>
                  </a:cubicBezTo>
                  <a:cubicBezTo>
                    <a:pt x="877" y="192"/>
                    <a:pt x="950" y="192"/>
                    <a:pt x="1032" y="192"/>
                  </a:cubicBezTo>
                  <a:lnTo>
                    <a:pt x="1032" y="155"/>
                  </a:lnTo>
                  <a:close/>
                  <a:moveTo>
                    <a:pt x="1068" y="0"/>
                  </a:moveTo>
                  <a:cubicBezTo>
                    <a:pt x="995" y="37"/>
                    <a:pt x="950" y="37"/>
                    <a:pt x="877" y="37"/>
                  </a:cubicBezTo>
                  <a:cubicBezTo>
                    <a:pt x="840" y="73"/>
                    <a:pt x="804" y="73"/>
                    <a:pt x="767" y="119"/>
                  </a:cubicBezTo>
                  <a:cubicBezTo>
                    <a:pt x="685" y="155"/>
                    <a:pt x="612" y="192"/>
                    <a:pt x="576" y="228"/>
                  </a:cubicBezTo>
                  <a:lnTo>
                    <a:pt x="539" y="228"/>
                  </a:lnTo>
                  <a:cubicBezTo>
                    <a:pt x="494" y="265"/>
                    <a:pt x="421" y="301"/>
                    <a:pt x="348" y="383"/>
                  </a:cubicBezTo>
                  <a:cubicBezTo>
                    <a:pt x="348" y="420"/>
                    <a:pt x="311" y="420"/>
                    <a:pt x="311" y="456"/>
                  </a:cubicBezTo>
                  <a:cubicBezTo>
                    <a:pt x="265" y="456"/>
                    <a:pt x="265" y="493"/>
                    <a:pt x="265" y="493"/>
                  </a:cubicBezTo>
                  <a:cubicBezTo>
                    <a:pt x="192" y="575"/>
                    <a:pt x="156" y="684"/>
                    <a:pt x="119" y="757"/>
                  </a:cubicBezTo>
                  <a:cubicBezTo>
                    <a:pt x="83" y="840"/>
                    <a:pt x="37" y="949"/>
                    <a:pt x="37" y="1068"/>
                  </a:cubicBezTo>
                  <a:lnTo>
                    <a:pt x="1" y="1068"/>
                  </a:lnTo>
                  <a:lnTo>
                    <a:pt x="1" y="1259"/>
                  </a:lnTo>
                  <a:lnTo>
                    <a:pt x="1" y="1296"/>
                  </a:lnTo>
                  <a:cubicBezTo>
                    <a:pt x="1" y="1369"/>
                    <a:pt x="37" y="1442"/>
                    <a:pt x="37" y="1560"/>
                  </a:cubicBezTo>
                  <a:cubicBezTo>
                    <a:pt x="37" y="1597"/>
                    <a:pt x="83" y="1633"/>
                    <a:pt x="83" y="1670"/>
                  </a:cubicBezTo>
                  <a:lnTo>
                    <a:pt x="83" y="1715"/>
                  </a:lnTo>
                  <a:cubicBezTo>
                    <a:pt x="119" y="1715"/>
                    <a:pt x="119" y="1752"/>
                    <a:pt x="119" y="1788"/>
                  </a:cubicBezTo>
                  <a:cubicBezTo>
                    <a:pt x="192" y="1943"/>
                    <a:pt x="265" y="2053"/>
                    <a:pt x="384" y="2171"/>
                  </a:cubicBezTo>
                  <a:cubicBezTo>
                    <a:pt x="421" y="2208"/>
                    <a:pt x="457" y="2208"/>
                    <a:pt x="494" y="2244"/>
                  </a:cubicBezTo>
                  <a:lnTo>
                    <a:pt x="539" y="2281"/>
                  </a:lnTo>
                  <a:lnTo>
                    <a:pt x="576" y="2317"/>
                  </a:lnTo>
                  <a:cubicBezTo>
                    <a:pt x="612" y="2317"/>
                    <a:pt x="685" y="2354"/>
                    <a:pt x="722" y="2400"/>
                  </a:cubicBezTo>
                  <a:lnTo>
                    <a:pt x="767" y="2400"/>
                  </a:lnTo>
                  <a:cubicBezTo>
                    <a:pt x="767" y="2400"/>
                    <a:pt x="804" y="2400"/>
                    <a:pt x="804" y="2436"/>
                  </a:cubicBezTo>
                  <a:cubicBezTo>
                    <a:pt x="913" y="2473"/>
                    <a:pt x="995" y="2473"/>
                    <a:pt x="1068" y="2473"/>
                  </a:cubicBezTo>
                  <a:cubicBezTo>
                    <a:pt x="1141" y="2509"/>
                    <a:pt x="1223" y="2509"/>
                    <a:pt x="1260" y="2509"/>
                  </a:cubicBezTo>
                  <a:lnTo>
                    <a:pt x="1333" y="2509"/>
                  </a:lnTo>
                  <a:cubicBezTo>
                    <a:pt x="1406" y="2509"/>
                    <a:pt x="1524" y="2473"/>
                    <a:pt x="1634" y="2436"/>
                  </a:cubicBezTo>
                  <a:cubicBezTo>
                    <a:pt x="1825" y="2400"/>
                    <a:pt x="2017" y="2281"/>
                    <a:pt x="2172" y="2126"/>
                  </a:cubicBezTo>
                  <a:cubicBezTo>
                    <a:pt x="2318" y="1980"/>
                    <a:pt x="2400" y="1788"/>
                    <a:pt x="2473" y="1560"/>
                  </a:cubicBezTo>
                  <a:cubicBezTo>
                    <a:pt x="2510" y="1487"/>
                    <a:pt x="2510" y="1369"/>
                    <a:pt x="2510" y="1259"/>
                  </a:cubicBezTo>
                  <a:cubicBezTo>
                    <a:pt x="2510" y="1177"/>
                    <a:pt x="2510" y="1068"/>
                    <a:pt x="2473" y="949"/>
                  </a:cubicBezTo>
                  <a:cubicBezTo>
                    <a:pt x="2437" y="840"/>
                    <a:pt x="2400" y="757"/>
                    <a:pt x="2364" y="648"/>
                  </a:cubicBezTo>
                  <a:cubicBezTo>
                    <a:pt x="2318" y="575"/>
                    <a:pt x="2245" y="493"/>
                    <a:pt x="2209" y="420"/>
                  </a:cubicBezTo>
                  <a:cubicBezTo>
                    <a:pt x="2136" y="347"/>
                    <a:pt x="2053" y="265"/>
                    <a:pt x="1981" y="228"/>
                  </a:cubicBezTo>
                  <a:cubicBezTo>
                    <a:pt x="1908" y="155"/>
                    <a:pt x="1789" y="119"/>
                    <a:pt x="1716" y="73"/>
                  </a:cubicBezTo>
                  <a:cubicBezTo>
                    <a:pt x="1597" y="37"/>
                    <a:pt x="1488" y="0"/>
                    <a:pt x="1333" y="0"/>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56"/>
            <p:cNvSpPr/>
            <p:nvPr/>
          </p:nvSpPr>
          <p:spPr>
            <a:xfrm>
              <a:off x="6363151" y="2255644"/>
              <a:ext cx="121084" cy="140608"/>
            </a:xfrm>
            <a:custGeom>
              <a:avLst/>
              <a:gdLst/>
              <a:ahLst/>
              <a:cxnLst/>
              <a:rect l="l" t="t" r="r" b="b"/>
              <a:pathLst>
                <a:path w="2090" h="2427" extrusionOk="0">
                  <a:moveTo>
                    <a:pt x="1141" y="146"/>
                  </a:moveTo>
                  <a:cubicBezTo>
                    <a:pt x="1214" y="146"/>
                    <a:pt x="1287" y="182"/>
                    <a:pt x="1369" y="228"/>
                  </a:cubicBezTo>
                  <a:lnTo>
                    <a:pt x="1332" y="228"/>
                  </a:lnTo>
                  <a:cubicBezTo>
                    <a:pt x="1405" y="228"/>
                    <a:pt x="1478" y="265"/>
                    <a:pt x="1560" y="338"/>
                  </a:cubicBezTo>
                  <a:cubicBezTo>
                    <a:pt x="1597" y="374"/>
                    <a:pt x="1670" y="411"/>
                    <a:pt x="1706" y="493"/>
                  </a:cubicBezTo>
                  <a:cubicBezTo>
                    <a:pt x="1789" y="566"/>
                    <a:pt x="1825" y="639"/>
                    <a:pt x="1861" y="721"/>
                  </a:cubicBezTo>
                  <a:cubicBezTo>
                    <a:pt x="1898" y="830"/>
                    <a:pt x="1934" y="949"/>
                    <a:pt x="1934" y="1058"/>
                  </a:cubicBezTo>
                  <a:lnTo>
                    <a:pt x="1934" y="1368"/>
                  </a:lnTo>
                  <a:cubicBezTo>
                    <a:pt x="1934" y="1478"/>
                    <a:pt x="1898" y="1596"/>
                    <a:pt x="1861" y="1669"/>
                  </a:cubicBezTo>
                  <a:cubicBezTo>
                    <a:pt x="1825" y="1742"/>
                    <a:pt x="1789" y="1861"/>
                    <a:pt x="1706" y="1898"/>
                  </a:cubicBezTo>
                  <a:cubicBezTo>
                    <a:pt x="1670" y="1971"/>
                    <a:pt x="1597" y="2053"/>
                    <a:pt x="1560" y="2089"/>
                  </a:cubicBezTo>
                  <a:cubicBezTo>
                    <a:pt x="1478" y="2126"/>
                    <a:pt x="1405" y="2162"/>
                    <a:pt x="1369" y="2199"/>
                  </a:cubicBezTo>
                  <a:cubicBezTo>
                    <a:pt x="1287" y="2235"/>
                    <a:pt x="1214" y="2235"/>
                    <a:pt x="1141" y="2235"/>
                  </a:cubicBezTo>
                  <a:cubicBezTo>
                    <a:pt x="1104" y="2281"/>
                    <a:pt x="1059" y="2281"/>
                    <a:pt x="986" y="2281"/>
                  </a:cubicBezTo>
                  <a:cubicBezTo>
                    <a:pt x="986" y="2281"/>
                    <a:pt x="949" y="2281"/>
                    <a:pt x="949" y="2235"/>
                  </a:cubicBezTo>
                  <a:cubicBezTo>
                    <a:pt x="876" y="2235"/>
                    <a:pt x="794" y="2235"/>
                    <a:pt x="721" y="2199"/>
                  </a:cubicBezTo>
                  <a:cubicBezTo>
                    <a:pt x="685" y="2162"/>
                    <a:pt x="603" y="2126"/>
                    <a:pt x="530" y="2089"/>
                  </a:cubicBezTo>
                  <a:lnTo>
                    <a:pt x="493" y="2053"/>
                  </a:lnTo>
                  <a:cubicBezTo>
                    <a:pt x="457" y="2007"/>
                    <a:pt x="420" y="1971"/>
                    <a:pt x="374" y="1898"/>
                  </a:cubicBezTo>
                  <a:cubicBezTo>
                    <a:pt x="302" y="1825"/>
                    <a:pt x="265" y="1742"/>
                    <a:pt x="229" y="1669"/>
                  </a:cubicBezTo>
                  <a:cubicBezTo>
                    <a:pt x="192" y="1551"/>
                    <a:pt x="146" y="1478"/>
                    <a:pt x="146" y="1368"/>
                  </a:cubicBezTo>
                  <a:lnTo>
                    <a:pt x="146" y="1323"/>
                  </a:lnTo>
                  <a:lnTo>
                    <a:pt x="146" y="1213"/>
                  </a:lnTo>
                  <a:lnTo>
                    <a:pt x="146" y="1058"/>
                  </a:lnTo>
                  <a:lnTo>
                    <a:pt x="146" y="985"/>
                  </a:lnTo>
                  <a:cubicBezTo>
                    <a:pt x="192" y="912"/>
                    <a:pt x="192" y="794"/>
                    <a:pt x="229" y="721"/>
                  </a:cubicBezTo>
                  <a:cubicBezTo>
                    <a:pt x="265" y="639"/>
                    <a:pt x="302" y="602"/>
                    <a:pt x="338" y="529"/>
                  </a:cubicBezTo>
                  <a:lnTo>
                    <a:pt x="374" y="493"/>
                  </a:lnTo>
                  <a:cubicBezTo>
                    <a:pt x="420" y="411"/>
                    <a:pt x="493" y="374"/>
                    <a:pt x="530" y="338"/>
                  </a:cubicBezTo>
                  <a:cubicBezTo>
                    <a:pt x="566" y="301"/>
                    <a:pt x="603" y="265"/>
                    <a:pt x="648" y="265"/>
                  </a:cubicBezTo>
                  <a:lnTo>
                    <a:pt x="685" y="228"/>
                  </a:lnTo>
                  <a:lnTo>
                    <a:pt x="721" y="228"/>
                  </a:lnTo>
                  <a:cubicBezTo>
                    <a:pt x="758" y="228"/>
                    <a:pt x="758" y="182"/>
                    <a:pt x="758" y="182"/>
                  </a:cubicBezTo>
                  <a:lnTo>
                    <a:pt x="794" y="182"/>
                  </a:lnTo>
                  <a:cubicBezTo>
                    <a:pt x="831" y="182"/>
                    <a:pt x="876" y="146"/>
                    <a:pt x="913" y="146"/>
                  </a:cubicBezTo>
                  <a:close/>
                  <a:moveTo>
                    <a:pt x="986" y="0"/>
                  </a:moveTo>
                  <a:cubicBezTo>
                    <a:pt x="949" y="0"/>
                    <a:pt x="913" y="0"/>
                    <a:pt x="831" y="37"/>
                  </a:cubicBezTo>
                  <a:lnTo>
                    <a:pt x="794" y="37"/>
                  </a:lnTo>
                  <a:cubicBezTo>
                    <a:pt x="758" y="37"/>
                    <a:pt x="721" y="37"/>
                    <a:pt x="685" y="73"/>
                  </a:cubicBezTo>
                  <a:cubicBezTo>
                    <a:pt x="648" y="73"/>
                    <a:pt x="603" y="109"/>
                    <a:pt x="566" y="109"/>
                  </a:cubicBezTo>
                  <a:lnTo>
                    <a:pt x="566" y="146"/>
                  </a:lnTo>
                  <a:cubicBezTo>
                    <a:pt x="530" y="146"/>
                    <a:pt x="530" y="146"/>
                    <a:pt x="493" y="182"/>
                  </a:cubicBezTo>
                  <a:lnTo>
                    <a:pt x="457" y="182"/>
                  </a:lnTo>
                  <a:lnTo>
                    <a:pt x="420" y="228"/>
                  </a:lnTo>
                  <a:cubicBezTo>
                    <a:pt x="338" y="265"/>
                    <a:pt x="302" y="338"/>
                    <a:pt x="229" y="411"/>
                  </a:cubicBezTo>
                  <a:cubicBezTo>
                    <a:pt x="192" y="493"/>
                    <a:pt x="146" y="602"/>
                    <a:pt x="110" y="684"/>
                  </a:cubicBezTo>
                  <a:lnTo>
                    <a:pt x="73" y="721"/>
                  </a:lnTo>
                  <a:cubicBezTo>
                    <a:pt x="37" y="794"/>
                    <a:pt x="0" y="912"/>
                    <a:pt x="0" y="1022"/>
                  </a:cubicBezTo>
                  <a:lnTo>
                    <a:pt x="0" y="1095"/>
                  </a:lnTo>
                  <a:lnTo>
                    <a:pt x="0" y="1286"/>
                  </a:lnTo>
                  <a:cubicBezTo>
                    <a:pt x="0" y="1368"/>
                    <a:pt x="0" y="1478"/>
                    <a:pt x="37" y="1596"/>
                  </a:cubicBezTo>
                  <a:cubicBezTo>
                    <a:pt x="37" y="1596"/>
                    <a:pt x="73" y="1633"/>
                    <a:pt x="73" y="1669"/>
                  </a:cubicBezTo>
                  <a:cubicBezTo>
                    <a:pt x="73" y="1706"/>
                    <a:pt x="110" y="1779"/>
                    <a:pt x="146" y="1861"/>
                  </a:cubicBezTo>
                  <a:cubicBezTo>
                    <a:pt x="229" y="1934"/>
                    <a:pt x="265" y="2053"/>
                    <a:pt x="338" y="2089"/>
                  </a:cubicBezTo>
                  <a:cubicBezTo>
                    <a:pt x="374" y="2162"/>
                    <a:pt x="420" y="2199"/>
                    <a:pt x="493" y="2235"/>
                  </a:cubicBezTo>
                  <a:cubicBezTo>
                    <a:pt x="493" y="2235"/>
                    <a:pt x="530" y="2281"/>
                    <a:pt x="566" y="2281"/>
                  </a:cubicBezTo>
                  <a:lnTo>
                    <a:pt x="603" y="2317"/>
                  </a:lnTo>
                  <a:cubicBezTo>
                    <a:pt x="648" y="2317"/>
                    <a:pt x="685" y="2354"/>
                    <a:pt x="721" y="2354"/>
                  </a:cubicBezTo>
                  <a:cubicBezTo>
                    <a:pt x="758" y="2390"/>
                    <a:pt x="831" y="2390"/>
                    <a:pt x="913" y="2390"/>
                  </a:cubicBezTo>
                  <a:cubicBezTo>
                    <a:pt x="949" y="2390"/>
                    <a:pt x="986" y="2427"/>
                    <a:pt x="1022" y="2427"/>
                  </a:cubicBezTo>
                  <a:lnTo>
                    <a:pt x="1059" y="2427"/>
                  </a:lnTo>
                  <a:cubicBezTo>
                    <a:pt x="1141" y="2390"/>
                    <a:pt x="1177" y="2390"/>
                    <a:pt x="1214" y="2390"/>
                  </a:cubicBezTo>
                  <a:cubicBezTo>
                    <a:pt x="1332" y="2390"/>
                    <a:pt x="1405" y="2354"/>
                    <a:pt x="1478" y="2317"/>
                  </a:cubicBezTo>
                  <a:cubicBezTo>
                    <a:pt x="1597" y="2235"/>
                    <a:pt x="1670" y="2162"/>
                    <a:pt x="1743" y="2126"/>
                  </a:cubicBezTo>
                  <a:cubicBezTo>
                    <a:pt x="1825" y="2053"/>
                    <a:pt x="1861" y="1971"/>
                    <a:pt x="1934" y="1861"/>
                  </a:cubicBezTo>
                  <a:cubicBezTo>
                    <a:pt x="1971" y="1779"/>
                    <a:pt x="2017" y="1669"/>
                    <a:pt x="2053" y="1551"/>
                  </a:cubicBezTo>
                  <a:cubicBezTo>
                    <a:pt x="2090" y="1478"/>
                    <a:pt x="2090" y="1368"/>
                    <a:pt x="2090" y="1250"/>
                  </a:cubicBezTo>
                  <a:lnTo>
                    <a:pt x="2090" y="912"/>
                  </a:lnTo>
                  <a:cubicBezTo>
                    <a:pt x="2053" y="830"/>
                    <a:pt x="2017" y="721"/>
                    <a:pt x="1971" y="602"/>
                  </a:cubicBezTo>
                  <a:cubicBezTo>
                    <a:pt x="1934" y="529"/>
                    <a:pt x="1861" y="456"/>
                    <a:pt x="1789" y="338"/>
                  </a:cubicBezTo>
                  <a:cubicBezTo>
                    <a:pt x="1670" y="182"/>
                    <a:pt x="1478" y="73"/>
                    <a:pt x="1250" y="37"/>
                  </a:cubicBezTo>
                  <a:cubicBezTo>
                    <a:pt x="1214" y="0"/>
                    <a:pt x="1104" y="0"/>
                    <a:pt x="1022" y="0"/>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56"/>
            <p:cNvSpPr/>
            <p:nvPr/>
          </p:nvSpPr>
          <p:spPr>
            <a:xfrm>
              <a:off x="6477286" y="2290522"/>
              <a:ext cx="84122" cy="26476"/>
            </a:xfrm>
            <a:custGeom>
              <a:avLst/>
              <a:gdLst/>
              <a:ahLst/>
              <a:cxnLst/>
              <a:rect l="l" t="t" r="r" b="b"/>
              <a:pathLst>
                <a:path w="1452" h="457" extrusionOk="0">
                  <a:moveTo>
                    <a:pt x="1032" y="0"/>
                  </a:moveTo>
                  <a:cubicBezTo>
                    <a:pt x="913" y="0"/>
                    <a:pt x="804" y="0"/>
                    <a:pt x="685" y="37"/>
                  </a:cubicBezTo>
                  <a:cubicBezTo>
                    <a:pt x="576" y="82"/>
                    <a:pt x="457" y="119"/>
                    <a:pt x="348" y="155"/>
                  </a:cubicBezTo>
                  <a:cubicBezTo>
                    <a:pt x="229" y="192"/>
                    <a:pt x="120" y="265"/>
                    <a:pt x="47" y="310"/>
                  </a:cubicBezTo>
                  <a:cubicBezTo>
                    <a:pt x="1" y="347"/>
                    <a:pt x="1" y="347"/>
                    <a:pt x="1" y="383"/>
                  </a:cubicBezTo>
                  <a:cubicBezTo>
                    <a:pt x="1" y="383"/>
                    <a:pt x="1" y="420"/>
                    <a:pt x="47" y="420"/>
                  </a:cubicBezTo>
                  <a:cubicBezTo>
                    <a:pt x="47" y="456"/>
                    <a:pt x="47" y="456"/>
                    <a:pt x="83" y="456"/>
                  </a:cubicBezTo>
                  <a:cubicBezTo>
                    <a:pt x="120" y="456"/>
                    <a:pt x="120" y="456"/>
                    <a:pt x="120" y="420"/>
                  </a:cubicBezTo>
                  <a:cubicBezTo>
                    <a:pt x="229" y="347"/>
                    <a:pt x="348" y="310"/>
                    <a:pt x="457" y="265"/>
                  </a:cubicBezTo>
                  <a:cubicBezTo>
                    <a:pt x="612" y="192"/>
                    <a:pt x="767" y="155"/>
                    <a:pt x="913" y="155"/>
                  </a:cubicBezTo>
                  <a:lnTo>
                    <a:pt x="1223" y="155"/>
                  </a:lnTo>
                  <a:cubicBezTo>
                    <a:pt x="1260" y="192"/>
                    <a:pt x="1296" y="192"/>
                    <a:pt x="1369" y="192"/>
                  </a:cubicBezTo>
                  <a:cubicBezTo>
                    <a:pt x="1383" y="202"/>
                    <a:pt x="1395" y="207"/>
                    <a:pt x="1406" y="207"/>
                  </a:cubicBezTo>
                  <a:cubicBezTo>
                    <a:pt x="1433" y="207"/>
                    <a:pt x="1451" y="181"/>
                    <a:pt x="1451" y="155"/>
                  </a:cubicBezTo>
                  <a:cubicBezTo>
                    <a:pt x="1451" y="119"/>
                    <a:pt x="1451" y="82"/>
                    <a:pt x="1415" y="82"/>
                  </a:cubicBezTo>
                  <a:cubicBezTo>
                    <a:pt x="1296" y="0"/>
                    <a:pt x="1141" y="0"/>
                    <a:pt x="1032" y="0"/>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56"/>
            <p:cNvSpPr/>
            <p:nvPr/>
          </p:nvSpPr>
          <p:spPr>
            <a:xfrm>
              <a:off x="6528039" y="2394114"/>
              <a:ext cx="59789" cy="57124"/>
            </a:xfrm>
            <a:custGeom>
              <a:avLst/>
              <a:gdLst/>
              <a:ahLst/>
              <a:cxnLst/>
              <a:rect l="l" t="t" r="r" b="b"/>
              <a:pathLst>
                <a:path w="1032" h="986" extrusionOk="0">
                  <a:moveTo>
                    <a:pt x="950" y="0"/>
                  </a:moveTo>
                  <a:lnTo>
                    <a:pt x="913" y="37"/>
                  </a:lnTo>
                  <a:lnTo>
                    <a:pt x="913" y="73"/>
                  </a:lnTo>
                  <a:lnTo>
                    <a:pt x="913" y="265"/>
                  </a:lnTo>
                  <a:cubicBezTo>
                    <a:pt x="913" y="347"/>
                    <a:pt x="913" y="383"/>
                    <a:pt x="877" y="456"/>
                  </a:cubicBezTo>
                  <a:cubicBezTo>
                    <a:pt x="877" y="493"/>
                    <a:pt x="877" y="529"/>
                    <a:pt x="840" y="575"/>
                  </a:cubicBezTo>
                  <a:cubicBezTo>
                    <a:pt x="804" y="611"/>
                    <a:pt x="767" y="684"/>
                    <a:pt x="721" y="721"/>
                  </a:cubicBezTo>
                  <a:cubicBezTo>
                    <a:pt x="721" y="757"/>
                    <a:pt x="685" y="757"/>
                    <a:pt x="648" y="803"/>
                  </a:cubicBezTo>
                  <a:cubicBezTo>
                    <a:pt x="612" y="839"/>
                    <a:pt x="575" y="839"/>
                    <a:pt x="539" y="839"/>
                  </a:cubicBezTo>
                  <a:cubicBezTo>
                    <a:pt x="493" y="876"/>
                    <a:pt x="457" y="876"/>
                    <a:pt x="420" y="876"/>
                  </a:cubicBezTo>
                  <a:cubicBezTo>
                    <a:pt x="384" y="876"/>
                    <a:pt x="384" y="876"/>
                    <a:pt x="347" y="839"/>
                  </a:cubicBezTo>
                  <a:cubicBezTo>
                    <a:pt x="311" y="839"/>
                    <a:pt x="311" y="839"/>
                    <a:pt x="265" y="803"/>
                  </a:cubicBezTo>
                  <a:lnTo>
                    <a:pt x="229" y="757"/>
                  </a:lnTo>
                  <a:cubicBezTo>
                    <a:pt x="192" y="721"/>
                    <a:pt x="192" y="684"/>
                    <a:pt x="156" y="648"/>
                  </a:cubicBezTo>
                  <a:cubicBezTo>
                    <a:pt x="156" y="611"/>
                    <a:pt x="156" y="575"/>
                    <a:pt x="119" y="493"/>
                  </a:cubicBezTo>
                  <a:lnTo>
                    <a:pt x="119" y="420"/>
                  </a:lnTo>
                  <a:cubicBezTo>
                    <a:pt x="119" y="383"/>
                    <a:pt x="119" y="383"/>
                    <a:pt x="83" y="383"/>
                  </a:cubicBezTo>
                  <a:cubicBezTo>
                    <a:pt x="37" y="383"/>
                    <a:pt x="1" y="420"/>
                    <a:pt x="1" y="456"/>
                  </a:cubicBezTo>
                  <a:cubicBezTo>
                    <a:pt x="1" y="493"/>
                    <a:pt x="37" y="575"/>
                    <a:pt x="37" y="611"/>
                  </a:cubicBezTo>
                  <a:cubicBezTo>
                    <a:pt x="37" y="648"/>
                    <a:pt x="83" y="684"/>
                    <a:pt x="83" y="721"/>
                  </a:cubicBezTo>
                  <a:cubicBezTo>
                    <a:pt x="119" y="803"/>
                    <a:pt x="156" y="876"/>
                    <a:pt x="229" y="912"/>
                  </a:cubicBezTo>
                  <a:cubicBezTo>
                    <a:pt x="265" y="949"/>
                    <a:pt x="311" y="985"/>
                    <a:pt x="384" y="985"/>
                  </a:cubicBezTo>
                  <a:cubicBezTo>
                    <a:pt x="457" y="985"/>
                    <a:pt x="539" y="985"/>
                    <a:pt x="575" y="949"/>
                  </a:cubicBezTo>
                  <a:cubicBezTo>
                    <a:pt x="648" y="949"/>
                    <a:pt x="721" y="912"/>
                    <a:pt x="767" y="839"/>
                  </a:cubicBezTo>
                  <a:cubicBezTo>
                    <a:pt x="840" y="803"/>
                    <a:pt x="877" y="721"/>
                    <a:pt x="913" y="648"/>
                  </a:cubicBezTo>
                  <a:cubicBezTo>
                    <a:pt x="950" y="575"/>
                    <a:pt x="995" y="456"/>
                    <a:pt x="1032" y="383"/>
                  </a:cubicBezTo>
                  <a:lnTo>
                    <a:pt x="1032" y="73"/>
                  </a:lnTo>
                  <a:cubicBezTo>
                    <a:pt x="1032" y="37"/>
                    <a:pt x="1032" y="37"/>
                    <a:pt x="995"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56"/>
            <p:cNvSpPr/>
            <p:nvPr/>
          </p:nvSpPr>
          <p:spPr>
            <a:xfrm flipH="1">
              <a:off x="7502682" y="2494692"/>
              <a:ext cx="296067" cy="970008"/>
            </a:xfrm>
            <a:custGeom>
              <a:avLst/>
              <a:gdLst/>
              <a:ahLst/>
              <a:cxnLst/>
              <a:rect l="l" t="t" r="r" b="b"/>
              <a:pathLst>
                <a:path w="6232" h="20418" extrusionOk="0">
                  <a:moveTo>
                    <a:pt x="3385" y="1"/>
                  </a:moveTo>
                  <a:cubicBezTo>
                    <a:pt x="3303" y="1"/>
                    <a:pt x="3194" y="1"/>
                    <a:pt x="3075" y="47"/>
                  </a:cubicBezTo>
                  <a:cubicBezTo>
                    <a:pt x="2966" y="47"/>
                    <a:pt x="2847" y="83"/>
                    <a:pt x="2738" y="120"/>
                  </a:cubicBezTo>
                  <a:cubicBezTo>
                    <a:pt x="2510" y="193"/>
                    <a:pt x="2318" y="348"/>
                    <a:pt x="2090" y="503"/>
                  </a:cubicBezTo>
                  <a:cubicBezTo>
                    <a:pt x="1707" y="767"/>
                    <a:pt x="1369" y="1105"/>
                    <a:pt x="1105" y="1524"/>
                  </a:cubicBezTo>
                  <a:cubicBezTo>
                    <a:pt x="986" y="1716"/>
                    <a:pt x="877" y="1908"/>
                    <a:pt x="758" y="2099"/>
                  </a:cubicBezTo>
                  <a:cubicBezTo>
                    <a:pt x="685" y="2282"/>
                    <a:pt x="603" y="2473"/>
                    <a:pt x="494" y="2701"/>
                  </a:cubicBezTo>
                  <a:cubicBezTo>
                    <a:pt x="193" y="3468"/>
                    <a:pt x="37" y="4334"/>
                    <a:pt x="1" y="5365"/>
                  </a:cubicBezTo>
                  <a:cubicBezTo>
                    <a:pt x="1" y="6277"/>
                    <a:pt x="74" y="7226"/>
                    <a:pt x="266" y="8175"/>
                  </a:cubicBezTo>
                  <a:cubicBezTo>
                    <a:pt x="457" y="9051"/>
                    <a:pt x="685" y="9890"/>
                    <a:pt x="1023" y="10647"/>
                  </a:cubicBezTo>
                  <a:cubicBezTo>
                    <a:pt x="1214" y="11103"/>
                    <a:pt x="1479" y="11596"/>
                    <a:pt x="1825" y="12171"/>
                  </a:cubicBezTo>
                  <a:cubicBezTo>
                    <a:pt x="2090" y="12627"/>
                    <a:pt x="2355" y="13083"/>
                    <a:pt x="2619" y="13502"/>
                  </a:cubicBezTo>
                  <a:lnTo>
                    <a:pt x="2738" y="13685"/>
                  </a:lnTo>
                  <a:cubicBezTo>
                    <a:pt x="3039" y="14141"/>
                    <a:pt x="3303" y="14597"/>
                    <a:pt x="3568" y="15099"/>
                  </a:cubicBezTo>
                  <a:cubicBezTo>
                    <a:pt x="3842" y="15592"/>
                    <a:pt x="4070" y="16048"/>
                    <a:pt x="4298" y="16504"/>
                  </a:cubicBezTo>
                  <a:cubicBezTo>
                    <a:pt x="4371" y="16768"/>
                    <a:pt x="4480" y="16960"/>
                    <a:pt x="4526" y="17152"/>
                  </a:cubicBezTo>
                  <a:cubicBezTo>
                    <a:pt x="4599" y="17334"/>
                    <a:pt x="4672" y="17526"/>
                    <a:pt x="4708" y="17717"/>
                  </a:cubicBezTo>
                  <a:cubicBezTo>
                    <a:pt x="4790" y="18064"/>
                    <a:pt x="4863" y="18401"/>
                    <a:pt x="4936" y="18748"/>
                  </a:cubicBezTo>
                  <a:cubicBezTo>
                    <a:pt x="5018" y="19013"/>
                    <a:pt x="5091" y="19314"/>
                    <a:pt x="5164" y="19578"/>
                  </a:cubicBezTo>
                  <a:cubicBezTo>
                    <a:pt x="5283" y="19806"/>
                    <a:pt x="5356" y="20071"/>
                    <a:pt x="5511" y="20381"/>
                  </a:cubicBezTo>
                  <a:cubicBezTo>
                    <a:pt x="5511" y="20417"/>
                    <a:pt x="5548" y="20417"/>
                    <a:pt x="5548" y="20417"/>
                  </a:cubicBezTo>
                  <a:lnTo>
                    <a:pt x="5584" y="20417"/>
                  </a:lnTo>
                  <a:cubicBezTo>
                    <a:pt x="5621" y="20381"/>
                    <a:pt x="5621" y="20344"/>
                    <a:pt x="5584" y="20299"/>
                  </a:cubicBezTo>
                  <a:cubicBezTo>
                    <a:pt x="5392" y="19806"/>
                    <a:pt x="5247" y="19314"/>
                    <a:pt x="5164" y="18930"/>
                  </a:cubicBezTo>
                  <a:cubicBezTo>
                    <a:pt x="5055" y="18474"/>
                    <a:pt x="4936" y="18018"/>
                    <a:pt x="4863" y="17489"/>
                  </a:cubicBezTo>
                  <a:cubicBezTo>
                    <a:pt x="4672" y="16048"/>
                    <a:pt x="4708" y="14524"/>
                    <a:pt x="4900" y="12964"/>
                  </a:cubicBezTo>
                  <a:cubicBezTo>
                    <a:pt x="4982" y="12435"/>
                    <a:pt x="5091" y="11906"/>
                    <a:pt x="5210" y="11295"/>
                  </a:cubicBezTo>
                  <a:cubicBezTo>
                    <a:pt x="5283" y="10839"/>
                    <a:pt x="5392" y="10419"/>
                    <a:pt x="5475" y="9963"/>
                  </a:cubicBezTo>
                  <a:lnTo>
                    <a:pt x="5548" y="9771"/>
                  </a:lnTo>
                  <a:cubicBezTo>
                    <a:pt x="5739" y="8786"/>
                    <a:pt x="6004" y="7646"/>
                    <a:pt x="6122" y="6542"/>
                  </a:cubicBezTo>
                  <a:cubicBezTo>
                    <a:pt x="6195" y="5976"/>
                    <a:pt x="6232" y="5438"/>
                    <a:pt x="6195" y="4945"/>
                  </a:cubicBezTo>
                  <a:cubicBezTo>
                    <a:pt x="6195" y="4380"/>
                    <a:pt x="6159" y="3878"/>
                    <a:pt x="6040" y="3349"/>
                  </a:cubicBezTo>
                  <a:cubicBezTo>
                    <a:pt x="5967" y="2856"/>
                    <a:pt x="5776" y="2364"/>
                    <a:pt x="5584" y="1871"/>
                  </a:cubicBezTo>
                  <a:cubicBezTo>
                    <a:pt x="5475" y="1643"/>
                    <a:pt x="5356" y="1415"/>
                    <a:pt x="5210" y="1187"/>
                  </a:cubicBezTo>
                  <a:cubicBezTo>
                    <a:pt x="5018" y="913"/>
                    <a:pt x="4863" y="685"/>
                    <a:pt x="4672" y="539"/>
                  </a:cubicBezTo>
                  <a:cubicBezTo>
                    <a:pt x="4599" y="421"/>
                    <a:pt x="4480" y="348"/>
                    <a:pt x="4371" y="311"/>
                  </a:cubicBezTo>
                  <a:cubicBezTo>
                    <a:pt x="4298" y="229"/>
                    <a:pt x="4179" y="156"/>
                    <a:pt x="4024" y="120"/>
                  </a:cubicBezTo>
                  <a:cubicBezTo>
                    <a:pt x="3842" y="47"/>
                    <a:pt x="3614" y="1"/>
                    <a:pt x="3422" y="1"/>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56"/>
            <p:cNvSpPr/>
            <p:nvPr/>
          </p:nvSpPr>
          <p:spPr>
            <a:xfrm flipH="1">
              <a:off x="7155966" y="2603059"/>
              <a:ext cx="335926" cy="870717"/>
            </a:xfrm>
            <a:custGeom>
              <a:avLst/>
              <a:gdLst/>
              <a:ahLst/>
              <a:cxnLst/>
              <a:rect l="l" t="t" r="r" b="b"/>
              <a:pathLst>
                <a:path w="7071" h="18328" extrusionOk="0">
                  <a:moveTo>
                    <a:pt x="5091" y="1"/>
                  </a:moveTo>
                  <a:cubicBezTo>
                    <a:pt x="4982" y="1"/>
                    <a:pt x="4909" y="46"/>
                    <a:pt x="4863" y="46"/>
                  </a:cubicBezTo>
                  <a:cubicBezTo>
                    <a:pt x="4754" y="46"/>
                    <a:pt x="4681" y="83"/>
                    <a:pt x="4599" y="119"/>
                  </a:cubicBezTo>
                  <a:cubicBezTo>
                    <a:pt x="4489" y="156"/>
                    <a:pt x="4407" y="192"/>
                    <a:pt x="4298" y="274"/>
                  </a:cubicBezTo>
                  <a:cubicBezTo>
                    <a:pt x="4225" y="311"/>
                    <a:pt x="4143" y="384"/>
                    <a:pt x="4033" y="457"/>
                  </a:cubicBezTo>
                  <a:cubicBezTo>
                    <a:pt x="3951" y="539"/>
                    <a:pt x="3878" y="648"/>
                    <a:pt x="3768" y="767"/>
                  </a:cubicBezTo>
                  <a:cubicBezTo>
                    <a:pt x="3577" y="958"/>
                    <a:pt x="3422" y="1187"/>
                    <a:pt x="3267" y="1415"/>
                  </a:cubicBezTo>
                  <a:cubicBezTo>
                    <a:pt x="3157" y="1597"/>
                    <a:pt x="3002" y="1825"/>
                    <a:pt x="2856" y="2053"/>
                  </a:cubicBezTo>
                  <a:cubicBezTo>
                    <a:pt x="2354" y="2892"/>
                    <a:pt x="1944" y="3841"/>
                    <a:pt x="1597" y="4836"/>
                  </a:cubicBezTo>
                  <a:cubicBezTo>
                    <a:pt x="1296" y="5784"/>
                    <a:pt x="1068" y="6806"/>
                    <a:pt x="950" y="7873"/>
                  </a:cubicBezTo>
                  <a:cubicBezTo>
                    <a:pt x="804" y="8859"/>
                    <a:pt x="758" y="9890"/>
                    <a:pt x="804" y="10948"/>
                  </a:cubicBezTo>
                  <a:cubicBezTo>
                    <a:pt x="840" y="11221"/>
                    <a:pt x="840" y="11523"/>
                    <a:pt x="877" y="11824"/>
                  </a:cubicBezTo>
                  <a:cubicBezTo>
                    <a:pt x="913" y="12088"/>
                    <a:pt x="950" y="12316"/>
                    <a:pt x="986" y="12544"/>
                  </a:cubicBezTo>
                  <a:lnTo>
                    <a:pt x="986" y="12699"/>
                  </a:lnTo>
                  <a:cubicBezTo>
                    <a:pt x="1105" y="13612"/>
                    <a:pt x="1141" y="14414"/>
                    <a:pt x="1032" y="15135"/>
                  </a:cubicBezTo>
                  <a:cubicBezTo>
                    <a:pt x="986" y="15400"/>
                    <a:pt x="950" y="15628"/>
                    <a:pt x="913" y="15856"/>
                  </a:cubicBezTo>
                  <a:cubicBezTo>
                    <a:pt x="840" y="15965"/>
                    <a:pt x="758" y="16120"/>
                    <a:pt x="685" y="16239"/>
                  </a:cubicBezTo>
                  <a:cubicBezTo>
                    <a:pt x="576" y="16421"/>
                    <a:pt x="457" y="16613"/>
                    <a:pt x="384" y="16841"/>
                  </a:cubicBezTo>
                  <a:cubicBezTo>
                    <a:pt x="302" y="16996"/>
                    <a:pt x="265" y="17106"/>
                    <a:pt x="229" y="17261"/>
                  </a:cubicBezTo>
                  <a:cubicBezTo>
                    <a:pt x="192" y="17334"/>
                    <a:pt x="156" y="17416"/>
                    <a:pt x="156" y="17489"/>
                  </a:cubicBezTo>
                  <a:cubicBezTo>
                    <a:pt x="74" y="17717"/>
                    <a:pt x="37" y="17981"/>
                    <a:pt x="1" y="18209"/>
                  </a:cubicBezTo>
                  <a:lnTo>
                    <a:pt x="1" y="18291"/>
                  </a:lnTo>
                  <a:lnTo>
                    <a:pt x="37" y="18291"/>
                  </a:lnTo>
                  <a:lnTo>
                    <a:pt x="74" y="18328"/>
                  </a:lnTo>
                  <a:cubicBezTo>
                    <a:pt x="119" y="18328"/>
                    <a:pt x="156" y="18291"/>
                    <a:pt x="156" y="18246"/>
                  </a:cubicBezTo>
                  <a:cubicBezTo>
                    <a:pt x="192" y="18063"/>
                    <a:pt x="229" y="17872"/>
                    <a:pt x="302" y="17680"/>
                  </a:cubicBezTo>
                  <a:cubicBezTo>
                    <a:pt x="347" y="17525"/>
                    <a:pt x="420" y="17334"/>
                    <a:pt x="493" y="17151"/>
                  </a:cubicBezTo>
                  <a:cubicBezTo>
                    <a:pt x="649" y="16805"/>
                    <a:pt x="840" y="16421"/>
                    <a:pt x="1105" y="16047"/>
                  </a:cubicBezTo>
                  <a:cubicBezTo>
                    <a:pt x="1296" y="15701"/>
                    <a:pt x="1561" y="15363"/>
                    <a:pt x="1825" y="14980"/>
                  </a:cubicBezTo>
                  <a:lnTo>
                    <a:pt x="1862" y="14980"/>
                  </a:lnTo>
                  <a:cubicBezTo>
                    <a:pt x="2209" y="14524"/>
                    <a:pt x="2583" y="14068"/>
                    <a:pt x="2929" y="13648"/>
                  </a:cubicBezTo>
                  <a:cubicBezTo>
                    <a:pt x="3194" y="13347"/>
                    <a:pt x="3422" y="13082"/>
                    <a:pt x="3686" y="12772"/>
                  </a:cubicBezTo>
                  <a:cubicBezTo>
                    <a:pt x="3997" y="12362"/>
                    <a:pt x="4261" y="12015"/>
                    <a:pt x="4489" y="11714"/>
                  </a:cubicBezTo>
                  <a:cubicBezTo>
                    <a:pt x="4754" y="11294"/>
                    <a:pt x="5055" y="10838"/>
                    <a:pt x="5283" y="10382"/>
                  </a:cubicBezTo>
                  <a:cubicBezTo>
                    <a:pt x="5547" y="9926"/>
                    <a:pt x="5775" y="9433"/>
                    <a:pt x="5967" y="8941"/>
                  </a:cubicBezTo>
                  <a:cubicBezTo>
                    <a:pt x="6195" y="8439"/>
                    <a:pt x="6387" y="7910"/>
                    <a:pt x="6542" y="7417"/>
                  </a:cubicBezTo>
                  <a:cubicBezTo>
                    <a:pt x="6843" y="6350"/>
                    <a:pt x="7034" y="5292"/>
                    <a:pt x="7034" y="4261"/>
                  </a:cubicBezTo>
                  <a:cubicBezTo>
                    <a:pt x="7071" y="3732"/>
                    <a:pt x="7034" y="3194"/>
                    <a:pt x="6961" y="2701"/>
                  </a:cubicBezTo>
                  <a:cubicBezTo>
                    <a:pt x="6916" y="2400"/>
                    <a:pt x="6879" y="2135"/>
                    <a:pt x="6843" y="1944"/>
                  </a:cubicBezTo>
                  <a:cubicBezTo>
                    <a:pt x="6770" y="1716"/>
                    <a:pt x="6688" y="1488"/>
                    <a:pt x="6578" y="1260"/>
                  </a:cubicBezTo>
                  <a:cubicBezTo>
                    <a:pt x="6505" y="1031"/>
                    <a:pt x="6387" y="876"/>
                    <a:pt x="6277" y="685"/>
                  </a:cubicBezTo>
                  <a:cubicBezTo>
                    <a:pt x="6195" y="612"/>
                    <a:pt x="6122" y="539"/>
                    <a:pt x="6086" y="457"/>
                  </a:cubicBezTo>
                  <a:cubicBezTo>
                    <a:pt x="6004" y="420"/>
                    <a:pt x="5931" y="347"/>
                    <a:pt x="5858" y="274"/>
                  </a:cubicBezTo>
                  <a:cubicBezTo>
                    <a:pt x="5702" y="156"/>
                    <a:pt x="5547" y="83"/>
                    <a:pt x="5401" y="46"/>
                  </a:cubicBezTo>
                  <a:cubicBezTo>
                    <a:pt x="5319" y="46"/>
                    <a:pt x="5210" y="1"/>
                    <a:pt x="5137" y="1"/>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56"/>
            <p:cNvSpPr/>
            <p:nvPr/>
          </p:nvSpPr>
          <p:spPr>
            <a:xfrm flipH="1">
              <a:off x="7643546" y="2805445"/>
              <a:ext cx="341104" cy="660972"/>
            </a:xfrm>
            <a:custGeom>
              <a:avLst/>
              <a:gdLst/>
              <a:ahLst/>
              <a:cxnLst/>
              <a:rect l="l" t="t" r="r" b="b"/>
              <a:pathLst>
                <a:path w="7180" h="13913" extrusionOk="0">
                  <a:moveTo>
                    <a:pt x="1369" y="1"/>
                  </a:moveTo>
                  <a:cubicBezTo>
                    <a:pt x="1287" y="37"/>
                    <a:pt x="1214" y="37"/>
                    <a:pt x="1141" y="74"/>
                  </a:cubicBezTo>
                  <a:cubicBezTo>
                    <a:pt x="1059" y="119"/>
                    <a:pt x="986" y="156"/>
                    <a:pt x="913" y="229"/>
                  </a:cubicBezTo>
                  <a:cubicBezTo>
                    <a:pt x="758" y="348"/>
                    <a:pt x="602" y="457"/>
                    <a:pt x="493" y="649"/>
                  </a:cubicBezTo>
                  <a:cubicBezTo>
                    <a:pt x="374" y="758"/>
                    <a:pt x="301" y="877"/>
                    <a:pt x="265" y="1032"/>
                  </a:cubicBezTo>
                  <a:cubicBezTo>
                    <a:pt x="146" y="1296"/>
                    <a:pt x="73" y="1597"/>
                    <a:pt x="37" y="1944"/>
                  </a:cubicBezTo>
                  <a:cubicBezTo>
                    <a:pt x="0" y="2245"/>
                    <a:pt x="0" y="2546"/>
                    <a:pt x="37" y="2929"/>
                  </a:cubicBezTo>
                  <a:cubicBezTo>
                    <a:pt x="37" y="3230"/>
                    <a:pt x="110" y="3577"/>
                    <a:pt x="183" y="3951"/>
                  </a:cubicBezTo>
                  <a:cubicBezTo>
                    <a:pt x="265" y="4225"/>
                    <a:pt x="338" y="4526"/>
                    <a:pt x="456" y="4863"/>
                  </a:cubicBezTo>
                  <a:cubicBezTo>
                    <a:pt x="566" y="5173"/>
                    <a:pt x="685" y="5511"/>
                    <a:pt x="794" y="5821"/>
                  </a:cubicBezTo>
                  <a:cubicBezTo>
                    <a:pt x="1095" y="6505"/>
                    <a:pt x="1515" y="7226"/>
                    <a:pt x="2053" y="7910"/>
                  </a:cubicBezTo>
                  <a:cubicBezTo>
                    <a:pt x="2463" y="8512"/>
                    <a:pt x="3002" y="9124"/>
                    <a:pt x="3604" y="9735"/>
                  </a:cubicBezTo>
                  <a:cubicBezTo>
                    <a:pt x="3759" y="9881"/>
                    <a:pt x="3877" y="9999"/>
                    <a:pt x="4023" y="10154"/>
                  </a:cubicBezTo>
                  <a:cubicBezTo>
                    <a:pt x="4142" y="10264"/>
                    <a:pt x="4251" y="10382"/>
                    <a:pt x="4407" y="10492"/>
                  </a:cubicBezTo>
                  <a:cubicBezTo>
                    <a:pt x="4516" y="10565"/>
                    <a:pt x="4598" y="10683"/>
                    <a:pt x="4708" y="10756"/>
                  </a:cubicBezTo>
                  <a:cubicBezTo>
                    <a:pt x="4863" y="10912"/>
                    <a:pt x="5018" y="11021"/>
                    <a:pt x="5164" y="11176"/>
                  </a:cubicBezTo>
                  <a:cubicBezTo>
                    <a:pt x="5510" y="11477"/>
                    <a:pt x="5930" y="11860"/>
                    <a:pt x="6268" y="12280"/>
                  </a:cubicBezTo>
                  <a:cubicBezTo>
                    <a:pt x="6341" y="12472"/>
                    <a:pt x="6423" y="12617"/>
                    <a:pt x="6496" y="12773"/>
                  </a:cubicBezTo>
                  <a:cubicBezTo>
                    <a:pt x="6569" y="12928"/>
                    <a:pt x="6651" y="13074"/>
                    <a:pt x="6760" y="13265"/>
                  </a:cubicBezTo>
                  <a:cubicBezTo>
                    <a:pt x="6842" y="13384"/>
                    <a:pt x="6915" y="13530"/>
                    <a:pt x="7025" y="13721"/>
                  </a:cubicBezTo>
                  <a:cubicBezTo>
                    <a:pt x="7025" y="13758"/>
                    <a:pt x="7070" y="13840"/>
                    <a:pt x="7070" y="13876"/>
                  </a:cubicBezTo>
                  <a:lnTo>
                    <a:pt x="7107" y="13913"/>
                  </a:lnTo>
                  <a:cubicBezTo>
                    <a:pt x="7143" y="13913"/>
                    <a:pt x="7143" y="13876"/>
                    <a:pt x="7143" y="13876"/>
                  </a:cubicBezTo>
                  <a:lnTo>
                    <a:pt x="7143" y="13803"/>
                  </a:lnTo>
                  <a:cubicBezTo>
                    <a:pt x="7143" y="13803"/>
                    <a:pt x="7143" y="13758"/>
                    <a:pt x="7180" y="13758"/>
                  </a:cubicBezTo>
                  <a:lnTo>
                    <a:pt x="7143" y="13721"/>
                  </a:lnTo>
                  <a:cubicBezTo>
                    <a:pt x="7143" y="13685"/>
                    <a:pt x="7107" y="13648"/>
                    <a:pt x="7070" y="13575"/>
                  </a:cubicBezTo>
                  <a:cubicBezTo>
                    <a:pt x="6988" y="13384"/>
                    <a:pt x="6915" y="13156"/>
                    <a:pt x="6797" y="12928"/>
                  </a:cubicBezTo>
                  <a:cubicBezTo>
                    <a:pt x="6687" y="12773"/>
                    <a:pt x="6569" y="12581"/>
                    <a:pt x="6459" y="12435"/>
                  </a:cubicBezTo>
                  <a:cubicBezTo>
                    <a:pt x="6423" y="12316"/>
                    <a:pt x="6341" y="12207"/>
                    <a:pt x="6304" y="12088"/>
                  </a:cubicBezTo>
                  <a:cubicBezTo>
                    <a:pt x="6158" y="11705"/>
                    <a:pt x="6003" y="11295"/>
                    <a:pt x="5848" y="10875"/>
                  </a:cubicBezTo>
                  <a:cubicBezTo>
                    <a:pt x="5738" y="10492"/>
                    <a:pt x="5583" y="10036"/>
                    <a:pt x="5474" y="9543"/>
                  </a:cubicBezTo>
                  <a:cubicBezTo>
                    <a:pt x="5355" y="9087"/>
                    <a:pt x="5246" y="8631"/>
                    <a:pt x="5127" y="8211"/>
                  </a:cubicBezTo>
                  <a:lnTo>
                    <a:pt x="5091" y="7910"/>
                  </a:lnTo>
                  <a:lnTo>
                    <a:pt x="4972" y="7527"/>
                  </a:lnTo>
                  <a:cubicBezTo>
                    <a:pt x="4972" y="7372"/>
                    <a:pt x="4936" y="7263"/>
                    <a:pt x="4899" y="7107"/>
                  </a:cubicBezTo>
                  <a:lnTo>
                    <a:pt x="4863" y="6916"/>
                  </a:lnTo>
                  <a:cubicBezTo>
                    <a:pt x="4744" y="6542"/>
                    <a:pt x="4671" y="6122"/>
                    <a:pt x="4598" y="5776"/>
                  </a:cubicBezTo>
                  <a:cubicBezTo>
                    <a:pt x="4370" y="4681"/>
                    <a:pt x="4142" y="3577"/>
                    <a:pt x="3759" y="2510"/>
                  </a:cubicBezTo>
                  <a:cubicBezTo>
                    <a:pt x="3604" y="2126"/>
                    <a:pt x="3458" y="1825"/>
                    <a:pt x="3303" y="1488"/>
                  </a:cubicBezTo>
                  <a:cubicBezTo>
                    <a:pt x="3193" y="1333"/>
                    <a:pt x="3111" y="1178"/>
                    <a:pt x="3002" y="1032"/>
                  </a:cubicBezTo>
                  <a:cubicBezTo>
                    <a:pt x="2883" y="877"/>
                    <a:pt x="2774" y="722"/>
                    <a:pt x="2692" y="612"/>
                  </a:cubicBezTo>
                  <a:cubicBezTo>
                    <a:pt x="2546" y="457"/>
                    <a:pt x="2427" y="348"/>
                    <a:pt x="2281" y="229"/>
                  </a:cubicBezTo>
                  <a:cubicBezTo>
                    <a:pt x="2126" y="119"/>
                    <a:pt x="1971" y="74"/>
                    <a:pt x="1825" y="37"/>
                  </a:cubicBezTo>
                  <a:cubicBezTo>
                    <a:pt x="1743" y="1"/>
                    <a:pt x="1670" y="1"/>
                    <a:pt x="1597" y="1"/>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56"/>
            <p:cNvSpPr/>
            <p:nvPr/>
          </p:nvSpPr>
          <p:spPr>
            <a:xfrm flipH="1">
              <a:off x="7663450" y="2892147"/>
              <a:ext cx="256208" cy="534412"/>
            </a:xfrm>
            <a:custGeom>
              <a:avLst/>
              <a:gdLst/>
              <a:ahLst/>
              <a:cxnLst/>
              <a:rect l="l" t="t" r="r" b="b"/>
              <a:pathLst>
                <a:path w="5393" h="11249" extrusionOk="0">
                  <a:moveTo>
                    <a:pt x="1" y="0"/>
                  </a:moveTo>
                  <a:lnTo>
                    <a:pt x="1" y="37"/>
                  </a:lnTo>
                  <a:cubicBezTo>
                    <a:pt x="147" y="913"/>
                    <a:pt x="411" y="1788"/>
                    <a:pt x="721" y="2628"/>
                  </a:cubicBezTo>
                  <a:cubicBezTo>
                    <a:pt x="1022" y="3458"/>
                    <a:pt x="1369" y="4297"/>
                    <a:pt x="1780" y="5091"/>
                  </a:cubicBezTo>
                  <a:cubicBezTo>
                    <a:pt x="2163" y="5930"/>
                    <a:pt x="2582" y="6733"/>
                    <a:pt x="3002" y="7490"/>
                  </a:cubicBezTo>
                  <a:cubicBezTo>
                    <a:pt x="3194" y="7873"/>
                    <a:pt x="3422" y="8211"/>
                    <a:pt x="3650" y="8557"/>
                  </a:cubicBezTo>
                  <a:cubicBezTo>
                    <a:pt x="3878" y="8858"/>
                    <a:pt x="4106" y="9196"/>
                    <a:pt x="4334" y="9543"/>
                  </a:cubicBezTo>
                  <a:cubicBezTo>
                    <a:pt x="4672" y="10035"/>
                    <a:pt x="5018" y="10564"/>
                    <a:pt x="5246" y="11139"/>
                  </a:cubicBezTo>
                  <a:cubicBezTo>
                    <a:pt x="5246" y="11176"/>
                    <a:pt x="5283" y="11212"/>
                    <a:pt x="5283" y="11249"/>
                  </a:cubicBezTo>
                  <a:lnTo>
                    <a:pt x="5356" y="11249"/>
                  </a:lnTo>
                  <a:cubicBezTo>
                    <a:pt x="5356" y="11249"/>
                    <a:pt x="5392" y="11249"/>
                    <a:pt x="5392" y="11212"/>
                  </a:cubicBezTo>
                  <a:cubicBezTo>
                    <a:pt x="5319" y="11021"/>
                    <a:pt x="5246" y="10838"/>
                    <a:pt x="5128" y="10647"/>
                  </a:cubicBezTo>
                  <a:cubicBezTo>
                    <a:pt x="5055" y="10491"/>
                    <a:pt x="4973" y="10300"/>
                    <a:pt x="4863" y="10108"/>
                  </a:cubicBezTo>
                  <a:lnTo>
                    <a:pt x="4179" y="9087"/>
                  </a:lnTo>
                  <a:cubicBezTo>
                    <a:pt x="3951" y="8740"/>
                    <a:pt x="3723" y="8439"/>
                    <a:pt x="3495" y="8101"/>
                  </a:cubicBezTo>
                  <a:cubicBezTo>
                    <a:pt x="3376" y="7910"/>
                    <a:pt x="3267" y="7755"/>
                    <a:pt x="3148" y="7563"/>
                  </a:cubicBezTo>
                  <a:cubicBezTo>
                    <a:pt x="3112" y="7490"/>
                    <a:pt x="3075" y="7371"/>
                    <a:pt x="3039" y="7299"/>
                  </a:cubicBezTo>
                  <a:cubicBezTo>
                    <a:pt x="2966" y="7189"/>
                    <a:pt x="2920" y="7107"/>
                    <a:pt x="2847" y="6997"/>
                  </a:cubicBezTo>
                  <a:cubicBezTo>
                    <a:pt x="2546" y="6459"/>
                    <a:pt x="2281" y="5894"/>
                    <a:pt x="1971" y="5319"/>
                  </a:cubicBezTo>
                  <a:cubicBezTo>
                    <a:pt x="1707" y="4753"/>
                    <a:pt x="1442" y="4179"/>
                    <a:pt x="1178" y="3576"/>
                  </a:cubicBezTo>
                  <a:cubicBezTo>
                    <a:pt x="685" y="2436"/>
                    <a:pt x="302" y="1259"/>
                    <a:pt x="74"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56"/>
            <p:cNvSpPr/>
            <p:nvPr/>
          </p:nvSpPr>
          <p:spPr>
            <a:xfrm flipH="1">
              <a:off x="7551184" y="2565337"/>
              <a:ext cx="108412" cy="875943"/>
            </a:xfrm>
            <a:custGeom>
              <a:avLst/>
              <a:gdLst/>
              <a:ahLst/>
              <a:cxnLst/>
              <a:rect l="l" t="t" r="r" b="b"/>
              <a:pathLst>
                <a:path w="2282" h="18438" extrusionOk="0">
                  <a:moveTo>
                    <a:pt x="73" y="1"/>
                  </a:moveTo>
                  <a:cubicBezTo>
                    <a:pt x="0" y="1178"/>
                    <a:pt x="0" y="2355"/>
                    <a:pt x="0" y="3531"/>
                  </a:cubicBezTo>
                  <a:cubicBezTo>
                    <a:pt x="0" y="4717"/>
                    <a:pt x="37" y="5858"/>
                    <a:pt x="110" y="6998"/>
                  </a:cubicBezTo>
                  <a:cubicBezTo>
                    <a:pt x="228" y="8138"/>
                    <a:pt x="338" y="9279"/>
                    <a:pt x="529" y="10419"/>
                  </a:cubicBezTo>
                  <a:cubicBezTo>
                    <a:pt x="602" y="10985"/>
                    <a:pt x="721" y="11559"/>
                    <a:pt x="831" y="12125"/>
                  </a:cubicBezTo>
                  <a:cubicBezTo>
                    <a:pt x="913" y="12426"/>
                    <a:pt x="949" y="12736"/>
                    <a:pt x="1022" y="13001"/>
                  </a:cubicBezTo>
                  <a:cubicBezTo>
                    <a:pt x="1095" y="13302"/>
                    <a:pt x="1177" y="13566"/>
                    <a:pt x="1214" y="13876"/>
                  </a:cubicBezTo>
                  <a:cubicBezTo>
                    <a:pt x="1405" y="14597"/>
                    <a:pt x="1597" y="15354"/>
                    <a:pt x="1779" y="16121"/>
                  </a:cubicBezTo>
                  <a:cubicBezTo>
                    <a:pt x="1861" y="16495"/>
                    <a:pt x="1934" y="16878"/>
                    <a:pt x="2007" y="17261"/>
                  </a:cubicBezTo>
                  <a:cubicBezTo>
                    <a:pt x="2089" y="17635"/>
                    <a:pt x="2162" y="18018"/>
                    <a:pt x="2199" y="18401"/>
                  </a:cubicBezTo>
                  <a:lnTo>
                    <a:pt x="2235" y="18438"/>
                  </a:lnTo>
                  <a:cubicBezTo>
                    <a:pt x="2281" y="18438"/>
                    <a:pt x="2281" y="18401"/>
                    <a:pt x="2281" y="18356"/>
                  </a:cubicBezTo>
                  <a:cubicBezTo>
                    <a:pt x="2199" y="17790"/>
                    <a:pt x="2126" y="17215"/>
                    <a:pt x="2007" y="16650"/>
                  </a:cubicBezTo>
                  <a:cubicBezTo>
                    <a:pt x="1898" y="16075"/>
                    <a:pt x="1743" y="15509"/>
                    <a:pt x="1633" y="14980"/>
                  </a:cubicBezTo>
                  <a:cubicBezTo>
                    <a:pt x="1478" y="14406"/>
                    <a:pt x="1323" y="13840"/>
                    <a:pt x="1214" y="13265"/>
                  </a:cubicBezTo>
                  <a:cubicBezTo>
                    <a:pt x="1059" y="12700"/>
                    <a:pt x="949" y="12088"/>
                    <a:pt x="831" y="11514"/>
                  </a:cubicBezTo>
                  <a:cubicBezTo>
                    <a:pt x="685" y="10757"/>
                    <a:pt x="566" y="9999"/>
                    <a:pt x="456" y="9233"/>
                  </a:cubicBezTo>
                  <a:cubicBezTo>
                    <a:pt x="301" y="8093"/>
                    <a:pt x="183" y="6952"/>
                    <a:pt x="146" y="5776"/>
                  </a:cubicBezTo>
                  <a:cubicBezTo>
                    <a:pt x="73" y="4635"/>
                    <a:pt x="37" y="3495"/>
                    <a:pt x="73" y="2318"/>
                  </a:cubicBezTo>
                  <a:cubicBezTo>
                    <a:pt x="73" y="1561"/>
                    <a:pt x="110" y="795"/>
                    <a:pt x="146"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56"/>
            <p:cNvSpPr/>
            <p:nvPr/>
          </p:nvSpPr>
          <p:spPr>
            <a:xfrm flipH="1">
              <a:off x="7239151" y="2681068"/>
              <a:ext cx="256208" cy="769336"/>
            </a:xfrm>
            <a:custGeom>
              <a:avLst/>
              <a:gdLst/>
              <a:ahLst/>
              <a:cxnLst/>
              <a:rect l="l" t="t" r="r" b="b"/>
              <a:pathLst>
                <a:path w="5393" h="16194" extrusionOk="0">
                  <a:moveTo>
                    <a:pt x="5356" y="1"/>
                  </a:moveTo>
                  <a:lnTo>
                    <a:pt x="5319" y="37"/>
                  </a:lnTo>
                  <a:cubicBezTo>
                    <a:pt x="5164" y="1059"/>
                    <a:pt x="4982" y="2053"/>
                    <a:pt x="4708" y="3039"/>
                  </a:cubicBezTo>
                  <a:cubicBezTo>
                    <a:pt x="4480" y="4024"/>
                    <a:pt x="4216" y="5018"/>
                    <a:pt x="3914" y="6003"/>
                  </a:cubicBezTo>
                  <a:cubicBezTo>
                    <a:pt x="3613" y="6989"/>
                    <a:pt x="3303" y="7937"/>
                    <a:pt x="2966" y="8932"/>
                  </a:cubicBezTo>
                  <a:cubicBezTo>
                    <a:pt x="2884" y="9160"/>
                    <a:pt x="2774" y="9388"/>
                    <a:pt x="2701" y="9652"/>
                  </a:cubicBezTo>
                  <a:cubicBezTo>
                    <a:pt x="2619" y="9881"/>
                    <a:pt x="2546" y="10109"/>
                    <a:pt x="2473" y="10337"/>
                  </a:cubicBezTo>
                  <a:cubicBezTo>
                    <a:pt x="2318" y="10793"/>
                    <a:pt x="2163" y="11249"/>
                    <a:pt x="2017" y="11742"/>
                  </a:cubicBezTo>
                  <a:cubicBezTo>
                    <a:pt x="1825" y="12198"/>
                    <a:pt x="1670" y="12654"/>
                    <a:pt x="1479" y="13110"/>
                  </a:cubicBezTo>
                  <a:lnTo>
                    <a:pt x="1479" y="13146"/>
                  </a:lnTo>
                  <a:cubicBezTo>
                    <a:pt x="1287" y="13639"/>
                    <a:pt x="1059" y="14095"/>
                    <a:pt x="831" y="14597"/>
                  </a:cubicBezTo>
                  <a:cubicBezTo>
                    <a:pt x="758" y="14706"/>
                    <a:pt x="722" y="14825"/>
                    <a:pt x="649" y="14971"/>
                  </a:cubicBezTo>
                  <a:cubicBezTo>
                    <a:pt x="566" y="15090"/>
                    <a:pt x="493" y="15235"/>
                    <a:pt x="420" y="15354"/>
                  </a:cubicBezTo>
                  <a:cubicBezTo>
                    <a:pt x="302" y="15619"/>
                    <a:pt x="147" y="15883"/>
                    <a:pt x="37" y="16111"/>
                  </a:cubicBezTo>
                  <a:cubicBezTo>
                    <a:pt x="1" y="16148"/>
                    <a:pt x="1" y="16193"/>
                    <a:pt x="37" y="16193"/>
                  </a:cubicBezTo>
                  <a:lnTo>
                    <a:pt x="110" y="16193"/>
                  </a:lnTo>
                  <a:cubicBezTo>
                    <a:pt x="375" y="15737"/>
                    <a:pt x="603" y="15281"/>
                    <a:pt x="877" y="14825"/>
                  </a:cubicBezTo>
                  <a:cubicBezTo>
                    <a:pt x="1105" y="14369"/>
                    <a:pt x="1287" y="13949"/>
                    <a:pt x="1479" y="13493"/>
                  </a:cubicBezTo>
                  <a:cubicBezTo>
                    <a:pt x="1862" y="12581"/>
                    <a:pt x="2163" y="11669"/>
                    <a:pt x="2473" y="10720"/>
                  </a:cubicBezTo>
                  <a:cubicBezTo>
                    <a:pt x="2546" y="10492"/>
                    <a:pt x="2619" y="10264"/>
                    <a:pt x="2701" y="10036"/>
                  </a:cubicBezTo>
                  <a:cubicBezTo>
                    <a:pt x="2774" y="9808"/>
                    <a:pt x="2847" y="9579"/>
                    <a:pt x="2966" y="9306"/>
                  </a:cubicBezTo>
                  <a:cubicBezTo>
                    <a:pt x="3112" y="8850"/>
                    <a:pt x="3267" y="8357"/>
                    <a:pt x="3422" y="7864"/>
                  </a:cubicBezTo>
                  <a:cubicBezTo>
                    <a:pt x="3759" y="6879"/>
                    <a:pt x="4070" y="5930"/>
                    <a:pt x="4334" y="4936"/>
                  </a:cubicBezTo>
                  <a:cubicBezTo>
                    <a:pt x="4562" y="4142"/>
                    <a:pt x="4754" y="3340"/>
                    <a:pt x="4936" y="2546"/>
                  </a:cubicBezTo>
                  <a:cubicBezTo>
                    <a:pt x="5128" y="1707"/>
                    <a:pt x="5283" y="867"/>
                    <a:pt x="5392" y="37"/>
                  </a:cubicBezTo>
                  <a:cubicBezTo>
                    <a:pt x="5392" y="37"/>
                    <a:pt x="5392" y="1"/>
                    <a:pt x="5356"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56"/>
            <p:cNvSpPr/>
            <p:nvPr/>
          </p:nvSpPr>
          <p:spPr>
            <a:xfrm flipH="1">
              <a:off x="7657840" y="2581395"/>
              <a:ext cx="58102" cy="78055"/>
            </a:xfrm>
            <a:custGeom>
              <a:avLst/>
              <a:gdLst/>
              <a:ahLst/>
              <a:cxnLst/>
              <a:rect l="l" t="t" r="r" b="b"/>
              <a:pathLst>
                <a:path w="1223" h="1643" extrusionOk="0">
                  <a:moveTo>
                    <a:pt x="46" y="0"/>
                  </a:moveTo>
                  <a:cubicBezTo>
                    <a:pt x="0" y="0"/>
                    <a:pt x="0" y="0"/>
                    <a:pt x="0" y="46"/>
                  </a:cubicBezTo>
                  <a:cubicBezTo>
                    <a:pt x="155" y="347"/>
                    <a:pt x="311" y="612"/>
                    <a:pt x="502" y="876"/>
                  </a:cubicBezTo>
                  <a:cubicBezTo>
                    <a:pt x="685" y="1141"/>
                    <a:pt x="913" y="1414"/>
                    <a:pt x="1141" y="1597"/>
                  </a:cubicBezTo>
                  <a:lnTo>
                    <a:pt x="1186" y="1643"/>
                  </a:lnTo>
                  <a:lnTo>
                    <a:pt x="1223" y="1597"/>
                  </a:lnTo>
                  <a:lnTo>
                    <a:pt x="1223" y="1560"/>
                  </a:lnTo>
                  <a:cubicBezTo>
                    <a:pt x="913" y="1296"/>
                    <a:pt x="648" y="995"/>
                    <a:pt x="457" y="685"/>
                  </a:cubicBezTo>
                  <a:cubicBezTo>
                    <a:pt x="311" y="457"/>
                    <a:pt x="192" y="229"/>
                    <a:pt x="8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56"/>
            <p:cNvSpPr/>
            <p:nvPr/>
          </p:nvSpPr>
          <p:spPr>
            <a:xfrm flipH="1">
              <a:off x="7657841" y="2678930"/>
              <a:ext cx="92355" cy="110550"/>
            </a:xfrm>
            <a:custGeom>
              <a:avLst/>
              <a:gdLst/>
              <a:ahLst/>
              <a:cxnLst/>
              <a:rect l="l" t="t" r="r" b="b"/>
              <a:pathLst>
                <a:path w="1944" h="2327" extrusionOk="0">
                  <a:moveTo>
                    <a:pt x="1" y="0"/>
                  </a:moveTo>
                  <a:lnTo>
                    <a:pt x="1" y="46"/>
                  </a:lnTo>
                  <a:cubicBezTo>
                    <a:pt x="37" y="155"/>
                    <a:pt x="119" y="274"/>
                    <a:pt x="156" y="383"/>
                  </a:cubicBezTo>
                  <a:cubicBezTo>
                    <a:pt x="229" y="456"/>
                    <a:pt x="265" y="575"/>
                    <a:pt x="347" y="684"/>
                  </a:cubicBezTo>
                  <a:cubicBezTo>
                    <a:pt x="493" y="876"/>
                    <a:pt x="648" y="1104"/>
                    <a:pt x="803" y="1259"/>
                  </a:cubicBezTo>
                  <a:cubicBezTo>
                    <a:pt x="1141" y="1642"/>
                    <a:pt x="1488" y="1980"/>
                    <a:pt x="1862" y="2281"/>
                  </a:cubicBezTo>
                  <a:lnTo>
                    <a:pt x="1907" y="2326"/>
                  </a:lnTo>
                  <a:lnTo>
                    <a:pt x="1944" y="2281"/>
                  </a:lnTo>
                  <a:lnTo>
                    <a:pt x="1944" y="2244"/>
                  </a:lnTo>
                  <a:cubicBezTo>
                    <a:pt x="1825" y="2171"/>
                    <a:pt x="1752" y="2098"/>
                    <a:pt x="1679" y="2016"/>
                  </a:cubicBezTo>
                  <a:cubicBezTo>
                    <a:pt x="1451" y="1825"/>
                    <a:pt x="1223" y="1597"/>
                    <a:pt x="995" y="1368"/>
                  </a:cubicBezTo>
                  <a:cubicBezTo>
                    <a:pt x="767" y="1140"/>
                    <a:pt x="575" y="876"/>
                    <a:pt x="384" y="611"/>
                  </a:cubicBezTo>
                  <a:cubicBezTo>
                    <a:pt x="265" y="420"/>
                    <a:pt x="156" y="228"/>
                    <a:pt x="37"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56"/>
            <p:cNvSpPr/>
            <p:nvPr/>
          </p:nvSpPr>
          <p:spPr>
            <a:xfrm flipH="1">
              <a:off x="7650905" y="2819745"/>
              <a:ext cx="113590" cy="112308"/>
            </a:xfrm>
            <a:custGeom>
              <a:avLst/>
              <a:gdLst/>
              <a:ahLst/>
              <a:cxnLst/>
              <a:rect l="l" t="t" r="r" b="b"/>
              <a:pathLst>
                <a:path w="2391" h="2364" extrusionOk="0">
                  <a:moveTo>
                    <a:pt x="37" y="1"/>
                  </a:moveTo>
                  <a:cubicBezTo>
                    <a:pt x="1" y="1"/>
                    <a:pt x="1" y="47"/>
                    <a:pt x="1" y="47"/>
                  </a:cubicBezTo>
                  <a:cubicBezTo>
                    <a:pt x="156" y="275"/>
                    <a:pt x="302" y="503"/>
                    <a:pt x="457" y="731"/>
                  </a:cubicBezTo>
                  <a:cubicBezTo>
                    <a:pt x="648" y="959"/>
                    <a:pt x="840" y="1141"/>
                    <a:pt x="1022" y="1333"/>
                  </a:cubicBezTo>
                  <a:cubicBezTo>
                    <a:pt x="1442" y="1716"/>
                    <a:pt x="1862" y="2054"/>
                    <a:pt x="2354" y="2364"/>
                  </a:cubicBezTo>
                  <a:lnTo>
                    <a:pt x="2391" y="2364"/>
                  </a:lnTo>
                  <a:lnTo>
                    <a:pt x="2391" y="2282"/>
                  </a:lnTo>
                  <a:cubicBezTo>
                    <a:pt x="2017" y="2054"/>
                    <a:pt x="1670" y="1789"/>
                    <a:pt x="1333" y="1524"/>
                  </a:cubicBezTo>
                  <a:cubicBezTo>
                    <a:pt x="1141" y="1333"/>
                    <a:pt x="949" y="1141"/>
                    <a:pt x="758" y="913"/>
                  </a:cubicBezTo>
                  <a:cubicBezTo>
                    <a:pt x="566" y="731"/>
                    <a:pt x="384" y="503"/>
                    <a:pt x="229" y="275"/>
                  </a:cubicBezTo>
                  <a:cubicBezTo>
                    <a:pt x="192" y="193"/>
                    <a:pt x="110" y="120"/>
                    <a:pt x="74"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56"/>
            <p:cNvSpPr/>
            <p:nvPr/>
          </p:nvSpPr>
          <p:spPr>
            <a:xfrm flipH="1">
              <a:off x="7632709" y="2971439"/>
              <a:ext cx="101001" cy="92355"/>
            </a:xfrm>
            <a:custGeom>
              <a:avLst/>
              <a:gdLst/>
              <a:ahLst/>
              <a:cxnLst/>
              <a:rect l="l" t="t" r="r" b="b"/>
              <a:pathLst>
                <a:path w="2126" h="1944" extrusionOk="0">
                  <a:moveTo>
                    <a:pt x="37" y="1"/>
                  </a:moveTo>
                  <a:lnTo>
                    <a:pt x="37" y="46"/>
                  </a:lnTo>
                  <a:cubicBezTo>
                    <a:pt x="0" y="46"/>
                    <a:pt x="0" y="83"/>
                    <a:pt x="0" y="83"/>
                  </a:cubicBezTo>
                  <a:cubicBezTo>
                    <a:pt x="338" y="420"/>
                    <a:pt x="648" y="767"/>
                    <a:pt x="986" y="1068"/>
                  </a:cubicBezTo>
                  <a:cubicBezTo>
                    <a:pt x="1141" y="1223"/>
                    <a:pt x="1287" y="1369"/>
                    <a:pt x="1478" y="1524"/>
                  </a:cubicBezTo>
                  <a:cubicBezTo>
                    <a:pt x="1670" y="1679"/>
                    <a:pt x="1861" y="1789"/>
                    <a:pt x="2053" y="1944"/>
                  </a:cubicBezTo>
                  <a:cubicBezTo>
                    <a:pt x="2089" y="1944"/>
                    <a:pt x="2089" y="1944"/>
                    <a:pt x="2089" y="1907"/>
                  </a:cubicBezTo>
                  <a:cubicBezTo>
                    <a:pt x="2126" y="1907"/>
                    <a:pt x="2126" y="1871"/>
                    <a:pt x="2089" y="1871"/>
                  </a:cubicBezTo>
                  <a:cubicBezTo>
                    <a:pt x="1971" y="1789"/>
                    <a:pt x="1861" y="1716"/>
                    <a:pt x="1706" y="1643"/>
                  </a:cubicBezTo>
                  <a:cubicBezTo>
                    <a:pt x="1597" y="1524"/>
                    <a:pt x="1478" y="1451"/>
                    <a:pt x="1369" y="1333"/>
                  </a:cubicBezTo>
                  <a:cubicBezTo>
                    <a:pt x="913" y="913"/>
                    <a:pt x="493" y="457"/>
                    <a:pt x="73" y="46"/>
                  </a:cubicBezTo>
                  <a:lnTo>
                    <a:pt x="37"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56"/>
            <p:cNvSpPr/>
            <p:nvPr/>
          </p:nvSpPr>
          <p:spPr>
            <a:xfrm flipH="1">
              <a:off x="7612754" y="3108833"/>
              <a:ext cx="63327" cy="56724"/>
            </a:xfrm>
            <a:custGeom>
              <a:avLst/>
              <a:gdLst/>
              <a:ahLst/>
              <a:cxnLst/>
              <a:rect l="l" t="t" r="r" b="b"/>
              <a:pathLst>
                <a:path w="1333" h="1194" extrusionOk="0">
                  <a:moveTo>
                    <a:pt x="1" y="1"/>
                  </a:moveTo>
                  <a:lnTo>
                    <a:pt x="1" y="37"/>
                  </a:lnTo>
                  <a:cubicBezTo>
                    <a:pt x="156" y="265"/>
                    <a:pt x="347" y="493"/>
                    <a:pt x="575" y="685"/>
                  </a:cubicBezTo>
                  <a:cubicBezTo>
                    <a:pt x="803" y="877"/>
                    <a:pt x="1032" y="1032"/>
                    <a:pt x="1296" y="1178"/>
                  </a:cubicBezTo>
                  <a:cubicBezTo>
                    <a:pt x="1296" y="1190"/>
                    <a:pt x="1300" y="1194"/>
                    <a:pt x="1306" y="1194"/>
                  </a:cubicBezTo>
                  <a:cubicBezTo>
                    <a:pt x="1316" y="1194"/>
                    <a:pt x="1333" y="1178"/>
                    <a:pt x="1333" y="1178"/>
                  </a:cubicBezTo>
                  <a:lnTo>
                    <a:pt x="1333" y="1141"/>
                  </a:lnTo>
                  <a:cubicBezTo>
                    <a:pt x="1068" y="986"/>
                    <a:pt x="840" y="804"/>
                    <a:pt x="612" y="612"/>
                  </a:cubicBezTo>
                  <a:cubicBezTo>
                    <a:pt x="384" y="420"/>
                    <a:pt x="192" y="229"/>
                    <a:pt x="37"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56"/>
            <p:cNvSpPr/>
            <p:nvPr/>
          </p:nvSpPr>
          <p:spPr>
            <a:xfrm flipH="1">
              <a:off x="7600164" y="3199004"/>
              <a:ext cx="25179" cy="18243"/>
            </a:xfrm>
            <a:custGeom>
              <a:avLst/>
              <a:gdLst/>
              <a:ahLst/>
              <a:cxnLst/>
              <a:rect l="l" t="t" r="r" b="b"/>
              <a:pathLst>
                <a:path w="530" h="384" extrusionOk="0">
                  <a:moveTo>
                    <a:pt x="0" y="0"/>
                  </a:moveTo>
                  <a:lnTo>
                    <a:pt x="0" y="46"/>
                  </a:lnTo>
                  <a:cubicBezTo>
                    <a:pt x="37" y="82"/>
                    <a:pt x="73" y="119"/>
                    <a:pt x="110" y="155"/>
                  </a:cubicBezTo>
                  <a:cubicBezTo>
                    <a:pt x="146" y="155"/>
                    <a:pt x="192" y="192"/>
                    <a:pt x="228" y="228"/>
                  </a:cubicBezTo>
                  <a:cubicBezTo>
                    <a:pt x="301" y="274"/>
                    <a:pt x="420" y="347"/>
                    <a:pt x="493" y="383"/>
                  </a:cubicBezTo>
                  <a:lnTo>
                    <a:pt x="529" y="383"/>
                  </a:lnTo>
                  <a:lnTo>
                    <a:pt x="529" y="347"/>
                  </a:lnTo>
                  <a:lnTo>
                    <a:pt x="529" y="310"/>
                  </a:lnTo>
                  <a:lnTo>
                    <a:pt x="493" y="310"/>
                  </a:lnTo>
                  <a:cubicBezTo>
                    <a:pt x="420" y="274"/>
                    <a:pt x="338" y="228"/>
                    <a:pt x="301" y="192"/>
                  </a:cubicBezTo>
                  <a:cubicBezTo>
                    <a:pt x="228" y="119"/>
                    <a:pt x="146" y="82"/>
                    <a:pt x="73"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56"/>
            <p:cNvSpPr/>
            <p:nvPr/>
          </p:nvSpPr>
          <p:spPr>
            <a:xfrm flipH="1">
              <a:off x="7905312" y="2904690"/>
              <a:ext cx="52496" cy="42994"/>
            </a:xfrm>
            <a:custGeom>
              <a:avLst/>
              <a:gdLst/>
              <a:ahLst/>
              <a:cxnLst/>
              <a:rect l="l" t="t" r="r" b="b"/>
              <a:pathLst>
                <a:path w="1105" h="905" extrusionOk="0">
                  <a:moveTo>
                    <a:pt x="1" y="1"/>
                  </a:moveTo>
                  <a:lnTo>
                    <a:pt x="1" y="83"/>
                  </a:lnTo>
                  <a:lnTo>
                    <a:pt x="229" y="311"/>
                  </a:lnTo>
                  <a:cubicBezTo>
                    <a:pt x="302" y="384"/>
                    <a:pt x="384" y="421"/>
                    <a:pt x="457" y="494"/>
                  </a:cubicBezTo>
                  <a:cubicBezTo>
                    <a:pt x="649" y="649"/>
                    <a:pt x="840" y="767"/>
                    <a:pt x="1032" y="877"/>
                  </a:cubicBezTo>
                  <a:cubicBezTo>
                    <a:pt x="1032" y="895"/>
                    <a:pt x="1041" y="904"/>
                    <a:pt x="1050" y="904"/>
                  </a:cubicBezTo>
                  <a:cubicBezTo>
                    <a:pt x="1059" y="904"/>
                    <a:pt x="1068" y="895"/>
                    <a:pt x="1068" y="877"/>
                  </a:cubicBezTo>
                  <a:cubicBezTo>
                    <a:pt x="1105" y="877"/>
                    <a:pt x="1068" y="840"/>
                    <a:pt x="1068" y="840"/>
                  </a:cubicBezTo>
                  <a:cubicBezTo>
                    <a:pt x="950" y="767"/>
                    <a:pt x="804" y="649"/>
                    <a:pt x="685" y="576"/>
                  </a:cubicBezTo>
                  <a:cubicBezTo>
                    <a:pt x="576" y="494"/>
                    <a:pt x="457" y="384"/>
                    <a:pt x="348" y="311"/>
                  </a:cubicBezTo>
                  <a:lnTo>
                    <a:pt x="37"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56"/>
            <p:cNvSpPr/>
            <p:nvPr/>
          </p:nvSpPr>
          <p:spPr>
            <a:xfrm flipH="1">
              <a:off x="7872817" y="3000514"/>
              <a:ext cx="74159" cy="50738"/>
            </a:xfrm>
            <a:custGeom>
              <a:avLst/>
              <a:gdLst/>
              <a:ahLst/>
              <a:cxnLst/>
              <a:rect l="l" t="t" r="r" b="b"/>
              <a:pathLst>
                <a:path w="1561" h="1068" extrusionOk="0">
                  <a:moveTo>
                    <a:pt x="37" y="0"/>
                  </a:moveTo>
                  <a:cubicBezTo>
                    <a:pt x="1" y="0"/>
                    <a:pt x="1" y="37"/>
                    <a:pt x="37" y="37"/>
                  </a:cubicBezTo>
                  <a:cubicBezTo>
                    <a:pt x="229" y="265"/>
                    <a:pt x="457" y="456"/>
                    <a:pt x="685" y="648"/>
                  </a:cubicBezTo>
                  <a:cubicBezTo>
                    <a:pt x="950" y="803"/>
                    <a:pt x="1214" y="949"/>
                    <a:pt x="1524" y="1067"/>
                  </a:cubicBezTo>
                  <a:cubicBezTo>
                    <a:pt x="1524" y="1067"/>
                    <a:pt x="1561" y="1067"/>
                    <a:pt x="1561" y="1031"/>
                  </a:cubicBezTo>
                  <a:cubicBezTo>
                    <a:pt x="1561" y="1031"/>
                    <a:pt x="1561" y="985"/>
                    <a:pt x="1524" y="985"/>
                  </a:cubicBezTo>
                  <a:cubicBezTo>
                    <a:pt x="1442" y="949"/>
                    <a:pt x="1333" y="912"/>
                    <a:pt x="1214" y="876"/>
                  </a:cubicBezTo>
                  <a:cubicBezTo>
                    <a:pt x="1068" y="803"/>
                    <a:pt x="913" y="684"/>
                    <a:pt x="804" y="611"/>
                  </a:cubicBezTo>
                  <a:cubicBezTo>
                    <a:pt x="649" y="493"/>
                    <a:pt x="494" y="383"/>
                    <a:pt x="348" y="265"/>
                  </a:cubicBezTo>
                  <a:cubicBezTo>
                    <a:pt x="266" y="192"/>
                    <a:pt x="156" y="73"/>
                    <a:pt x="74"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56"/>
            <p:cNvSpPr/>
            <p:nvPr/>
          </p:nvSpPr>
          <p:spPr>
            <a:xfrm flipH="1">
              <a:off x="7831199" y="3110591"/>
              <a:ext cx="68933" cy="36438"/>
            </a:xfrm>
            <a:custGeom>
              <a:avLst/>
              <a:gdLst/>
              <a:ahLst/>
              <a:cxnLst/>
              <a:rect l="l" t="t" r="r" b="b"/>
              <a:pathLst>
                <a:path w="1451" h="767" extrusionOk="0">
                  <a:moveTo>
                    <a:pt x="46" y="0"/>
                  </a:moveTo>
                  <a:lnTo>
                    <a:pt x="46" y="37"/>
                  </a:lnTo>
                  <a:cubicBezTo>
                    <a:pt x="0" y="37"/>
                    <a:pt x="0" y="82"/>
                    <a:pt x="46" y="82"/>
                  </a:cubicBezTo>
                  <a:cubicBezTo>
                    <a:pt x="274" y="192"/>
                    <a:pt x="456" y="347"/>
                    <a:pt x="684" y="456"/>
                  </a:cubicBezTo>
                  <a:cubicBezTo>
                    <a:pt x="803" y="538"/>
                    <a:pt x="913" y="575"/>
                    <a:pt x="1031" y="611"/>
                  </a:cubicBezTo>
                  <a:cubicBezTo>
                    <a:pt x="1141" y="684"/>
                    <a:pt x="1296" y="721"/>
                    <a:pt x="1414" y="767"/>
                  </a:cubicBezTo>
                  <a:cubicBezTo>
                    <a:pt x="1451" y="767"/>
                    <a:pt x="1451" y="767"/>
                    <a:pt x="1451" y="721"/>
                  </a:cubicBezTo>
                  <a:lnTo>
                    <a:pt x="1451" y="684"/>
                  </a:lnTo>
                  <a:cubicBezTo>
                    <a:pt x="1332" y="648"/>
                    <a:pt x="1259" y="648"/>
                    <a:pt x="1186" y="611"/>
                  </a:cubicBezTo>
                  <a:cubicBezTo>
                    <a:pt x="1068" y="575"/>
                    <a:pt x="995" y="538"/>
                    <a:pt x="876" y="493"/>
                  </a:cubicBezTo>
                  <a:cubicBezTo>
                    <a:pt x="611" y="347"/>
                    <a:pt x="347" y="192"/>
                    <a:pt x="8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56"/>
            <p:cNvSpPr/>
            <p:nvPr/>
          </p:nvSpPr>
          <p:spPr>
            <a:xfrm flipH="1">
              <a:off x="7786113" y="3197246"/>
              <a:ext cx="63327" cy="32543"/>
            </a:xfrm>
            <a:custGeom>
              <a:avLst/>
              <a:gdLst/>
              <a:ahLst/>
              <a:cxnLst/>
              <a:rect l="l" t="t" r="r" b="b"/>
              <a:pathLst>
                <a:path w="1333" h="685" extrusionOk="0">
                  <a:moveTo>
                    <a:pt x="37" y="1"/>
                  </a:moveTo>
                  <a:lnTo>
                    <a:pt x="1" y="37"/>
                  </a:lnTo>
                  <a:lnTo>
                    <a:pt x="1" y="83"/>
                  </a:lnTo>
                  <a:cubicBezTo>
                    <a:pt x="384" y="347"/>
                    <a:pt x="840" y="575"/>
                    <a:pt x="1296" y="685"/>
                  </a:cubicBezTo>
                  <a:lnTo>
                    <a:pt x="1333" y="685"/>
                  </a:lnTo>
                  <a:lnTo>
                    <a:pt x="1333" y="612"/>
                  </a:lnTo>
                  <a:cubicBezTo>
                    <a:pt x="1177" y="612"/>
                    <a:pt x="1068" y="575"/>
                    <a:pt x="949" y="539"/>
                  </a:cubicBezTo>
                  <a:cubicBezTo>
                    <a:pt x="840" y="457"/>
                    <a:pt x="721" y="420"/>
                    <a:pt x="612" y="347"/>
                  </a:cubicBezTo>
                  <a:cubicBezTo>
                    <a:pt x="420" y="265"/>
                    <a:pt x="229" y="156"/>
                    <a:pt x="37" y="37"/>
                  </a:cubicBezTo>
                  <a:lnTo>
                    <a:pt x="37"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56"/>
            <p:cNvSpPr/>
            <p:nvPr/>
          </p:nvSpPr>
          <p:spPr>
            <a:xfrm flipH="1">
              <a:off x="7744495" y="3271359"/>
              <a:ext cx="50786" cy="25179"/>
            </a:xfrm>
            <a:custGeom>
              <a:avLst/>
              <a:gdLst/>
              <a:ahLst/>
              <a:cxnLst/>
              <a:rect l="l" t="t" r="r" b="b"/>
              <a:pathLst>
                <a:path w="1069" h="530" extrusionOk="0">
                  <a:moveTo>
                    <a:pt x="37" y="1"/>
                  </a:moveTo>
                  <a:lnTo>
                    <a:pt x="1" y="37"/>
                  </a:lnTo>
                  <a:lnTo>
                    <a:pt x="1" y="74"/>
                  </a:lnTo>
                  <a:lnTo>
                    <a:pt x="37" y="74"/>
                  </a:lnTo>
                  <a:cubicBezTo>
                    <a:pt x="193" y="156"/>
                    <a:pt x="348" y="229"/>
                    <a:pt x="494" y="302"/>
                  </a:cubicBezTo>
                  <a:cubicBezTo>
                    <a:pt x="685" y="384"/>
                    <a:pt x="840" y="457"/>
                    <a:pt x="1032" y="530"/>
                  </a:cubicBezTo>
                  <a:lnTo>
                    <a:pt x="1068" y="493"/>
                  </a:lnTo>
                  <a:cubicBezTo>
                    <a:pt x="1068" y="457"/>
                    <a:pt x="1068" y="457"/>
                    <a:pt x="1032" y="457"/>
                  </a:cubicBezTo>
                  <a:cubicBezTo>
                    <a:pt x="950" y="420"/>
                    <a:pt x="877" y="384"/>
                    <a:pt x="804" y="347"/>
                  </a:cubicBezTo>
                  <a:cubicBezTo>
                    <a:pt x="722" y="347"/>
                    <a:pt x="612" y="302"/>
                    <a:pt x="530" y="265"/>
                  </a:cubicBezTo>
                  <a:cubicBezTo>
                    <a:pt x="384" y="192"/>
                    <a:pt x="229" y="74"/>
                    <a:pt x="37"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56"/>
            <p:cNvSpPr/>
            <p:nvPr/>
          </p:nvSpPr>
          <p:spPr>
            <a:xfrm flipH="1">
              <a:off x="7722831" y="3323809"/>
              <a:ext cx="14775" cy="5273"/>
            </a:xfrm>
            <a:custGeom>
              <a:avLst/>
              <a:gdLst/>
              <a:ahLst/>
              <a:cxnLst/>
              <a:rect l="l" t="t" r="r" b="b"/>
              <a:pathLst>
                <a:path w="311" h="111" extrusionOk="0">
                  <a:moveTo>
                    <a:pt x="46" y="1"/>
                  </a:moveTo>
                  <a:lnTo>
                    <a:pt x="0" y="37"/>
                  </a:lnTo>
                  <a:lnTo>
                    <a:pt x="46" y="74"/>
                  </a:lnTo>
                  <a:cubicBezTo>
                    <a:pt x="119" y="74"/>
                    <a:pt x="192" y="110"/>
                    <a:pt x="274" y="110"/>
                  </a:cubicBezTo>
                  <a:lnTo>
                    <a:pt x="310" y="74"/>
                  </a:lnTo>
                  <a:lnTo>
                    <a:pt x="274" y="37"/>
                  </a:lnTo>
                  <a:cubicBezTo>
                    <a:pt x="192" y="37"/>
                    <a:pt x="119" y="1"/>
                    <a:pt x="46"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56"/>
            <p:cNvSpPr/>
            <p:nvPr/>
          </p:nvSpPr>
          <p:spPr>
            <a:xfrm flipH="1">
              <a:off x="7885358" y="2839698"/>
              <a:ext cx="27364" cy="90644"/>
            </a:xfrm>
            <a:custGeom>
              <a:avLst/>
              <a:gdLst/>
              <a:ahLst/>
              <a:cxnLst/>
              <a:rect l="l" t="t" r="r" b="b"/>
              <a:pathLst>
                <a:path w="576" h="1908" extrusionOk="0">
                  <a:moveTo>
                    <a:pt x="493" y="1"/>
                  </a:moveTo>
                  <a:cubicBezTo>
                    <a:pt x="420" y="457"/>
                    <a:pt x="384" y="876"/>
                    <a:pt x="229" y="1296"/>
                  </a:cubicBezTo>
                  <a:cubicBezTo>
                    <a:pt x="192" y="1369"/>
                    <a:pt x="156" y="1488"/>
                    <a:pt x="119" y="1561"/>
                  </a:cubicBezTo>
                  <a:cubicBezTo>
                    <a:pt x="83" y="1679"/>
                    <a:pt x="37" y="1752"/>
                    <a:pt x="1" y="1825"/>
                  </a:cubicBezTo>
                  <a:lnTo>
                    <a:pt x="1" y="1907"/>
                  </a:lnTo>
                  <a:cubicBezTo>
                    <a:pt x="37" y="1907"/>
                    <a:pt x="37" y="1907"/>
                    <a:pt x="83" y="1862"/>
                  </a:cubicBezTo>
                  <a:cubicBezTo>
                    <a:pt x="156" y="1752"/>
                    <a:pt x="192" y="1597"/>
                    <a:pt x="265" y="1451"/>
                  </a:cubicBezTo>
                  <a:cubicBezTo>
                    <a:pt x="311" y="1296"/>
                    <a:pt x="347" y="1141"/>
                    <a:pt x="384" y="995"/>
                  </a:cubicBezTo>
                  <a:cubicBezTo>
                    <a:pt x="493" y="685"/>
                    <a:pt x="539" y="347"/>
                    <a:pt x="575" y="37"/>
                  </a:cubicBezTo>
                  <a:cubicBezTo>
                    <a:pt x="575" y="1"/>
                    <a:pt x="575" y="1"/>
                    <a:pt x="539"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56"/>
            <p:cNvSpPr/>
            <p:nvPr/>
          </p:nvSpPr>
          <p:spPr>
            <a:xfrm flipH="1">
              <a:off x="7847636" y="2933765"/>
              <a:ext cx="37768" cy="83233"/>
            </a:xfrm>
            <a:custGeom>
              <a:avLst/>
              <a:gdLst/>
              <a:ahLst/>
              <a:cxnLst/>
              <a:rect l="l" t="t" r="r" b="b"/>
              <a:pathLst>
                <a:path w="795" h="1752" extrusionOk="0">
                  <a:moveTo>
                    <a:pt x="758" y="0"/>
                  </a:moveTo>
                  <a:lnTo>
                    <a:pt x="758" y="37"/>
                  </a:lnTo>
                  <a:lnTo>
                    <a:pt x="721" y="37"/>
                  </a:lnTo>
                  <a:lnTo>
                    <a:pt x="721" y="73"/>
                  </a:lnTo>
                  <a:cubicBezTo>
                    <a:pt x="530" y="648"/>
                    <a:pt x="301" y="1177"/>
                    <a:pt x="0" y="1670"/>
                  </a:cubicBezTo>
                  <a:cubicBezTo>
                    <a:pt x="0" y="1706"/>
                    <a:pt x="0" y="1752"/>
                    <a:pt x="37" y="1752"/>
                  </a:cubicBezTo>
                  <a:cubicBezTo>
                    <a:pt x="37" y="1752"/>
                    <a:pt x="73" y="1752"/>
                    <a:pt x="73" y="1706"/>
                  </a:cubicBezTo>
                  <a:cubicBezTo>
                    <a:pt x="228" y="1442"/>
                    <a:pt x="338" y="1177"/>
                    <a:pt x="493" y="912"/>
                  </a:cubicBezTo>
                  <a:cubicBezTo>
                    <a:pt x="603" y="648"/>
                    <a:pt x="721" y="338"/>
                    <a:pt x="794" y="73"/>
                  </a:cubicBezTo>
                  <a:lnTo>
                    <a:pt x="794" y="37"/>
                  </a:lnTo>
                  <a:lnTo>
                    <a:pt x="758"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56"/>
            <p:cNvSpPr/>
            <p:nvPr/>
          </p:nvSpPr>
          <p:spPr>
            <a:xfrm flipH="1">
              <a:off x="7809534" y="3029542"/>
              <a:ext cx="38149" cy="79338"/>
            </a:xfrm>
            <a:custGeom>
              <a:avLst/>
              <a:gdLst/>
              <a:ahLst/>
              <a:cxnLst/>
              <a:rect l="l" t="t" r="r" b="b"/>
              <a:pathLst>
                <a:path w="803" h="1670" extrusionOk="0">
                  <a:moveTo>
                    <a:pt x="721" y="0"/>
                  </a:moveTo>
                  <a:cubicBezTo>
                    <a:pt x="721" y="146"/>
                    <a:pt x="684" y="265"/>
                    <a:pt x="648" y="374"/>
                  </a:cubicBezTo>
                  <a:cubicBezTo>
                    <a:pt x="575" y="566"/>
                    <a:pt x="493" y="757"/>
                    <a:pt x="420" y="913"/>
                  </a:cubicBezTo>
                  <a:cubicBezTo>
                    <a:pt x="310" y="1104"/>
                    <a:pt x="228" y="1287"/>
                    <a:pt x="119" y="1442"/>
                  </a:cubicBezTo>
                  <a:cubicBezTo>
                    <a:pt x="82" y="1478"/>
                    <a:pt x="37" y="1560"/>
                    <a:pt x="0" y="1597"/>
                  </a:cubicBezTo>
                  <a:lnTo>
                    <a:pt x="0" y="1633"/>
                  </a:lnTo>
                  <a:lnTo>
                    <a:pt x="0" y="1670"/>
                  </a:lnTo>
                  <a:lnTo>
                    <a:pt x="82" y="1670"/>
                  </a:lnTo>
                  <a:cubicBezTo>
                    <a:pt x="155" y="1515"/>
                    <a:pt x="228" y="1405"/>
                    <a:pt x="310" y="1287"/>
                  </a:cubicBezTo>
                  <a:cubicBezTo>
                    <a:pt x="383" y="1141"/>
                    <a:pt x="456" y="1022"/>
                    <a:pt x="493" y="876"/>
                  </a:cubicBezTo>
                  <a:cubicBezTo>
                    <a:pt x="648" y="602"/>
                    <a:pt x="721" y="301"/>
                    <a:pt x="803" y="37"/>
                  </a:cubicBezTo>
                  <a:cubicBezTo>
                    <a:pt x="803" y="0"/>
                    <a:pt x="803" y="0"/>
                    <a:pt x="766"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56"/>
            <p:cNvSpPr/>
            <p:nvPr/>
          </p:nvSpPr>
          <p:spPr>
            <a:xfrm flipH="1">
              <a:off x="7778749" y="3141329"/>
              <a:ext cx="25607" cy="54254"/>
            </a:xfrm>
            <a:custGeom>
              <a:avLst/>
              <a:gdLst/>
              <a:ahLst/>
              <a:cxnLst/>
              <a:rect l="l" t="t" r="r" b="b"/>
              <a:pathLst>
                <a:path w="539" h="1142" extrusionOk="0">
                  <a:moveTo>
                    <a:pt x="493" y="1"/>
                  </a:moveTo>
                  <a:cubicBezTo>
                    <a:pt x="493" y="1"/>
                    <a:pt x="456" y="1"/>
                    <a:pt x="456" y="37"/>
                  </a:cubicBezTo>
                  <a:cubicBezTo>
                    <a:pt x="456" y="120"/>
                    <a:pt x="420" y="193"/>
                    <a:pt x="384" y="302"/>
                  </a:cubicBezTo>
                  <a:cubicBezTo>
                    <a:pt x="347" y="421"/>
                    <a:pt x="311" y="576"/>
                    <a:pt x="228" y="722"/>
                  </a:cubicBezTo>
                  <a:cubicBezTo>
                    <a:pt x="155" y="840"/>
                    <a:pt x="82" y="986"/>
                    <a:pt x="0" y="1105"/>
                  </a:cubicBezTo>
                  <a:lnTo>
                    <a:pt x="0" y="1141"/>
                  </a:lnTo>
                  <a:lnTo>
                    <a:pt x="82" y="1141"/>
                  </a:lnTo>
                  <a:cubicBezTo>
                    <a:pt x="119" y="1068"/>
                    <a:pt x="192" y="950"/>
                    <a:pt x="228" y="877"/>
                  </a:cubicBezTo>
                  <a:cubicBezTo>
                    <a:pt x="265" y="804"/>
                    <a:pt x="311" y="685"/>
                    <a:pt x="347" y="612"/>
                  </a:cubicBezTo>
                  <a:cubicBezTo>
                    <a:pt x="420" y="421"/>
                    <a:pt x="493" y="229"/>
                    <a:pt x="539" y="37"/>
                  </a:cubicBezTo>
                  <a:cubicBezTo>
                    <a:pt x="539" y="1"/>
                    <a:pt x="539" y="1"/>
                    <a:pt x="493"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56"/>
            <p:cNvSpPr/>
            <p:nvPr/>
          </p:nvSpPr>
          <p:spPr>
            <a:xfrm flipH="1">
              <a:off x="7750148" y="3228032"/>
              <a:ext cx="17815" cy="38196"/>
            </a:xfrm>
            <a:custGeom>
              <a:avLst/>
              <a:gdLst/>
              <a:ahLst/>
              <a:cxnLst/>
              <a:rect l="l" t="t" r="r" b="b"/>
              <a:pathLst>
                <a:path w="375" h="804" extrusionOk="0">
                  <a:moveTo>
                    <a:pt x="302" y="0"/>
                  </a:moveTo>
                  <a:cubicBezTo>
                    <a:pt x="265" y="119"/>
                    <a:pt x="265" y="192"/>
                    <a:pt x="229" y="301"/>
                  </a:cubicBezTo>
                  <a:lnTo>
                    <a:pt x="229" y="265"/>
                  </a:lnTo>
                  <a:cubicBezTo>
                    <a:pt x="183" y="347"/>
                    <a:pt x="183" y="420"/>
                    <a:pt x="147" y="493"/>
                  </a:cubicBezTo>
                  <a:cubicBezTo>
                    <a:pt x="110" y="575"/>
                    <a:pt x="74" y="648"/>
                    <a:pt x="37" y="721"/>
                  </a:cubicBezTo>
                  <a:cubicBezTo>
                    <a:pt x="1" y="758"/>
                    <a:pt x="37" y="758"/>
                    <a:pt x="37" y="803"/>
                  </a:cubicBezTo>
                  <a:lnTo>
                    <a:pt x="74" y="803"/>
                  </a:lnTo>
                  <a:lnTo>
                    <a:pt x="74" y="758"/>
                  </a:lnTo>
                  <a:cubicBezTo>
                    <a:pt x="110" y="721"/>
                    <a:pt x="147" y="648"/>
                    <a:pt x="183" y="575"/>
                  </a:cubicBezTo>
                  <a:cubicBezTo>
                    <a:pt x="229" y="530"/>
                    <a:pt x="229" y="457"/>
                    <a:pt x="265" y="420"/>
                  </a:cubicBezTo>
                  <a:cubicBezTo>
                    <a:pt x="302" y="265"/>
                    <a:pt x="338" y="156"/>
                    <a:pt x="375" y="37"/>
                  </a:cubicBezTo>
                  <a:cubicBezTo>
                    <a:pt x="375" y="0"/>
                    <a:pt x="375" y="0"/>
                    <a:pt x="338"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56"/>
            <p:cNvSpPr/>
            <p:nvPr/>
          </p:nvSpPr>
          <p:spPr>
            <a:xfrm flipH="1">
              <a:off x="7730194" y="3289555"/>
              <a:ext cx="9169" cy="17815"/>
            </a:xfrm>
            <a:custGeom>
              <a:avLst/>
              <a:gdLst/>
              <a:ahLst/>
              <a:cxnLst/>
              <a:rect l="l" t="t" r="r" b="b"/>
              <a:pathLst>
                <a:path w="193" h="375" extrusionOk="0">
                  <a:moveTo>
                    <a:pt x="156" y="1"/>
                  </a:moveTo>
                  <a:cubicBezTo>
                    <a:pt x="119" y="1"/>
                    <a:pt x="119" y="1"/>
                    <a:pt x="119" y="37"/>
                  </a:cubicBezTo>
                  <a:cubicBezTo>
                    <a:pt x="83" y="74"/>
                    <a:pt x="83" y="110"/>
                    <a:pt x="83" y="192"/>
                  </a:cubicBezTo>
                  <a:cubicBezTo>
                    <a:pt x="37" y="229"/>
                    <a:pt x="37" y="265"/>
                    <a:pt x="1" y="338"/>
                  </a:cubicBezTo>
                  <a:cubicBezTo>
                    <a:pt x="1" y="338"/>
                    <a:pt x="1" y="375"/>
                    <a:pt x="37" y="375"/>
                  </a:cubicBezTo>
                  <a:cubicBezTo>
                    <a:pt x="37" y="375"/>
                    <a:pt x="83" y="375"/>
                    <a:pt x="83" y="338"/>
                  </a:cubicBezTo>
                  <a:cubicBezTo>
                    <a:pt x="119" y="302"/>
                    <a:pt x="119" y="265"/>
                    <a:pt x="119" y="192"/>
                  </a:cubicBezTo>
                  <a:cubicBezTo>
                    <a:pt x="156" y="147"/>
                    <a:pt x="156" y="74"/>
                    <a:pt x="192" y="37"/>
                  </a:cubicBezTo>
                  <a:cubicBezTo>
                    <a:pt x="192" y="1"/>
                    <a:pt x="156" y="1"/>
                    <a:pt x="156"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56"/>
            <p:cNvSpPr/>
            <p:nvPr/>
          </p:nvSpPr>
          <p:spPr>
            <a:xfrm flipH="1">
              <a:off x="7596696" y="2545431"/>
              <a:ext cx="62900" cy="84991"/>
            </a:xfrm>
            <a:custGeom>
              <a:avLst/>
              <a:gdLst/>
              <a:ahLst/>
              <a:cxnLst/>
              <a:rect l="l" t="t" r="r" b="b"/>
              <a:pathLst>
                <a:path w="1324" h="1789" extrusionOk="0">
                  <a:moveTo>
                    <a:pt x="1250" y="0"/>
                  </a:moveTo>
                  <a:lnTo>
                    <a:pt x="1250" y="37"/>
                  </a:lnTo>
                  <a:cubicBezTo>
                    <a:pt x="1095" y="265"/>
                    <a:pt x="986" y="493"/>
                    <a:pt x="831" y="721"/>
                  </a:cubicBezTo>
                  <a:cubicBezTo>
                    <a:pt x="721" y="913"/>
                    <a:pt x="602" y="1104"/>
                    <a:pt x="456" y="1259"/>
                  </a:cubicBezTo>
                  <a:cubicBezTo>
                    <a:pt x="338" y="1405"/>
                    <a:pt x="183" y="1560"/>
                    <a:pt x="37" y="1715"/>
                  </a:cubicBezTo>
                  <a:cubicBezTo>
                    <a:pt x="0" y="1752"/>
                    <a:pt x="0" y="1752"/>
                    <a:pt x="37" y="1788"/>
                  </a:cubicBezTo>
                  <a:lnTo>
                    <a:pt x="73" y="1788"/>
                  </a:lnTo>
                  <a:cubicBezTo>
                    <a:pt x="183" y="1633"/>
                    <a:pt x="301" y="1524"/>
                    <a:pt x="411" y="1405"/>
                  </a:cubicBezTo>
                  <a:cubicBezTo>
                    <a:pt x="529" y="1259"/>
                    <a:pt x="639" y="1104"/>
                    <a:pt x="758" y="986"/>
                  </a:cubicBezTo>
                  <a:cubicBezTo>
                    <a:pt x="949" y="684"/>
                    <a:pt x="1141" y="383"/>
                    <a:pt x="1287" y="73"/>
                  </a:cubicBezTo>
                  <a:cubicBezTo>
                    <a:pt x="1323" y="37"/>
                    <a:pt x="1287" y="37"/>
                    <a:pt x="1287" y="37"/>
                  </a:cubicBezTo>
                  <a:lnTo>
                    <a:pt x="125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56"/>
            <p:cNvSpPr/>
            <p:nvPr/>
          </p:nvSpPr>
          <p:spPr>
            <a:xfrm flipH="1">
              <a:off x="7558595" y="2641208"/>
              <a:ext cx="101001" cy="106654"/>
            </a:xfrm>
            <a:custGeom>
              <a:avLst/>
              <a:gdLst/>
              <a:ahLst/>
              <a:cxnLst/>
              <a:rect l="l" t="t" r="r" b="b"/>
              <a:pathLst>
                <a:path w="2126" h="2245" extrusionOk="0">
                  <a:moveTo>
                    <a:pt x="2053" y="0"/>
                  </a:moveTo>
                  <a:cubicBezTo>
                    <a:pt x="2007" y="73"/>
                    <a:pt x="1934" y="192"/>
                    <a:pt x="1898" y="265"/>
                  </a:cubicBezTo>
                  <a:cubicBezTo>
                    <a:pt x="1706" y="493"/>
                    <a:pt x="1551" y="758"/>
                    <a:pt x="1323" y="986"/>
                  </a:cubicBezTo>
                  <a:cubicBezTo>
                    <a:pt x="1141" y="1250"/>
                    <a:pt x="913" y="1478"/>
                    <a:pt x="685" y="1670"/>
                  </a:cubicBezTo>
                  <a:cubicBezTo>
                    <a:pt x="456" y="1861"/>
                    <a:pt x="265" y="2017"/>
                    <a:pt x="37" y="2162"/>
                  </a:cubicBezTo>
                  <a:cubicBezTo>
                    <a:pt x="0" y="2208"/>
                    <a:pt x="0" y="2208"/>
                    <a:pt x="0" y="2245"/>
                  </a:cubicBezTo>
                  <a:lnTo>
                    <a:pt x="73" y="2245"/>
                  </a:lnTo>
                  <a:cubicBezTo>
                    <a:pt x="913" y="1670"/>
                    <a:pt x="1597" y="913"/>
                    <a:pt x="2126" y="37"/>
                  </a:cubicBezTo>
                  <a:cubicBezTo>
                    <a:pt x="2126" y="37"/>
                    <a:pt x="2126" y="0"/>
                    <a:pt x="2089"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56"/>
            <p:cNvSpPr/>
            <p:nvPr/>
          </p:nvSpPr>
          <p:spPr>
            <a:xfrm flipH="1">
              <a:off x="7538642" y="2760407"/>
              <a:ext cx="115776" cy="120527"/>
            </a:xfrm>
            <a:custGeom>
              <a:avLst/>
              <a:gdLst/>
              <a:ahLst/>
              <a:cxnLst/>
              <a:rect l="l" t="t" r="r" b="b"/>
              <a:pathLst>
                <a:path w="2437" h="2537" extrusionOk="0">
                  <a:moveTo>
                    <a:pt x="2354" y="0"/>
                  </a:moveTo>
                  <a:cubicBezTo>
                    <a:pt x="2126" y="338"/>
                    <a:pt x="1862" y="684"/>
                    <a:pt x="1597" y="1022"/>
                  </a:cubicBezTo>
                  <a:cubicBezTo>
                    <a:pt x="1333" y="1332"/>
                    <a:pt x="1032" y="1633"/>
                    <a:pt x="722" y="1934"/>
                  </a:cubicBezTo>
                  <a:lnTo>
                    <a:pt x="722" y="1898"/>
                  </a:lnTo>
                  <a:cubicBezTo>
                    <a:pt x="493" y="2126"/>
                    <a:pt x="265" y="2281"/>
                    <a:pt x="37" y="2472"/>
                  </a:cubicBezTo>
                  <a:cubicBezTo>
                    <a:pt x="1" y="2472"/>
                    <a:pt x="1" y="2509"/>
                    <a:pt x="1" y="2509"/>
                  </a:cubicBezTo>
                  <a:cubicBezTo>
                    <a:pt x="19" y="2527"/>
                    <a:pt x="28" y="2536"/>
                    <a:pt x="37" y="2536"/>
                  </a:cubicBezTo>
                  <a:cubicBezTo>
                    <a:pt x="46" y="2536"/>
                    <a:pt x="56" y="2527"/>
                    <a:pt x="74" y="2509"/>
                  </a:cubicBezTo>
                  <a:cubicBezTo>
                    <a:pt x="302" y="2354"/>
                    <a:pt x="530" y="2208"/>
                    <a:pt x="758" y="2016"/>
                  </a:cubicBezTo>
                  <a:cubicBezTo>
                    <a:pt x="950" y="1825"/>
                    <a:pt x="1178" y="1633"/>
                    <a:pt x="1369" y="1405"/>
                  </a:cubicBezTo>
                  <a:cubicBezTo>
                    <a:pt x="1752" y="985"/>
                    <a:pt x="2090" y="529"/>
                    <a:pt x="2400" y="73"/>
                  </a:cubicBezTo>
                  <a:lnTo>
                    <a:pt x="2437" y="37"/>
                  </a:lnTo>
                  <a:lnTo>
                    <a:pt x="240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56"/>
            <p:cNvSpPr/>
            <p:nvPr/>
          </p:nvSpPr>
          <p:spPr>
            <a:xfrm flipH="1">
              <a:off x="7562063" y="2930297"/>
              <a:ext cx="78055" cy="81095"/>
            </a:xfrm>
            <a:custGeom>
              <a:avLst/>
              <a:gdLst/>
              <a:ahLst/>
              <a:cxnLst/>
              <a:rect l="l" t="t" r="r" b="b"/>
              <a:pathLst>
                <a:path w="1643" h="1707" extrusionOk="0">
                  <a:moveTo>
                    <a:pt x="1561" y="0"/>
                  </a:moveTo>
                  <a:cubicBezTo>
                    <a:pt x="1369" y="265"/>
                    <a:pt x="1187" y="493"/>
                    <a:pt x="995" y="721"/>
                  </a:cubicBezTo>
                  <a:cubicBezTo>
                    <a:pt x="804" y="912"/>
                    <a:pt x="612" y="1141"/>
                    <a:pt x="384" y="1323"/>
                  </a:cubicBezTo>
                  <a:cubicBezTo>
                    <a:pt x="275" y="1442"/>
                    <a:pt x="156" y="1551"/>
                    <a:pt x="1" y="1633"/>
                  </a:cubicBezTo>
                  <a:lnTo>
                    <a:pt x="1" y="1670"/>
                  </a:lnTo>
                  <a:cubicBezTo>
                    <a:pt x="1" y="1706"/>
                    <a:pt x="46" y="1706"/>
                    <a:pt x="46" y="1706"/>
                  </a:cubicBezTo>
                  <a:cubicBezTo>
                    <a:pt x="192" y="1597"/>
                    <a:pt x="348" y="1478"/>
                    <a:pt x="457" y="1369"/>
                  </a:cubicBezTo>
                  <a:cubicBezTo>
                    <a:pt x="612" y="1214"/>
                    <a:pt x="767" y="1095"/>
                    <a:pt x="877" y="949"/>
                  </a:cubicBezTo>
                  <a:cubicBezTo>
                    <a:pt x="1141" y="684"/>
                    <a:pt x="1369" y="374"/>
                    <a:pt x="1597" y="73"/>
                  </a:cubicBezTo>
                  <a:cubicBezTo>
                    <a:pt x="1643" y="37"/>
                    <a:pt x="1643" y="37"/>
                    <a:pt x="1597"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56"/>
            <p:cNvSpPr/>
            <p:nvPr/>
          </p:nvSpPr>
          <p:spPr>
            <a:xfrm flipH="1">
              <a:off x="7576790" y="3067216"/>
              <a:ext cx="46842" cy="50786"/>
            </a:xfrm>
            <a:custGeom>
              <a:avLst/>
              <a:gdLst/>
              <a:ahLst/>
              <a:cxnLst/>
              <a:rect l="l" t="t" r="r" b="b"/>
              <a:pathLst>
                <a:path w="986" h="1069" extrusionOk="0">
                  <a:moveTo>
                    <a:pt x="913" y="1"/>
                  </a:moveTo>
                  <a:cubicBezTo>
                    <a:pt x="794" y="156"/>
                    <a:pt x="685" y="311"/>
                    <a:pt x="566" y="457"/>
                  </a:cubicBezTo>
                  <a:cubicBezTo>
                    <a:pt x="457" y="576"/>
                    <a:pt x="338" y="722"/>
                    <a:pt x="229" y="840"/>
                  </a:cubicBezTo>
                  <a:cubicBezTo>
                    <a:pt x="156" y="877"/>
                    <a:pt x="74" y="950"/>
                    <a:pt x="1" y="995"/>
                  </a:cubicBezTo>
                  <a:lnTo>
                    <a:pt x="1" y="1032"/>
                  </a:lnTo>
                  <a:cubicBezTo>
                    <a:pt x="1" y="1068"/>
                    <a:pt x="37" y="1068"/>
                    <a:pt x="37" y="1068"/>
                  </a:cubicBezTo>
                  <a:cubicBezTo>
                    <a:pt x="156" y="995"/>
                    <a:pt x="229" y="913"/>
                    <a:pt x="302" y="840"/>
                  </a:cubicBezTo>
                  <a:lnTo>
                    <a:pt x="530" y="612"/>
                  </a:lnTo>
                  <a:cubicBezTo>
                    <a:pt x="685" y="421"/>
                    <a:pt x="840" y="229"/>
                    <a:pt x="949" y="37"/>
                  </a:cubicBezTo>
                  <a:lnTo>
                    <a:pt x="986" y="37"/>
                  </a:lnTo>
                  <a:lnTo>
                    <a:pt x="94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56"/>
            <p:cNvSpPr/>
            <p:nvPr/>
          </p:nvSpPr>
          <p:spPr>
            <a:xfrm flipH="1">
              <a:off x="7585864" y="3163040"/>
              <a:ext cx="19573" cy="25179"/>
            </a:xfrm>
            <a:custGeom>
              <a:avLst/>
              <a:gdLst/>
              <a:ahLst/>
              <a:cxnLst/>
              <a:rect l="l" t="t" r="r" b="b"/>
              <a:pathLst>
                <a:path w="412" h="530" extrusionOk="0">
                  <a:moveTo>
                    <a:pt x="338" y="0"/>
                  </a:moveTo>
                  <a:cubicBezTo>
                    <a:pt x="338" y="37"/>
                    <a:pt x="302" y="73"/>
                    <a:pt x="265" y="119"/>
                  </a:cubicBezTo>
                  <a:lnTo>
                    <a:pt x="302" y="119"/>
                  </a:lnTo>
                  <a:cubicBezTo>
                    <a:pt x="183" y="228"/>
                    <a:pt x="110" y="383"/>
                    <a:pt x="1" y="493"/>
                  </a:cubicBezTo>
                  <a:lnTo>
                    <a:pt x="1" y="529"/>
                  </a:lnTo>
                  <a:lnTo>
                    <a:pt x="37" y="529"/>
                  </a:lnTo>
                  <a:lnTo>
                    <a:pt x="265" y="301"/>
                  </a:lnTo>
                  <a:cubicBezTo>
                    <a:pt x="302" y="228"/>
                    <a:pt x="375" y="119"/>
                    <a:pt x="411" y="37"/>
                  </a:cubicBezTo>
                  <a:cubicBezTo>
                    <a:pt x="411" y="37"/>
                    <a:pt x="411" y="0"/>
                    <a:pt x="375"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56"/>
            <p:cNvSpPr/>
            <p:nvPr/>
          </p:nvSpPr>
          <p:spPr>
            <a:xfrm flipH="1">
              <a:off x="7581968" y="3218910"/>
              <a:ext cx="14775" cy="20001"/>
            </a:xfrm>
            <a:custGeom>
              <a:avLst/>
              <a:gdLst/>
              <a:ahLst/>
              <a:cxnLst/>
              <a:rect l="l" t="t" r="r" b="b"/>
              <a:pathLst>
                <a:path w="311" h="421" extrusionOk="0">
                  <a:moveTo>
                    <a:pt x="274" y="1"/>
                  </a:moveTo>
                  <a:lnTo>
                    <a:pt x="228" y="37"/>
                  </a:lnTo>
                  <a:cubicBezTo>
                    <a:pt x="228" y="83"/>
                    <a:pt x="192" y="119"/>
                    <a:pt x="155" y="156"/>
                  </a:cubicBezTo>
                  <a:cubicBezTo>
                    <a:pt x="119" y="229"/>
                    <a:pt x="82" y="311"/>
                    <a:pt x="0" y="384"/>
                  </a:cubicBezTo>
                  <a:lnTo>
                    <a:pt x="0" y="421"/>
                  </a:lnTo>
                  <a:lnTo>
                    <a:pt x="82" y="421"/>
                  </a:lnTo>
                  <a:cubicBezTo>
                    <a:pt x="119" y="348"/>
                    <a:pt x="155" y="311"/>
                    <a:pt x="192" y="265"/>
                  </a:cubicBezTo>
                  <a:cubicBezTo>
                    <a:pt x="228" y="192"/>
                    <a:pt x="274" y="119"/>
                    <a:pt x="310" y="83"/>
                  </a:cubicBezTo>
                  <a:lnTo>
                    <a:pt x="31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56"/>
            <p:cNvSpPr/>
            <p:nvPr/>
          </p:nvSpPr>
          <p:spPr>
            <a:xfrm flipH="1">
              <a:off x="7251736" y="2664630"/>
              <a:ext cx="37721" cy="84991"/>
            </a:xfrm>
            <a:custGeom>
              <a:avLst/>
              <a:gdLst/>
              <a:ahLst/>
              <a:cxnLst/>
              <a:rect l="l" t="t" r="r" b="b"/>
              <a:pathLst>
                <a:path w="794" h="1789" extrusionOk="0">
                  <a:moveTo>
                    <a:pt x="0" y="0"/>
                  </a:moveTo>
                  <a:lnTo>
                    <a:pt x="0" y="37"/>
                  </a:lnTo>
                  <a:cubicBezTo>
                    <a:pt x="0" y="119"/>
                    <a:pt x="0" y="192"/>
                    <a:pt x="37" y="265"/>
                  </a:cubicBezTo>
                  <a:cubicBezTo>
                    <a:pt x="37" y="347"/>
                    <a:pt x="73" y="420"/>
                    <a:pt x="73" y="493"/>
                  </a:cubicBezTo>
                  <a:cubicBezTo>
                    <a:pt x="146" y="648"/>
                    <a:pt x="192" y="757"/>
                    <a:pt x="265" y="912"/>
                  </a:cubicBezTo>
                  <a:cubicBezTo>
                    <a:pt x="374" y="1213"/>
                    <a:pt x="566" y="1487"/>
                    <a:pt x="721" y="1752"/>
                  </a:cubicBezTo>
                  <a:lnTo>
                    <a:pt x="757" y="1788"/>
                  </a:lnTo>
                  <a:lnTo>
                    <a:pt x="794" y="1788"/>
                  </a:lnTo>
                  <a:lnTo>
                    <a:pt x="794" y="1715"/>
                  </a:lnTo>
                  <a:cubicBezTo>
                    <a:pt x="684" y="1560"/>
                    <a:pt x="566" y="1368"/>
                    <a:pt x="456" y="1177"/>
                  </a:cubicBezTo>
                  <a:cubicBezTo>
                    <a:pt x="374" y="985"/>
                    <a:pt x="265" y="803"/>
                    <a:pt x="192" y="575"/>
                  </a:cubicBezTo>
                  <a:lnTo>
                    <a:pt x="192" y="611"/>
                  </a:lnTo>
                  <a:cubicBezTo>
                    <a:pt x="192" y="493"/>
                    <a:pt x="146" y="420"/>
                    <a:pt x="110" y="347"/>
                  </a:cubicBezTo>
                  <a:cubicBezTo>
                    <a:pt x="110" y="228"/>
                    <a:pt x="73" y="119"/>
                    <a:pt x="73" y="37"/>
                  </a:cubicBezTo>
                  <a:cubicBezTo>
                    <a:pt x="73" y="0"/>
                    <a:pt x="37" y="0"/>
                    <a:pt x="37"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56"/>
            <p:cNvSpPr/>
            <p:nvPr/>
          </p:nvSpPr>
          <p:spPr>
            <a:xfrm flipH="1">
              <a:off x="7275111" y="2753043"/>
              <a:ext cx="57722" cy="100906"/>
            </a:xfrm>
            <a:custGeom>
              <a:avLst/>
              <a:gdLst/>
              <a:ahLst/>
              <a:cxnLst/>
              <a:rect l="l" t="t" r="r" b="b"/>
              <a:pathLst>
                <a:path w="1215" h="2124" extrusionOk="0">
                  <a:moveTo>
                    <a:pt x="37" y="0"/>
                  </a:moveTo>
                  <a:cubicBezTo>
                    <a:pt x="37" y="0"/>
                    <a:pt x="1" y="0"/>
                    <a:pt x="37" y="37"/>
                  </a:cubicBezTo>
                  <a:cubicBezTo>
                    <a:pt x="110" y="420"/>
                    <a:pt x="265" y="766"/>
                    <a:pt x="457" y="1104"/>
                  </a:cubicBezTo>
                  <a:cubicBezTo>
                    <a:pt x="530" y="1295"/>
                    <a:pt x="649" y="1451"/>
                    <a:pt x="758" y="1633"/>
                  </a:cubicBezTo>
                  <a:cubicBezTo>
                    <a:pt x="877" y="1788"/>
                    <a:pt x="1023" y="1943"/>
                    <a:pt x="1141" y="2089"/>
                  </a:cubicBezTo>
                  <a:cubicBezTo>
                    <a:pt x="1159" y="2112"/>
                    <a:pt x="1169" y="2123"/>
                    <a:pt x="1178" y="2123"/>
                  </a:cubicBezTo>
                  <a:cubicBezTo>
                    <a:pt x="1187" y="2123"/>
                    <a:pt x="1196" y="2112"/>
                    <a:pt x="1214" y="2089"/>
                  </a:cubicBezTo>
                  <a:lnTo>
                    <a:pt x="1214" y="2053"/>
                  </a:lnTo>
                  <a:cubicBezTo>
                    <a:pt x="1059" y="1907"/>
                    <a:pt x="913" y="1715"/>
                    <a:pt x="795" y="1524"/>
                  </a:cubicBezTo>
                  <a:lnTo>
                    <a:pt x="795" y="1560"/>
                  </a:lnTo>
                  <a:cubicBezTo>
                    <a:pt x="530" y="1177"/>
                    <a:pt x="338" y="766"/>
                    <a:pt x="192" y="347"/>
                  </a:cubicBezTo>
                  <a:cubicBezTo>
                    <a:pt x="147" y="228"/>
                    <a:pt x="110" y="119"/>
                    <a:pt x="74" y="37"/>
                  </a:cubicBezTo>
                  <a:cubicBezTo>
                    <a:pt x="74" y="0"/>
                    <a:pt x="74" y="0"/>
                    <a:pt x="37"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56"/>
            <p:cNvSpPr/>
            <p:nvPr/>
          </p:nvSpPr>
          <p:spPr>
            <a:xfrm flipH="1">
              <a:off x="7307654" y="2868726"/>
              <a:ext cx="61570" cy="94112"/>
            </a:xfrm>
            <a:custGeom>
              <a:avLst/>
              <a:gdLst/>
              <a:ahLst/>
              <a:cxnLst/>
              <a:rect l="l" t="t" r="r" b="b"/>
              <a:pathLst>
                <a:path w="1296" h="1981" extrusionOk="0">
                  <a:moveTo>
                    <a:pt x="46" y="1"/>
                  </a:moveTo>
                  <a:lnTo>
                    <a:pt x="46" y="37"/>
                  </a:lnTo>
                  <a:lnTo>
                    <a:pt x="1" y="37"/>
                  </a:lnTo>
                  <a:lnTo>
                    <a:pt x="1" y="74"/>
                  </a:lnTo>
                  <a:cubicBezTo>
                    <a:pt x="156" y="420"/>
                    <a:pt x="347" y="758"/>
                    <a:pt x="539" y="1105"/>
                  </a:cubicBezTo>
                  <a:cubicBezTo>
                    <a:pt x="648" y="1251"/>
                    <a:pt x="767" y="1406"/>
                    <a:pt x="876" y="1561"/>
                  </a:cubicBezTo>
                  <a:cubicBezTo>
                    <a:pt x="995" y="1707"/>
                    <a:pt x="1104" y="1825"/>
                    <a:pt x="1259" y="1980"/>
                  </a:cubicBezTo>
                  <a:lnTo>
                    <a:pt x="1296" y="1980"/>
                  </a:lnTo>
                  <a:lnTo>
                    <a:pt x="1296" y="1935"/>
                  </a:lnTo>
                  <a:lnTo>
                    <a:pt x="1296" y="1898"/>
                  </a:lnTo>
                  <a:lnTo>
                    <a:pt x="1259" y="1862"/>
                  </a:lnTo>
                  <a:cubicBezTo>
                    <a:pt x="1031" y="1670"/>
                    <a:pt x="840" y="1442"/>
                    <a:pt x="685" y="1214"/>
                  </a:cubicBezTo>
                  <a:cubicBezTo>
                    <a:pt x="457" y="840"/>
                    <a:pt x="229" y="457"/>
                    <a:pt x="83" y="37"/>
                  </a:cubicBezTo>
                  <a:lnTo>
                    <a:pt x="83"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56"/>
            <p:cNvSpPr/>
            <p:nvPr/>
          </p:nvSpPr>
          <p:spPr>
            <a:xfrm flipH="1">
              <a:off x="7343618" y="2989682"/>
              <a:ext cx="70691" cy="94065"/>
            </a:xfrm>
            <a:custGeom>
              <a:avLst/>
              <a:gdLst/>
              <a:ahLst/>
              <a:cxnLst/>
              <a:rect l="l" t="t" r="r" b="b"/>
              <a:pathLst>
                <a:path w="1488" h="1980" extrusionOk="0">
                  <a:moveTo>
                    <a:pt x="37" y="0"/>
                  </a:moveTo>
                  <a:lnTo>
                    <a:pt x="1" y="36"/>
                  </a:lnTo>
                  <a:lnTo>
                    <a:pt x="1" y="73"/>
                  </a:lnTo>
                  <a:cubicBezTo>
                    <a:pt x="37" y="155"/>
                    <a:pt x="83" y="228"/>
                    <a:pt x="119" y="347"/>
                  </a:cubicBezTo>
                  <a:cubicBezTo>
                    <a:pt x="156" y="420"/>
                    <a:pt x="229" y="493"/>
                    <a:pt x="265" y="611"/>
                  </a:cubicBezTo>
                  <a:cubicBezTo>
                    <a:pt x="384" y="757"/>
                    <a:pt x="493" y="949"/>
                    <a:pt x="612" y="1104"/>
                  </a:cubicBezTo>
                  <a:cubicBezTo>
                    <a:pt x="840" y="1405"/>
                    <a:pt x="1141" y="1715"/>
                    <a:pt x="1451" y="1980"/>
                  </a:cubicBezTo>
                  <a:lnTo>
                    <a:pt x="1488" y="1980"/>
                  </a:lnTo>
                  <a:lnTo>
                    <a:pt x="1488" y="1943"/>
                  </a:lnTo>
                  <a:lnTo>
                    <a:pt x="1488" y="1898"/>
                  </a:lnTo>
                  <a:cubicBezTo>
                    <a:pt x="1296" y="1752"/>
                    <a:pt x="1141" y="1596"/>
                    <a:pt x="950" y="1405"/>
                  </a:cubicBezTo>
                  <a:cubicBezTo>
                    <a:pt x="804" y="1213"/>
                    <a:pt x="648" y="1031"/>
                    <a:pt x="493" y="803"/>
                  </a:cubicBezTo>
                  <a:lnTo>
                    <a:pt x="493" y="839"/>
                  </a:lnTo>
                  <a:cubicBezTo>
                    <a:pt x="420" y="684"/>
                    <a:pt x="347" y="575"/>
                    <a:pt x="265" y="456"/>
                  </a:cubicBezTo>
                  <a:cubicBezTo>
                    <a:pt x="192" y="301"/>
                    <a:pt x="156" y="155"/>
                    <a:pt x="83" y="36"/>
                  </a:cubicBezTo>
                  <a:lnTo>
                    <a:pt x="83"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56"/>
            <p:cNvSpPr/>
            <p:nvPr/>
          </p:nvSpPr>
          <p:spPr>
            <a:xfrm flipH="1">
              <a:off x="7374356" y="3116197"/>
              <a:ext cx="46890" cy="52496"/>
            </a:xfrm>
            <a:custGeom>
              <a:avLst/>
              <a:gdLst/>
              <a:ahLst/>
              <a:cxnLst/>
              <a:rect l="l" t="t" r="r" b="b"/>
              <a:pathLst>
                <a:path w="987" h="1105" extrusionOk="0">
                  <a:moveTo>
                    <a:pt x="1" y="1"/>
                  </a:moveTo>
                  <a:lnTo>
                    <a:pt x="1" y="37"/>
                  </a:lnTo>
                  <a:cubicBezTo>
                    <a:pt x="265" y="420"/>
                    <a:pt x="530" y="831"/>
                    <a:pt x="913" y="1105"/>
                  </a:cubicBezTo>
                  <a:lnTo>
                    <a:pt x="986" y="1105"/>
                  </a:lnTo>
                  <a:cubicBezTo>
                    <a:pt x="986" y="1059"/>
                    <a:pt x="986" y="1059"/>
                    <a:pt x="950" y="1023"/>
                  </a:cubicBezTo>
                  <a:cubicBezTo>
                    <a:pt x="913" y="986"/>
                    <a:pt x="831" y="950"/>
                    <a:pt x="794" y="913"/>
                  </a:cubicBezTo>
                  <a:cubicBezTo>
                    <a:pt x="493" y="649"/>
                    <a:pt x="265" y="302"/>
                    <a:pt x="37"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56"/>
            <p:cNvSpPr/>
            <p:nvPr/>
          </p:nvSpPr>
          <p:spPr>
            <a:xfrm flipH="1">
              <a:off x="7401673" y="3220668"/>
              <a:ext cx="26937" cy="32543"/>
            </a:xfrm>
            <a:custGeom>
              <a:avLst/>
              <a:gdLst/>
              <a:ahLst/>
              <a:cxnLst/>
              <a:rect l="l" t="t" r="r" b="b"/>
              <a:pathLst>
                <a:path w="567" h="685" extrusionOk="0">
                  <a:moveTo>
                    <a:pt x="37" y="0"/>
                  </a:moveTo>
                  <a:lnTo>
                    <a:pt x="1" y="46"/>
                  </a:lnTo>
                  <a:lnTo>
                    <a:pt x="1" y="82"/>
                  </a:lnTo>
                  <a:cubicBezTo>
                    <a:pt x="74" y="192"/>
                    <a:pt x="156" y="274"/>
                    <a:pt x="229" y="384"/>
                  </a:cubicBezTo>
                  <a:cubicBezTo>
                    <a:pt x="302" y="502"/>
                    <a:pt x="420" y="575"/>
                    <a:pt x="493" y="685"/>
                  </a:cubicBezTo>
                  <a:cubicBezTo>
                    <a:pt x="530" y="685"/>
                    <a:pt x="566" y="685"/>
                    <a:pt x="566" y="648"/>
                  </a:cubicBezTo>
                  <a:lnTo>
                    <a:pt x="566" y="612"/>
                  </a:lnTo>
                  <a:cubicBezTo>
                    <a:pt x="530" y="575"/>
                    <a:pt x="493" y="575"/>
                    <a:pt x="493" y="539"/>
                  </a:cubicBezTo>
                  <a:cubicBezTo>
                    <a:pt x="420" y="502"/>
                    <a:pt x="338" y="420"/>
                    <a:pt x="302" y="347"/>
                  </a:cubicBezTo>
                  <a:cubicBezTo>
                    <a:pt x="229" y="274"/>
                    <a:pt x="192" y="192"/>
                    <a:pt x="110" y="119"/>
                  </a:cubicBezTo>
                  <a:lnTo>
                    <a:pt x="110" y="155"/>
                  </a:lnTo>
                  <a:cubicBezTo>
                    <a:pt x="110" y="119"/>
                    <a:pt x="74" y="82"/>
                    <a:pt x="74" y="46"/>
                  </a:cubicBezTo>
                  <a:lnTo>
                    <a:pt x="37"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56"/>
            <p:cNvSpPr/>
            <p:nvPr/>
          </p:nvSpPr>
          <p:spPr>
            <a:xfrm flipH="1">
              <a:off x="7414262" y="3283949"/>
              <a:ext cx="12589" cy="10452"/>
            </a:xfrm>
            <a:custGeom>
              <a:avLst/>
              <a:gdLst/>
              <a:ahLst/>
              <a:cxnLst/>
              <a:rect l="l" t="t" r="r" b="b"/>
              <a:pathLst>
                <a:path w="265" h="220" extrusionOk="0">
                  <a:moveTo>
                    <a:pt x="37" y="0"/>
                  </a:moveTo>
                  <a:lnTo>
                    <a:pt x="0" y="37"/>
                  </a:lnTo>
                  <a:lnTo>
                    <a:pt x="37" y="82"/>
                  </a:lnTo>
                  <a:cubicBezTo>
                    <a:pt x="73" y="119"/>
                    <a:pt x="155" y="155"/>
                    <a:pt x="192" y="192"/>
                  </a:cubicBezTo>
                  <a:cubicBezTo>
                    <a:pt x="210" y="210"/>
                    <a:pt x="219" y="219"/>
                    <a:pt x="228" y="219"/>
                  </a:cubicBezTo>
                  <a:cubicBezTo>
                    <a:pt x="237" y="219"/>
                    <a:pt x="247" y="210"/>
                    <a:pt x="265" y="192"/>
                  </a:cubicBezTo>
                  <a:cubicBezTo>
                    <a:pt x="265" y="192"/>
                    <a:pt x="265" y="155"/>
                    <a:pt x="228" y="155"/>
                  </a:cubicBezTo>
                  <a:cubicBezTo>
                    <a:pt x="192" y="119"/>
                    <a:pt x="119" y="82"/>
                    <a:pt x="73"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56"/>
            <p:cNvSpPr/>
            <p:nvPr/>
          </p:nvSpPr>
          <p:spPr>
            <a:xfrm flipH="1">
              <a:off x="7190165" y="2670236"/>
              <a:ext cx="57722" cy="55964"/>
            </a:xfrm>
            <a:custGeom>
              <a:avLst/>
              <a:gdLst/>
              <a:ahLst/>
              <a:cxnLst/>
              <a:rect l="l" t="t" r="r" b="b"/>
              <a:pathLst>
                <a:path w="1215" h="1178" extrusionOk="0">
                  <a:moveTo>
                    <a:pt x="1141" y="1"/>
                  </a:moveTo>
                  <a:cubicBezTo>
                    <a:pt x="1096" y="74"/>
                    <a:pt x="1023" y="147"/>
                    <a:pt x="986" y="229"/>
                  </a:cubicBezTo>
                  <a:cubicBezTo>
                    <a:pt x="950" y="265"/>
                    <a:pt x="868" y="338"/>
                    <a:pt x="831" y="411"/>
                  </a:cubicBezTo>
                  <a:cubicBezTo>
                    <a:pt x="603" y="685"/>
                    <a:pt x="302" y="913"/>
                    <a:pt x="1" y="1095"/>
                  </a:cubicBezTo>
                  <a:lnTo>
                    <a:pt x="1" y="1141"/>
                  </a:lnTo>
                  <a:lnTo>
                    <a:pt x="1" y="1177"/>
                  </a:lnTo>
                  <a:lnTo>
                    <a:pt x="37" y="1177"/>
                  </a:lnTo>
                  <a:cubicBezTo>
                    <a:pt x="265" y="1022"/>
                    <a:pt x="494" y="831"/>
                    <a:pt x="685" y="639"/>
                  </a:cubicBezTo>
                  <a:cubicBezTo>
                    <a:pt x="868" y="493"/>
                    <a:pt x="1059" y="265"/>
                    <a:pt x="1178" y="37"/>
                  </a:cubicBezTo>
                  <a:cubicBezTo>
                    <a:pt x="1214" y="37"/>
                    <a:pt x="1178" y="1"/>
                    <a:pt x="1178"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56"/>
            <p:cNvSpPr/>
            <p:nvPr/>
          </p:nvSpPr>
          <p:spPr>
            <a:xfrm flipH="1">
              <a:off x="7182802" y="2765585"/>
              <a:ext cx="86749" cy="62377"/>
            </a:xfrm>
            <a:custGeom>
              <a:avLst/>
              <a:gdLst/>
              <a:ahLst/>
              <a:cxnLst/>
              <a:rect l="l" t="t" r="r" b="b"/>
              <a:pathLst>
                <a:path w="1826" h="1313" extrusionOk="0">
                  <a:moveTo>
                    <a:pt x="1780" y="1"/>
                  </a:moveTo>
                  <a:lnTo>
                    <a:pt x="1743" y="46"/>
                  </a:lnTo>
                  <a:cubicBezTo>
                    <a:pt x="1479" y="311"/>
                    <a:pt x="1178" y="575"/>
                    <a:pt x="831" y="803"/>
                  </a:cubicBezTo>
                  <a:cubicBezTo>
                    <a:pt x="566" y="958"/>
                    <a:pt x="302" y="1104"/>
                    <a:pt x="1" y="1260"/>
                  </a:cubicBezTo>
                  <a:lnTo>
                    <a:pt x="1" y="1296"/>
                  </a:lnTo>
                  <a:cubicBezTo>
                    <a:pt x="1" y="1296"/>
                    <a:pt x="17" y="1312"/>
                    <a:pt x="28" y="1312"/>
                  </a:cubicBezTo>
                  <a:cubicBezTo>
                    <a:pt x="33" y="1312"/>
                    <a:pt x="37" y="1308"/>
                    <a:pt x="37" y="1296"/>
                  </a:cubicBezTo>
                  <a:cubicBezTo>
                    <a:pt x="183" y="1260"/>
                    <a:pt x="375" y="1187"/>
                    <a:pt x="530" y="1068"/>
                  </a:cubicBezTo>
                  <a:cubicBezTo>
                    <a:pt x="685" y="995"/>
                    <a:pt x="831" y="913"/>
                    <a:pt x="986" y="803"/>
                  </a:cubicBezTo>
                  <a:cubicBezTo>
                    <a:pt x="1287" y="575"/>
                    <a:pt x="1552" y="347"/>
                    <a:pt x="1825" y="83"/>
                  </a:cubicBezTo>
                  <a:lnTo>
                    <a:pt x="1825" y="46"/>
                  </a:lnTo>
                  <a:lnTo>
                    <a:pt x="178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56"/>
            <p:cNvSpPr/>
            <p:nvPr/>
          </p:nvSpPr>
          <p:spPr>
            <a:xfrm flipH="1">
              <a:off x="7195820" y="2870484"/>
              <a:ext cx="99291" cy="57674"/>
            </a:xfrm>
            <a:custGeom>
              <a:avLst/>
              <a:gdLst/>
              <a:ahLst/>
              <a:cxnLst/>
              <a:rect l="l" t="t" r="r" b="b"/>
              <a:pathLst>
                <a:path w="2090" h="1214" extrusionOk="0">
                  <a:moveTo>
                    <a:pt x="2017" y="0"/>
                  </a:moveTo>
                  <a:cubicBezTo>
                    <a:pt x="1825" y="192"/>
                    <a:pt x="1597" y="347"/>
                    <a:pt x="1369" y="493"/>
                  </a:cubicBezTo>
                  <a:cubicBezTo>
                    <a:pt x="995" y="757"/>
                    <a:pt x="539" y="949"/>
                    <a:pt x="83" y="1104"/>
                  </a:cubicBezTo>
                  <a:cubicBezTo>
                    <a:pt x="83" y="1104"/>
                    <a:pt x="37" y="1141"/>
                    <a:pt x="1" y="1141"/>
                  </a:cubicBezTo>
                  <a:lnTo>
                    <a:pt x="1" y="1177"/>
                  </a:lnTo>
                  <a:lnTo>
                    <a:pt x="1" y="1214"/>
                  </a:lnTo>
                  <a:lnTo>
                    <a:pt x="37" y="1214"/>
                  </a:lnTo>
                  <a:cubicBezTo>
                    <a:pt x="229" y="1141"/>
                    <a:pt x="384" y="1104"/>
                    <a:pt x="575" y="1031"/>
                  </a:cubicBezTo>
                  <a:cubicBezTo>
                    <a:pt x="767" y="913"/>
                    <a:pt x="913" y="840"/>
                    <a:pt x="1104" y="721"/>
                  </a:cubicBezTo>
                  <a:cubicBezTo>
                    <a:pt x="1296" y="648"/>
                    <a:pt x="1451" y="529"/>
                    <a:pt x="1597" y="420"/>
                  </a:cubicBezTo>
                  <a:cubicBezTo>
                    <a:pt x="1752" y="301"/>
                    <a:pt x="1907" y="192"/>
                    <a:pt x="2053" y="37"/>
                  </a:cubicBezTo>
                  <a:cubicBezTo>
                    <a:pt x="2090" y="37"/>
                    <a:pt x="2090" y="0"/>
                    <a:pt x="2053"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56"/>
            <p:cNvSpPr/>
            <p:nvPr/>
          </p:nvSpPr>
          <p:spPr>
            <a:xfrm flipH="1">
              <a:off x="7233542" y="2984456"/>
              <a:ext cx="97533" cy="59432"/>
            </a:xfrm>
            <a:custGeom>
              <a:avLst/>
              <a:gdLst/>
              <a:ahLst/>
              <a:cxnLst/>
              <a:rect l="l" t="t" r="r" b="b"/>
              <a:pathLst>
                <a:path w="2053" h="1251" extrusionOk="0">
                  <a:moveTo>
                    <a:pt x="2016" y="1"/>
                  </a:moveTo>
                  <a:lnTo>
                    <a:pt x="2016" y="37"/>
                  </a:lnTo>
                  <a:cubicBezTo>
                    <a:pt x="1861" y="146"/>
                    <a:pt x="1670" y="302"/>
                    <a:pt x="1478" y="411"/>
                  </a:cubicBezTo>
                  <a:cubicBezTo>
                    <a:pt x="1022" y="721"/>
                    <a:pt x="529" y="949"/>
                    <a:pt x="0" y="1177"/>
                  </a:cubicBezTo>
                  <a:lnTo>
                    <a:pt x="0" y="1214"/>
                  </a:lnTo>
                  <a:cubicBezTo>
                    <a:pt x="0" y="1250"/>
                    <a:pt x="37" y="1250"/>
                    <a:pt x="37" y="1250"/>
                  </a:cubicBezTo>
                  <a:cubicBezTo>
                    <a:pt x="383" y="1059"/>
                    <a:pt x="758" y="913"/>
                    <a:pt x="1104" y="721"/>
                  </a:cubicBezTo>
                  <a:cubicBezTo>
                    <a:pt x="1442" y="566"/>
                    <a:pt x="1752" y="338"/>
                    <a:pt x="2053" y="74"/>
                  </a:cubicBezTo>
                  <a:lnTo>
                    <a:pt x="2053" y="37"/>
                  </a:lnTo>
                  <a:lnTo>
                    <a:pt x="2016"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56"/>
            <p:cNvSpPr/>
            <p:nvPr/>
          </p:nvSpPr>
          <p:spPr>
            <a:xfrm flipH="1">
              <a:off x="7264280" y="3087169"/>
              <a:ext cx="97580" cy="50738"/>
            </a:xfrm>
            <a:custGeom>
              <a:avLst/>
              <a:gdLst/>
              <a:ahLst/>
              <a:cxnLst/>
              <a:rect l="l" t="t" r="r" b="b"/>
              <a:pathLst>
                <a:path w="2054" h="1068" extrusionOk="0">
                  <a:moveTo>
                    <a:pt x="1980" y="1"/>
                  </a:moveTo>
                  <a:cubicBezTo>
                    <a:pt x="1898" y="74"/>
                    <a:pt x="1825" y="119"/>
                    <a:pt x="1716" y="192"/>
                  </a:cubicBezTo>
                  <a:cubicBezTo>
                    <a:pt x="1296" y="493"/>
                    <a:pt x="803" y="721"/>
                    <a:pt x="302" y="913"/>
                  </a:cubicBezTo>
                  <a:cubicBezTo>
                    <a:pt x="229" y="913"/>
                    <a:pt x="119" y="949"/>
                    <a:pt x="1" y="986"/>
                  </a:cubicBezTo>
                  <a:lnTo>
                    <a:pt x="1" y="1031"/>
                  </a:lnTo>
                  <a:cubicBezTo>
                    <a:pt x="1" y="1031"/>
                    <a:pt x="1" y="1068"/>
                    <a:pt x="37" y="1068"/>
                  </a:cubicBezTo>
                  <a:cubicBezTo>
                    <a:pt x="384" y="949"/>
                    <a:pt x="758" y="840"/>
                    <a:pt x="1068" y="648"/>
                  </a:cubicBezTo>
                  <a:cubicBezTo>
                    <a:pt x="1406" y="493"/>
                    <a:pt x="1716" y="265"/>
                    <a:pt x="2017" y="74"/>
                  </a:cubicBezTo>
                  <a:lnTo>
                    <a:pt x="2053" y="37"/>
                  </a:lnTo>
                  <a:lnTo>
                    <a:pt x="2017"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56"/>
            <p:cNvSpPr/>
            <p:nvPr/>
          </p:nvSpPr>
          <p:spPr>
            <a:xfrm flipH="1">
              <a:off x="7323665" y="3179478"/>
              <a:ext cx="63327" cy="30405"/>
            </a:xfrm>
            <a:custGeom>
              <a:avLst/>
              <a:gdLst/>
              <a:ahLst/>
              <a:cxnLst/>
              <a:rect l="l" t="t" r="r" b="b"/>
              <a:pathLst>
                <a:path w="1333" h="640" extrusionOk="0">
                  <a:moveTo>
                    <a:pt x="1287" y="1"/>
                  </a:moveTo>
                  <a:cubicBezTo>
                    <a:pt x="949" y="183"/>
                    <a:pt x="603" y="375"/>
                    <a:pt x="265" y="493"/>
                  </a:cubicBezTo>
                  <a:cubicBezTo>
                    <a:pt x="192" y="530"/>
                    <a:pt x="110" y="530"/>
                    <a:pt x="37" y="566"/>
                  </a:cubicBezTo>
                  <a:cubicBezTo>
                    <a:pt x="1" y="566"/>
                    <a:pt x="1" y="566"/>
                    <a:pt x="1" y="603"/>
                  </a:cubicBezTo>
                  <a:cubicBezTo>
                    <a:pt x="1" y="603"/>
                    <a:pt x="1" y="639"/>
                    <a:pt x="37" y="639"/>
                  </a:cubicBezTo>
                  <a:cubicBezTo>
                    <a:pt x="493" y="530"/>
                    <a:pt x="913" y="265"/>
                    <a:pt x="1332" y="37"/>
                  </a:cubicBezTo>
                  <a:lnTo>
                    <a:pt x="133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56"/>
            <p:cNvSpPr/>
            <p:nvPr/>
          </p:nvSpPr>
          <p:spPr>
            <a:xfrm flipH="1">
              <a:off x="7370888" y="3251453"/>
              <a:ext cx="36058" cy="19953"/>
            </a:xfrm>
            <a:custGeom>
              <a:avLst/>
              <a:gdLst/>
              <a:ahLst/>
              <a:cxnLst/>
              <a:rect l="l" t="t" r="r" b="b"/>
              <a:pathLst>
                <a:path w="759" h="420" extrusionOk="0">
                  <a:moveTo>
                    <a:pt x="685" y="0"/>
                  </a:moveTo>
                  <a:cubicBezTo>
                    <a:pt x="612" y="82"/>
                    <a:pt x="493" y="119"/>
                    <a:pt x="384" y="192"/>
                  </a:cubicBezTo>
                  <a:cubicBezTo>
                    <a:pt x="265" y="265"/>
                    <a:pt x="156" y="310"/>
                    <a:pt x="37" y="347"/>
                  </a:cubicBezTo>
                  <a:cubicBezTo>
                    <a:pt x="1" y="347"/>
                    <a:pt x="1" y="383"/>
                    <a:pt x="1" y="420"/>
                  </a:cubicBezTo>
                  <a:lnTo>
                    <a:pt x="74" y="420"/>
                  </a:lnTo>
                  <a:cubicBezTo>
                    <a:pt x="110" y="383"/>
                    <a:pt x="192" y="383"/>
                    <a:pt x="229" y="347"/>
                  </a:cubicBezTo>
                  <a:cubicBezTo>
                    <a:pt x="302" y="310"/>
                    <a:pt x="338" y="310"/>
                    <a:pt x="384" y="265"/>
                  </a:cubicBezTo>
                  <a:cubicBezTo>
                    <a:pt x="493" y="192"/>
                    <a:pt x="612" y="119"/>
                    <a:pt x="722" y="82"/>
                  </a:cubicBezTo>
                  <a:lnTo>
                    <a:pt x="758" y="37"/>
                  </a:lnTo>
                  <a:lnTo>
                    <a:pt x="758"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56"/>
            <p:cNvSpPr/>
            <p:nvPr/>
          </p:nvSpPr>
          <p:spPr>
            <a:xfrm flipH="1">
              <a:off x="7237020" y="3383194"/>
              <a:ext cx="543961" cy="459017"/>
            </a:xfrm>
            <a:custGeom>
              <a:avLst/>
              <a:gdLst/>
              <a:ahLst/>
              <a:cxnLst/>
              <a:rect l="l" t="t" r="r" b="b"/>
              <a:pathLst>
                <a:path w="11450" h="9662" extrusionOk="0">
                  <a:moveTo>
                    <a:pt x="311" y="0"/>
                  </a:moveTo>
                  <a:cubicBezTo>
                    <a:pt x="156" y="575"/>
                    <a:pt x="83" y="1223"/>
                    <a:pt x="47" y="1825"/>
                  </a:cubicBezTo>
                  <a:cubicBezTo>
                    <a:pt x="1" y="2172"/>
                    <a:pt x="1" y="2509"/>
                    <a:pt x="1" y="2856"/>
                  </a:cubicBezTo>
                  <a:cubicBezTo>
                    <a:pt x="47" y="3503"/>
                    <a:pt x="83" y="4188"/>
                    <a:pt x="229" y="4835"/>
                  </a:cubicBezTo>
                  <a:cubicBezTo>
                    <a:pt x="229" y="4908"/>
                    <a:pt x="229" y="4981"/>
                    <a:pt x="275" y="5063"/>
                  </a:cubicBezTo>
                  <a:cubicBezTo>
                    <a:pt x="457" y="6122"/>
                    <a:pt x="840" y="7153"/>
                    <a:pt x="1333" y="8028"/>
                  </a:cubicBezTo>
                  <a:cubicBezTo>
                    <a:pt x="1451" y="8256"/>
                    <a:pt x="1597" y="8484"/>
                    <a:pt x="1753" y="8667"/>
                  </a:cubicBezTo>
                  <a:cubicBezTo>
                    <a:pt x="1826" y="8785"/>
                    <a:pt x="1944" y="8941"/>
                    <a:pt x="2017" y="9050"/>
                  </a:cubicBezTo>
                  <a:cubicBezTo>
                    <a:pt x="2209" y="9278"/>
                    <a:pt x="2400" y="9470"/>
                    <a:pt x="2592" y="9661"/>
                  </a:cubicBezTo>
                  <a:lnTo>
                    <a:pt x="8750" y="9661"/>
                  </a:lnTo>
                  <a:cubicBezTo>
                    <a:pt x="9242" y="9205"/>
                    <a:pt x="9698" y="8594"/>
                    <a:pt x="10082" y="7873"/>
                  </a:cubicBezTo>
                  <a:cubicBezTo>
                    <a:pt x="10574" y="6997"/>
                    <a:pt x="10948" y="5930"/>
                    <a:pt x="11140" y="4835"/>
                  </a:cubicBezTo>
                  <a:cubicBezTo>
                    <a:pt x="11450" y="3239"/>
                    <a:pt x="11404" y="1560"/>
                    <a:pt x="11067"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56"/>
            <p:cNvSpPr/>
            <p:nvPr/>
          </p:nvSpPr>
          <p:spPr>
            <a:xfrm flipH="1">
              <a:off x="7249990" y="3468139"/>
              <a:ext cx="530991" cy="374074"/>
            </a:xfrm>
            <a:custGeom>
              <a:avLst/>
              <a:gdLst/>
              <a:ahLst/>
              <a:cxnLst/>
              <a:rect l="l" t="t" r="r" b="b"/>
              <a:pathLst>
                <a:path w="11177" h="7874" extrusionOk="0">
                  <a:moveTo>
                    <a:pt x="4033" y="0"/>
                  </a:moveTo>
                  <a:cubicBezTo>
                    <a:pt x="3997" y="37"/>
                    <a:pt x="3960" y="37"/>
                    <a:pt x="3924" y="37"/>
                  </a:cubicBezTo>
                  <a:cubicBezTo>
                    <a:pt x="3842" y="82"/>
                    <a:pt x="3805" y="119"/>
                    <a:pt x="3769" y="155"/>
                  </a:cubicBezTo>
                  <a:cubicBezTo>
                    <a:pt x="3650" y="228"/>
                    <a:pt x="3577" y="311"/>
                    <a:pt x="3504" y="384"/>
                  </a:cubicBezTo>
                  <a:cubicBezTo>
                    <a:pt x="3468" y="457"/>
                    <a:pt x="3468" y="493"/>
                    <a:pt x="3422" y="539"/>
                  </a:cubicBezTo>
                  <a:cubicBezTo>
                    <a:pt x="3313" y="685"/>
                    <a:pt x="3240" y="840"/>
                    <a:pt x="3157" y="995"/>
                  </a:cubicBezTo>
                  <a:cubicBezTo>
                    <a:pt x="3048" y="1141"/>
                    <a:pt x="2966" y="1296"/>
                    <a:pt x="2856" y="1487"/>
                  </a:cubicBezTo>
                  <a:cubicBezTo>
                    <a:pt x="2783" y="1633"/>
                    <a:pt x="2701" y="1788"/>
                    <a:pt x="2592" y="1907"/>
                  </a:cubicBezTo>
                  <a:cubicBezTo>
                    <a:pt x="2510" y="2016"/>
                    <a:pt x="2400" y="2135"/>
                    <a:pt x="2282" y="2245"/>
                  </a:cubicBezTo>
                  <a:cubicBezTo>
                    <a:pt x="2209" y="2318"/>
                    <a:pt x="2099" y="2363"/>
                    <a:pt x="1981" y="2363"/>
                  </a:cubicBezTo>
                  <a:cubicBezTo>
                    <a:pt x="1908" y="2363"/>
                    <a:pt x="1789" y="2318"/>
                    <a:pt x="1753" y="2281"/>
                  </a:cubicBezTo>
                  <a:cubicBezTo>
                    <a:pt x="1680" y="2281"/>
                    <a:pt x="1643" y="2245"/>
                    <a:pt x="1597" y="2208"/>
                  </a:cubicBezTo>
                  <a:lnTo>
                    <a:pt x="1488" y="2089"/>
                  </a:lnTo>
                  <a:cubicBezTo>
                    <a:pt x="1415" y="2016"/>
                    <a:pt x="1369" y="1944"/>
                    <a:pt x="1333" y="1825"/>
                  </a:cubicBezTo>
                  <a:cubicBezTo>
                    <a:pt x="1296" y="1715"/>
                    <a:pt x="1260" y="1597"/>
                    <a:pt x="1260" y="1487"/>
                  </a:cubicBezTo>
                  <a:cubicBezTo>
                    <a:pt x="1223" y="1369"/>
                    <a:pt x="1187" y="1223"/>
                    <a:pt x="1187" y="1104"/>
                  </a:cubicBezTo>
                  <a:cubicBezTo>
                    <a:pt x="1141" y="995"/>
                    <a:pt x="1105" y="876"/>
                    <a:pt x="1068" y="803"/>
                  </a:cubicBezTo>
                  <a:cubicBezTo>
                    <a:pt x="1032" y="721"/>
                    <a:pt x="995" y="648"/>
                    <a:pt x="959" y="612"/>
                  </a:cubicBezTo>
                  <a:cubicBezTo>
                    <a:pt x="913" y="575"/>
                    <a:pt x="877" y="539"/>
                    <a:pt x="840" y="493"/>
                  </a:cubicBezTo>
                  <a:cubicBezTo>
                    <a:pt x="840" y="457"/>
                    <a:pt x="804" y="457"/>
                    <a:pt x="767" y="457"/>
                  </a:cubicBezTo>
                  <a:cubicBezTo>
                    <a:pt x="685" y="420"/>
                    <a:pt x="649" y="384"/>
                    <a:pt x="576" y="384"/>
                  </a:cubicBezTo>
                  <a:lnTo>
                    <a:pt x="384" y="384"/>
                  </a:lnTo>
                  <a:cubicBezTo>
                    <a:pt x="348" y="384"/>
                    <a:pt x="311" y="420"/>
                    <a:pt x="275" y="420"/>
                  </a:cubicBezTo>
                  <a:cubicBezTo>
                    <a:pt x="229" y="457"/>
                    <a:pt x="156" y="457"/>
                    <a:pt x="120" y="493"/>
                  </a:cubicBezTo>
                  <a:lnTo>
                    <a:pt x="156" y="493"/>
                  </a:lnTo>
                  <a:cubicBezTo>
                    <a:pt x="83" y="539"/>
                    <a:pt x="47" y="575"/>
                    <a:pt x="1" y="612"/>
                  </a:cubicBezTo>
                  <a:lnTo>
                    <a:pt x="1" y="1068"/>
                  </a:lnTo>
                  <a:cubicBezTo>
                    <a:pt x="47" y="1752"/>
                    <a:pt x="83" y="2400"/>
                    <a:pt x="229" y="3047"/>
                  </a:cubicBezTo>
                  <a:cubicBezTo>
                    <a:pt x="229" y="3120"/>
                    <a:pt x="229" y="3193"/>
                    <a:pt x="275" y="3275"/>
                  </a:cubicBezTo>
                  <a:cubicBezTo>
                    <a:pt x="457" y="4334"/>
                    <a:pt x="840" y="5365"/>
                    <a:pt x="1333" y="6240"/>
                  </a:cubicBezTo>
                  <a:cubicBezTo>
                    <a:pt x="1488" y="6468"/>
                    <a:pt x="1597" y="6696"/>
                    <a:pt x="1753" y="6879"/>
                  </a:cubicBezTo>
                  <a:cubicBezTo>
                    <a:pt x="1826" y="6997"/>
                    <a:pt x="1944" y="7153"/>
                    <a:pt x="2017" y="7262"/>
                  </a:cubicBezTo>
                  <a:cubicBezTo>
                    <a:pt x="2209" y="7490"/>
                    <a:pt x="2400" y="7682"/>
                    <a:pt x="2592" y="7873"/>
                  </a:cubicBezTo>
                  <a:lnTo>
                    <a:pt x="8750" y="7873"/>
                  </a:lnTo>
                  <a:cubicBezTo>
                    <a:pt x="9242" y="7417"/>
                    <a:pt x="9698" y="6806"/>
                    <a:pt x="10082" y="6085"/>
                  </a:cubicBezTo>
                  <a:cubicBezTo>
                    <a:pt x="10574" y="5209"/>
                    <a:pt x="10948" y="4142"/>
                    <a:pt x="11140" y="3047"/>
                  </a:cubicBezTo>
                  <a:cubicBezTo>
                    <a:pt x="11140" y="2965"/>
                    <a:pt x="11176" y="2929"/>
                    <a:pt x="11176" y="2856"/>
                  </a:cubicBezTo>
                  <a:cubicBezTo>
                    <a:pt x="11067" y="2856"/>
                    <a:pt x="10994" y="2856"/>
                    <a:pt x="10912" y="2819"/>
                  </a:cubicBezTo>
                  <a:cubicBezTo>
                    <a:pt x="10766" y="2774"/>
                    <a:pt x="10647" y="2737"/>
                    <a:pt x="10538" y="2664"/>
                  </a:cubicBezTo>
                  <a:cubicBezTo>
                    <a:pt x="10456" y="2591"/>
                    <a:pt x="10383" y="2546"/>
                    <a:pt x="10346" y="2509"/>
                  </a:cubicBezTo>
                  <a:lnTo>
                    <a:pt x="10228" y="2400"/>
                  </a:lnTo>
                  <a:lnTo>
                    <a:pt x="10155" y="2318"/>
                  </a:lnTo>
                  <a:cubicBezTo>
                    <a:pt x="10082" y="2208"/>
                    <a:pt x="9999" y="2135"/>
                    <a:pt x="9963" y="1980"/>
                  </a:cubicBezTo>
                  <a:cubicBezTo>
                    <a:pt x="9890" y="1861"/>
                    <a:pt x="9853" y="1752"/>
                    <a:pt x="9853" y="1633"/>
                  </a:cubicBezTo>
                  <a:cubicBezTo>
                    <a:pt x="9771" y="1369"/>
                    <a:pt x="9735" y="1141"/>
                    <a:pt x="9625" y="876"/>
                  </a:cubicBezTo>
                  <a:lnTo>
                    <a:pt x="9625" y="913"/>
                  </a:lnTo>
                  <a:cubicBezTo>
                    <a:pt x="9580" y="803"/>
                    <a:pt x="9543" y="721"/>
                    <a:pt x="9507" y="648"/>
                  </a:cubicBezTo>
                  <a:lnTo>
                    <a:pt x="9470" y="648"/>
                  </a:lnTo>
                  <a:cubicBezTo>
                    <a:pt x="9434" y="612"/>
                    <a:pt x="9397" y="539"/>
                    <a:pt x="9315" y="493"/>
                  </a:cubicBezTo>
                  <a:cubicBezTo>
                    <a:pt x="9315" y="457"/>
                    <a:pt x="9279" y="457"/>
                    <a:pt x="9242" y="420"/>
                  </a:cubicBezTo>
                  <a:cubicBezTo>
                    <a:pt x="9206" y="420"/>
                    <a:pt x="9169" y="384"/>
                    <a:pt x="9124" y="384"/>
                  </a:cubicBezTo>
                  <a:cubicBezTo>
                    <a:pt x="9014" y="347"/>
                    <a:pt x="8896" y="311"/>
                    <a:pt x="8786" y="265"/>
                  </a:cubicBezTo>
                  <a:lnTo>
                    <a:pt x="8485" y="265"/>
                  </a:lnTo>
                  <a:cubicBezTo>
                    <a:pt x="8403" y="311"/>
                    <a:pt x="8330" y="311"/>
                    <a:pt x="8257" y="347"/>
                  </a:cubicBezTo>
                  <a:cubicBezTo>
                    <a:pt x="8175" y="384"/>
                    <a:pt x="8138" y="420"/>
                    <a:pt x="8065" y="457"/>
                  </a:cubicBezTo>
                  <a:cubicBezTo>
                    <a:pt x="7983" y="493"/>
                    <a:pt x="7910" y="575"/>
                    <a:pt x="7874" y="648"/>
                  </a:cubicBezTo>
                  <a:cubicBezTo>
                    <a:pt x="7755" y="803"/>
                    <a:pt x="7682" y="913"/>
                    <a:pt x="7609" y="1068"/>
                  </a:cubicBezTo>
                  <a:cubicBezTo>
                    <a:pt x="7527" y="1223"/>
                    <a:pt x="7454" y="1369"/>
                    <a:pt x="7381" y="1524"/>
                  </a:cubicBezTo>
                  <a:cubicBezTo>
                    <a:pt x="7299" y="1633"/>
                    <a:pt x="7226" y="1788"/>
                    <a:pt x="7117" y="1907"/>
                  </a:cubicBezTo>
                  <a:lnTo>
                    <a:pt x="6998" y="2016"/>
                  </a:lnTo>
                  <a:cubicBezTo>
                    <a:pt x="6962" y="2089"/>
                    <a:pt x="6925" y="2135"/>
                    <a:pt x="6889" y="2172"/>
                  </a:cubicBezTo>
                  <a:cubicBezTo>
                    <a:pt x="6770" y="2245"/>
                    <a:pt x="6697" y="2281"/>
                    <a:pt x="6615" y="2363"/>
                  </a:cubicBezTo>
                  <a:cubicBezTo>
                    <a:pt x="6542" y="2363"/>
                    <a:pt x="6505" y="2400"/>
                    <a:pt x="6432" y="2436"/>
                  </a:cubicBezTo>
                  <a:lnTo>
                    <a:pt x="6277" y="2436"/>
                  </a:lnTo>
                  <a:cubicBezTo>
                    <a:pt x="6159" y="2436"/>
                    <a:pt x="6086" y="2436"/>
                    <a:pt x="5976" y="2400"/>
                  </a:cubicBezTo>
                  <a:cubicBezTo>
                    <a:pt x="5894" y="2318"/>
                    <a:pt x="5821" y="2281"/>
                    <a:pt x="5748" y="2172"/>
                  </a:cubicBezTo>
                  <a:cubicBezTo>
                    <a:pt x="5666" y="2089"/>
                    <a:pt x="5593" y="1980"/>
                    <a:pt x="5520" y="1907"/>
                  </a:cubicBezTo>
                  <a:cubicBezTo>
                    <a:pt x="5402" y="1679"/>
                    <a:pt x="5292" y="1405"/>
                    <a:pt x="5137" y="1141"/>
                  </a:cubicBezTo>
                  <a:cubicBezTo>
                    <a:pt x="5018" y="913"/>
                    <a:pt x="4873" y="685"/>
                    <a:pt x="4717" y="457"/>
                  </a:cubicBezTo>
                  <a:cubicBezTo>
                    <a:pt x="4644" y="347"/>
                    <a:pt x="4526" y="228"/>
                    <a:pt x="4453" y="155"/>
                  </a:cubicBezTo>
                  <a:lnTo>
                    <a:pt x="4416" y="155"/>
                  </a:lnTo>
                  <a:cubicBezTo>
                    <a:pt x="4380" y="119"/>
                    <a:pt x="4298" y="82"/>
                    <a:pt x="4261" y="37"/>
                  </a:cubicBezTo>
                  <a:cubicBezTo>
                    <a:pt x="4225" y="37"/>
                    <a:pt x="4188" y="37"/>
                    <a:pt x="4152" y="0"/>
                  </a:cubicBezTo>
                  <a:lnTo>
                    <a:pt x="4070" y="0"/>
                  </a:lnTo>
                  <a:cubicBezTo>
                    <a:pt x="4070" y="0"/>
                    <a:pt x="4033" y="0"/>
                    <a:pt x="4033" y="37"/>
                  </a:cubicBezTo>
                  <a:lnTo>
                    <a:pt x="4033" y="0"/>
                  </a:ln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Cloud Callout 238"/>
          <p:cNvSpPr/>
          <p:nvPr/>
        </p:nvSpPr>
        <p:spPr>
          <a:xfrm>
            <a:off x="4495800" y="438150"/>
            <a:ext cx="3505200" cy="3048000"/>
          </a:xfrm>
          <a:prstGeom prst="cloudCallout">
            <a:avLst>
              <a:gd name="adj1" fmla="val 29555"/>
              <a:gd name="adj2" fmla="val 64759"/>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400" dirty="0">
                <a:latin typeface="Patrick Hand" charset="0"/>
              </a:rPr>
              <a:t>     </a:t>
            </a:r>
            <a:r>
              <a:rPr lang="en-US" sz="2400" dirty="0" err="1">
                <a:latin typeface="Patrick Hand" charset="0"/>
              </a:rPr>
              <a:t>Em</a:t>
            </a:r>
            <a:r>
              <a:rPr lang="en-US" sz="2400" dirty="0">
                <a:latin typeface="Patrick Hand" charset="0"/>
              </a:rPr>
              <a:t> </a:t>
            </a:r>
            <a:r>
              <a:rPr lang="en-US" sz="2400" dirty="0" err="1">
                <a:latin typeface="Patrick Hand" charset="0"/>
              </a:rPr>
              <a:t>hãy</a:t>
            </a:r>
            <a:r>
              <a:rPr lang="en-US" sz="2400" dirty="0">
                <a:latin typeface="Patrick Hand" charset="0"/>
              </a:rPr>
              <a:t> so </a:t>
            </a:r>
            <a:r>
              <a:rPr lang="en-US" sz="2400" dirty="0" err="1">
                <a:latin typeface="Patrick Hand" charset="0"/>
              </a:rPr>
              <a:t>sánh</a:t>
            </a:r>
            <a:r>
              <a:rPr lang="en-US" sz="2400" dirty="0">
                <a:latin typeface="Patrick Hand" charset="0"/>
              </a:rPr>
              <a:t> </a:t>
            </a:r>
            <a:r>
              <a:rPr lang="en-US" sz="2400" dirty="0" err="1">
                <a:latin typeface="Patrick Hand" charset="0"/>
              </a:rPr>
              <a:t>thời</a:t>
            </a:r>
            <a:r>
              <a:rPr lang="en-US" sz="2400" dirty="0">
                <a:latin typeface="Patrick Hand" charset="0"/>
              </a:rPr>
              <a:t> </a:t>
            </a:r>
            <a:r>
              <a:rPr lang="en-US" sz="2400" dirty="0" err="1">
                <a:latin typeface="Patrick Hand" charset="0"/>
              </a:rPr>
              <a:t>gian</a:t>
            </a:r>
            <a:r>
              <a:rPr lang="en-US" sz="2400" dirty="0">
                <a:latin typeface="Patrick Hand" charset="0"/>
              </a:rPr>
              <a:t> </a:t>
            </a:r>
            <a:r>
              <a:rPr lang="en-US" sz="2400" dirty="0" err="1">
                <a:latin typeface="Patrick Hand" charset="0"/>
              </a:rPr>
              <a:t>và</a:t>
            </a:r>
            <a:r>
              <a:rPr lang="en-US" sz="2400" dirty="0">
                <a:latin typeface="Patrick Hand" charset="0"/>
              </a:rPr>
              <a:t> </a:t>
            </a:r>
            <a:r>
              <a:rPr lang="en-US" sz="2400" dirty="0" err="1">
                <a:latin typeface="Patrick Hand" charset="0"/>
              </a:rPr>
              <a:t>hoàn</a:t>
            </a:r>
            <a:r>
              <a:rPr lang="en-US" sz="2400" dirty="0">
                <a:latin typeface="Patrick Hand" charset="0"/>
              </a:rPr>
              <a:t> </a:t>
            </a:r>
            <a:r>
              <a:rPr lang="en-US" sz="2400" dirty="0" err="1">
                <a:latin typeface="Patrick Hand" charset="0"/>
              </a:rPr>
              <a:t>cảnh</a:t>
            </a:r>
            <a:r>
              <a:rPr lang="en-US" sz="2400" dirty="0">
                <a:latin typeface="Patrick Hand" charset="0"/>
              </a:rPr>
              <a:t> </a:t>
            </a:r>
            <a:r>
              <a:rPr lang="en-US" sz="2400" dirty="0" err="1">
                <a:latin typeface="Patrick Hand" charset="0"/>
              </a:rPr>
              <a:t>ra</a:t>
            </a:r>
            <a:r>
              <a:rPr lang="en-US" sz="2400" dirty="0">
                <a:latin typeface="Patrick Hand" charset="0"/>
              </a:rPr>
              <a:t> </a:t>
            </a:r>
            <a:r>
              <a:rPr lang="en-US" sz="2400" dirty="0" err="1">
                <a:latin typeface="Patrick Hand" charset="0"/>
              </a:rPr>
              <a:t>đời</a:t>
            </a:r>
            <a:r>
              <a:rPr lang="en-US" sz="2400" dirty="0">
                <a:latin typeface="Patrick Hand" charset="0"/>
              </a:rPr>
              <a:t> </a:t>
            </a:r>
            <a:r>
              <a:rPr lang="en-US" sz="2400" dirty="0" err="1">
                <a:latin typeface="Patrick Hand" charset="0"/>
              </a:rPr>
              <a:t>của</a:t>
            </a:r>
            <a:r>
              <a:rPr lang="en-US" sz="2400" dirty="0">
                <a:latin typeface="Patrick Hand" charset="0"/>
              </a:rPr>
              <a:t> </a:t>
            </a:r>
            <a:r>
              <a:rPr lang="en-US" sz="2400" dirty="0" err="1">
                <a:latin typeface="Patrick Hand" charset="0"/>
              </a:rPr>
              <a:t>Vương</a:t>
            </a:r>
            <a:r>
              <a:rPr lang="en-US" sz="2400" dirty="0">
                <a:latin typeface="Patrick Hand" charset="0"/>
              </a:rPr>
              <a:t> </a:t>
            </a:r>
            <a:r>
              <a:rPr lang="en-US" sz="2400" dirty="0" err="1">
                <a:latin typeface="Patrick Hand" charset="0"/>
              </a:rPr>
              <a:t>quốc</a:t>
            </a:r>
            <a:r>
              <a:rPr lang="en-US" sz="2400" dirty="0">
                <a:latin typeface="Patrick Hand" charset="0"/>
              </a:rPr>
              <a:t> </a:t>
            </a:r>
            <a:r>
              <a:rPr lang="en-US" sz="2400" dirty="0" err="1">
                <a:latin typeface="Patrick Hand" charset="0"/>
              </a:rPr>
              <a:t>Chăm</a:t>
            </a:r>
            <a:r>
              <a:rPr lang="en-US" sz="2400" dirty="0">
                <a:latin typeface="Patrick Hand" charset="0"/>
              </a:rPr>
              <a:t>-pa </a:t>
            </a:r>
            <a:r>
              <a:rPr lang="en-US" sz="2400" dirty="0" err="1">
                <a:latin typeface="Patrick Hand" charset="0"/>
              </a:rPr>
              <a:t>với</a:t>
            </a:r>
            <a:r>
              <a:rPr lang="en-US" sz="2400" dirty="0">
                <a:latin typeface="Patrick Hand" charset="0"/>
              </a:rPr>
              <a:t> </a:t>
            </a:r>
            <a:r>
              <a:rPr lang="en-US" sz="2400" dirty="0" err="1">
                <a:latin typeface="Patrick Hand" charset="0"/>
              </a:rPr>
              <a:t>nhà</a:t>
            </a:r>
            <a:r>
              <a:rPr lang="en-US" sz="2400" dirty="0">
                <a:latin typeface="Patrick Hand" charset="0"/>
              </a:rPr>
              <a:t> </a:t>
            </a:r>
            <a:r>
              <a:rPr lang="en-US" sz="2400" dirty="0" err="1">
                <a:latin typeface="Patrick Hand" charset="0"/>
              </a:rPr>
              <a:t>nước</a:t>
            </a:r>
            <a:r>
              <a:rPr lang="en-US" sz="2400" dirty="0">
                <a:latin typeface="Patrick Hand" charset="0"/>
              </a:rPr>
              <a:t> </a:t>
            </a:r>
            <a:r>
              <a:rPr lang="en-US" sz="2400" dirty="0" err="1">
                <a:latin typeface="Patrick Hand" charset="0"/>
              </a:rPr>
              <a:t>Văn</a:t>
            </a:r>
            <a:r>
              <a:rPr lang="en-US" sz="2400" dirty="0">
                <a:latin typeface="Patrick Hand" charset="0"/>
              </a:rPr>
              <a:t> Lang.</a:t>
            </a:r>
          </a:p>
        </p:txBody>
      </p:sp>
      <p:graphicFrame>
        <p:nvGraphicFramePr>
          <p:cNvPr id="234" name="Table 233"/>
          <p:cNvGraphicFramePr>
            <a:graphicFrameLocks noGrp="1"/>
          </p:cNvGraphicFramePr>
          <p:nvPr/>
        </p:nvGraphicFramePr>
        <p:xfrm>
          <a:off x="533400" y="514350"/>
          <a:ext cx="8077200" cy="3078480"/>
        </p:xfrm>
        <a:graphic>
          <a:graphicData uri="http://schemas.openxmlformats.org/drawingml/2006/table">
            <a:tbl>
              <a:tblPr firstRow="1" bandRow="1">
                <a:tableStyleId>{0FBC8411-A3F1-424D-8AFE-6E53D2D790E2}</a:tableStyleId>
              </a:tblPr>
              <a:tblGrid>
                <a:gridCol w="1524000">
                  <a:extLst>
                    <a:ext uri="{9D8B030D-6E8A-4147-A177-3AD203B41FA5}">
                      <a16:colId xmlns:a16="http://schemas.microsoft.com/office/drawing/2014/main" val="20000"/>
                    </a:ext>
                  </a:extLst>
                </a:gridCol>
                <a:gridCol w="3860800">
                  <a:extLst>
                    <a:ext uri="{9D8B030D-6E8A-4147-A177-3AD203B41FA5}">
                      <a16:colId xmlns:a16="http://schemas.microsoft.com/office/drawing/2014/main" val="20001"/>
                    </a:ext>
                  </a:extLst>
                </a:gridCol>
                <a:gridCol w="2692400">
                  <a:extLst>
                    <a:ext uri="{9D8B030D-6E8A-4147-A177-3AD203B41FA5}">
                      <a16:colId xmlns:a16="http://schemas.microsoft.com/office/drawing/2014/main" val="20002"/>
                    </a:ext>
                  </a:extLst>
                </a:gridCol>
              </a:tblGrid>
              <a:tr h="370840">
                <a:tc>
                  <a:txBody>
                    <a:bodyPr/>
                    <a:lstStyle/>
                    <a:p>
                      <a:pPr algn="ctr"/>
                      <a:endParaRPr lang="en-US" dirty="0">
                        <a:latin typeface="Patrick Hand" charset="0"/>
                      </a:endParaRPr>
                    </a:p>
                  </a:txBody>
                  <a:tcPr/>
                </a:tc>
                <a:tc>
                  <a:txBody>
                    <a:bodyPr/>
                    <a:lstStyle/>
                    <a:p>
                      <a:pPr algn="ctr"/>
                      <a:r>
                        <a:rPr lang="en-US" sz="2400" dirty="0" err="1">
                          <a:solidFill>
                            <a:srgbClr val="FF0000"/>
                          </a:solidFill>
                          <a:latin typeface="Patrick Hand" charset="0"/>
                        </a:rPr>
                        <a:t>Nhà</a:t>
                      </a:r>
                      <a:r>
                        <a:rPr lang="en-US" sz="2400" baseline="0" dirty="0">
                          <a:solidFill>
                            <a:srgbClr val="FF0000"/>
                          </a:solidFill>
                          <a:latin typeface="Patrick Hand" charset="0"/>
                        </a:rPr>
                        <a:t> </a:t>
                      </a:r>
                      <a:r>
                        <a:rPr lang="en-US" sz="2400" baseline="0" dirty="0" err="1">
                          <a:solidFill>
                            <a:srgbClr val="FF0000"/>
                          </a:solidFill>
                          <a:latin typeface="Patrick Hand" charset="0"/>
                        </a:rPr>
                        <a:t>nước</a:t>
                      </a:r>
                      <a:r>
                        <a:rPr lang="en-US" sz="2400" baseline="0" dirty="0">
                          <a:solidFill>
                            <a:srgbClr val="FF0000"/>
                          </a:solidFill>
                          <a:latin typeface="Patrick Hand" charset="0"/>
                        </a:rPr>
                        <a:t> </a:t>
                      </a:r>
                      <a:r>
                        <a:rPr lang="en-US" sz="2400" baseline="0" dirty="0" err="1">
                          <a:solidFill>
                            <a:srgbClr val="FF0000"/>
                          </a:solidFill>
                          <a:latin typeface="Patrick Hand" charset="0"/>
                        </a:rPr>
                        <a:t>Văn</a:t>
                      </a:r>
                      <a:r>
                        <a:rPr lang="en-US" sz="2400" baseline="0" dirty="0">
                          <a:solidFill>
                            <a:srgbClr val="FF0000"/>
                          </a:solidFill>
                          <a:latin typeface="Patrick Hand" charset="0"/>
                        </a:rPr>
                        <a:t> Lang</a:t>
                      </a:r>
                      <a:endParaRPr lang="en-US" sz="2400" dirty="0">
                        <a:solidFill>
                          <a:srgbClr val="FF0000"/>
                        </a:solidFill>
                        <a:latin typeface="Patrick Hand" charset="0"/>
                      </a:endParaRPr>
                    </a:p>
                  </a:txBody>
                  <a:tcPr/>
                </a:tc>
                <a:tc>
                  <a:txBody>
                    <a:bodyPr/>
                    <a:lstStyle/>
                    <a:p>
                      <a:pPr algn="ctr"/>
                      <a:r>
                        <a:rPr lang="en-US" sz="2400" dirty="0" err="1">
                          <a:solidFill>
                            <a:srgbClr val="FF0000"/>
                          </a:solidFill>
                          <a:latin typeface="Patrick Hand" charset="0"/>
                        </a:rPr>
                        <a:t>Vương</a:t>
                      </a:r>
                      <a:r>
                        <a:rPr lang="en-US" sz="2400" baseline="0" dirty="0">
                          <a:solidFill>
                            <a:srgbClr val="FF0000"/>
                          </a:solidFill>
                          <a:latin typeface="Patrick Hand" charset="0"/>
                        </a:rPr>
                        <a:t> </a:t>
                      </a:r>
                      <a:r>
                        <a:rPr lang="en-US" sz="2400" baseline="0" dirty="0" err="1">
                          <a:solidFill>
                            <a:srgbClr val="FF0000"/>
                          </a:solidFill>
                          <a:latin typeface="Patrick Hand" charset="0"/>
                        </a:rPr>
                        <a:t>quốc</a:t>
                      </a:r>
                      <a:r>
                        <a:rPr lang="en-US" sz="2400" baseline="0" dirty="0">
                          <a:solidFill>
                            <a:srgbClr val="FF0000"/>
                          </a:solidFill>
                          <a:latin typeface="Patrick Hand" charset="0"/>
                        </a:rPr>
                        <a:t> </a:t>
                      </a:r>
                      <a:r>
                        <a:rPr lang="en-US" sz="2400" baseline="0" dirty="0" err="1">
                          <a:solidFill>
                            <a:srgbClr val="FF0000"/>
                          </a:solidFill>
                          <a:latin typeface="Patrick Hand" charset="0"/>
                        </a:rPr>
                        <a:t>Chăm</a:t>
                      </a:r>
                      <a:r>
                        <a:rPr lang="en-US" sz="2400" baseline="0" dirty="0">
                          <a:solidFill>
                            <a:srgbClr val="FF0000"/>
                          </a:solidFill>
                          <a:latin typeface="Patrick Hand" charset="0"/>
                        </a:rPr>
                        <a:t>-pa</a:t>
                      </a:r>
                      <a:endParaRPr lang="en-US" sz="2400" dirty="0">
                        <a:solidFill>
                          <a:srgbClr val="FF0000"/>
                        </a:solidFill>
                        <a:latin typeface="Patrick Hand" charset="0"/>
                      </a:endParaRPr>
                    </a:p>
                  </a:txBody>
                  <a:tcPr/>
                </a:tc>
                <a:extLst>
                  <a:ext uri="{0D108BD9-81ED-4DB2-BD59-A6C34878D82A}">
                    <a16:rowId xmlns:a16="http://schemas.microsoft.com/office/drawing/2014/main" val="10000"/>
                  </a:ext>
                </a:extLst>
              </a:tr>
              <a:tr h="370840">
                <a:tc>
                  <a:txBody>
                    <a:bodyPr/>
                    <a:lstStyle/>
                    <a:p>
                      <a:pPr algn="ctr"/>
                      <a:r>
                        <a:rPr lang="en-US" sz="2000" b="1" dirty="0" err="1">
                          <a:latin typeface="Patrick Hand" charset="0"/>
                        </a:rPr>
                        <a:t>Thời</a:t>
                      </a:r>
                      <a:r>
                        <a:rPr lang="en-US" sz="2000" b="1" baseline="0" dirty="0">
                          <a:latin typeface="Patrick Hand" charset="0"/>
                        </a:rPr>
                        <a:t> </a:t>
                      </a:r>
                      <a:r>
                        <a:rPr lang="en-US" sz="2000" b="1" baseline="0" dirty="0" err="1">
                          <a:latin typeface="Patrick Hand" charset="0"/>
                        </a:rPr>
                        <a:t>gian</a:t>
                      </a:r>
                      <a:endParaRPr lang="en-US" sz="2000" b="1" dirty="0">
                        <a:latin typeface="Patrick Hand" charset="0"/>
                      </a:endParaRPr>
                    </a:p>
                  </a:txBody>
                  <a:tcPr/>
                </a:tc>
                <a:tc>
                  <a:txBody>
                    <a:bodyPr/>
                    <a:lstStyle/>
                    <a:p>
                      <a:pPr algn="ctr"/>
                      <a:endParaRPr lang="en-US" dirty="0">
                        <a:latin typeface="Patrick Hand" charset="0"/>
                      </a:endParaRPr>
                    </a:p>
                  </a:txBody>
                  <a:tcPr/>
                </a:tc>
                <a:tc>
                  <a:txBody>
                    <a:bodyPr/>
                    <a:lstStyle/>
                    <a:p>
                      <a:pPr algn="ctr"/>
                      <a:endParaRPr lang="en-US" dirty="0">
                        <a:latin typeface="Patrick Hand" charset="0"/>
                      </a:endParaRPr>
                    </a:p>
                  </a:txBody>
                  <a:tcPr/>
                </a:tc>
                <a:extLst>
                  <a:ext uri="{0D108BD9-81ED-4DB2-BD59-A6C34878D82A}">
                    <a16:rowId xmlns:a16="http://schemas.microsoft.com/office/drawing/2014/main" val="10001"/>
                  </a:ext>
                </a:extLst>
              </a:tr>
              <a:tr h="370840">
                <a:tc>
                  <a:txBody>
                    <a:bodyPr/>
                    <a:lstStyle/>
                    <a:p>
                      <a:pPr algn="ctr"/>
                      <a:r>
                        <a:rPr lang="en-US" sz="2000" b="1" dirty="0" err="1">
                          <a:latin typeface="Patrick Hand" charset="0"/>
                        </a:rPr>
                        <a:t>Hoàn</a:t>
                      </a:r>
                      <a:r>
                        <a:rPr lang="en-US" sz="2000" b="1" baseline="0" dirty="0">
                          <a:latin typeface="Patrick Hand" charset="0"/>
                        </a:rPr>
                        <a:t> </a:t>
                      </a:r>
                      <a:r>
                        <a:rPr lang="en-US" sz="2000" b="1" baseline="0" dirty="0" err="1">
                          <a:latin typeface="Patrick Hand" charset="0"/>
                        </a:rPr>
                        <a:t>cảnh</a:t>
                      </a:r>
                      <a:r>
                        <a:rPr lang="en-US" sz="2000" b="1" baseline="0" dirty="0">
                          <a:latin typeface="Patrick Hand" charset="0"/>
                        </a:rPr>
                        <a:t> </a:t>
                      </a:r>
                      <a:r>
                        <a:rPr lang="en-US" sz="2000" b="1" baseline="0" dirty="0" err="1">
                          <a:latin typeface="Patrick Hand" charset="0"/>
                        </a:rPr>
                        <a:t>ra</a:t>
                      </a:r>
                      <a:r>
                        <a:rPr lang="en-US" sz="2000" b="1" baseline="0" dirty="0">
                          <a:latin typeface="Patrick Hand" charset="0"/>
                        </a:rPr>
                        <a:t> </a:t>
                      </a:r>
                      <a:r>
                        <a:rPr lang="en-US" sz="2000" b="1" baseline="0" dirty="0" err="1">
                          <a:latin typeface="Patrick Hand" charset="0"/>
                        </a:rPr>
                        <a:t>đời</a:t>
                      </a:r>
                      <a:endParaRPr lang="en-US" sz="2000" b="1" dirty="0">
                        <a:latin typeface="Patrick Hand" charset="0"/>
                      </a:endParaRPr>
                    </a:p>
                  </a:txBody>
                  <a:tcPr/>
                </a:tc>
                <a:tc>
                  <a:txBody>
                    <a:bodyPr/>
                    <a:lstStyle/>
                    <a:p>
                      <a:pPr algn="ctr"/>
                      <a:endParaRPr lang="en-US" dirty="0">
                        <a:latin typeface="Patrick Hand" charset="0"/>
                      </a:endParaRPr>
                    </a:p>
                    <a:p>
                      <a:pPr algn="ctr"/>
                      <a:endParaRPr lang="en-US" dirty="0">
                        <a:latin typeface="Patrick Hand" charset="0"/>
                      </a:endParaRPr>
                    </a:p>
                    <a:p>
                      <a:pPr algn="ctr"/>
                      <a:endParaRPr lang="en-US" dirty="0">
                        <a:latin typeface="Patrick Hand" charset="0"/>
                      </a:endParaRPr>
                    </a:p>
                    <a:p>
                      <a:pPr algn="ctr"/>
                      <a:endParaRPr lang="en-US" dirty="0">
                        <a:latin typeface="Patrick Hand" charset="0"/>
                      </a:endParaRPr>
                    </a:p>
                    <a:p>
                      <a:pPr algn="ctr"/>
                      <a:endParaRPr lang="en-US" dirty="0">
                        <a:latin typeface="Patrick Hand" charset="0"/>
                      </a:endParaRPr>
                    </a:p>
                    <a:p>
                      <a:pPr algn="ctr"/>
                      <a:endParaRPr lang="en-US" dirty="0">
                        <a:latin typeface="Patrick Hand" charset="0"/>
                      </a:endParaRPr>
                    </a:p>
                    <a:p>
                      <a:pPr algn="ctr"/>
                      <a:endParaRPr lang="en-US" dirty="0">
                        <a:latin typeface="Patrick Hand" charset="0"/>
                      </a:endParaRPr>
                    </a:p>
                    <a:p>
                      <a:pPr algn="ctr"/>
                      <a:endParaRPr lang="en-US" dirty="0">
                        <a:latin typeface="Patrick Hand" charset="0"/>
                      </a:endParaRPr>
                    </a:p>
                    <a:p>
                      <a:pPr algn="ctr"/>
                      <a:endParaRPr lang="en-US" dirty="0">
                        <a:latin typeface="Patrick Hand" charset="0"/>
                      </a:endParaRPr>
                    </a:p>
                    <a:p>
                      <a:pPr algn="ctr"/>
                      <a:endParaRPr lang="en-US" dirty="0">
                        <a:latin typeface="Patrick Hand" charset="0"/>
                      </a:endParaRPr>
                    </a:p>
                  </a:txBody>
                  <a:tcPr/>
                </a:tc>
                <a:tc>
                  <a:txBody>
                    <a:bodyPr/>
                    <a:lstStyle/>
                    <a:p>
                      <a:pPr algn="ctr"/>
                      <a:endParaRPr lang="en-US" dirty="0">
                        <a:latin typeface="Patrick Hand" charset="0"/>
                      </a:endParaRPr>
                    </a:p>
                  </a:txBody>
                  <a:tcPr/>
                </a:tc>
                <a:extLst>
                  <a:ext uri="{0D108BD9-81ED-4DB2-BD59-A6C34878D82A}">
                    <a16:rowId xmlns:a16="http://schemas.microsoft.com/office/drawing/2014/main" val="10002"/>
                  </a:ext>
                </a:extLst>
              </a:tr>
            </a:tbl>
          </a:graphicData>
        </a:graphic>
      </p:graphicFrame>
      <p:sp>
        <p:nvSpPr>
          <p:cNvPr id="235" name="TextBox 234"/>
          <p:cNvSpPr txBox="1"/>
          <p:nvPr/>
        </p:nvSpPr>
        <p:spPr>
          <a:xfrm>
            <a:off x="2133600" y="971550"/>
            <a:ext cx="3733800" cy="400110"/>
          </a:xfrm>
          <a:prstGeom prst="rect">
            <a:avLst/>
          </a:prstGeom>
          <a:noFill/>
        </p:spPr>
        <p:txBody>
          <a:bodyPr wrap="square" rtlCol="0">
            <a:spAutoFit/>
          </a:bodyPr>
          <a:lstStyle/>
          <a:p>
            <a:pPr algn="ctr"/>
            <a:r>
              <a:rPr lang="en-US" sz="2000" dirty="0" err="1">
                <a:latin typeface="Patrick Hand" charset="0"/>
              </a:rPr>
              <a:t>Thế</a:t>
            </a:r>
            <a:r>
              <a:rPr lang="en-US" sz="2000" dirty="0">
                <a:latin typeface="Patrick Hand" charset="0"/>
              </a:rPr>
              <a:t> </a:t>
            </a:r>
            <a:r>
              <a:rPr lang="en-US" sz="2000" dirty="0" err="1">
                <a:latin typeface="Patrick Hand" charset="0"/>
              </a:rPr>
              <a:t>kỉ</a:t>
            </a:r>
            <a:r>
              <a:rPr lang="en-US" sz="2000" dirty="0">
                <a:latin typeface="Patrick Hand" charset="0"/>
              </a:rPr>
              <a:t> VII </a:t>
            </a:r>
            <a:r>
              <a:rPr lang="en-US" sz="2000" dirty="0" err="1">
                <a:latin typeface="Patrick Hand" charset="0"/>
              </a:rPr>
              <a:t>TCN</a:t>
            </a:r>
            <a:endParaRPr lang="en-US" sz="2000" dirty="0">
              <a:latin typeface="Patrick Hand" charset="0"/>
            </a:endParaRPr>
          </a:p>
        </p:txBody>
      </p:sp>
      <p:sp>
        <p:nvSpPr>
          <p:cNvPr id="236" name="TextBox 235"/>
          <p:cNvSpPr txBox="1"/>
          <p:nvPr/>
        </p:nvSpPr>
        <p:spPr>
          <a:xfrm>
            <a:off x="6019800" y="971550"/>
            <a:ext cx="2590800" cy="400110"/>
          </a:xfrm>
          <a:prstGeom prst="rect">
            <a:avLst/>
          </a:prstGeom>
          <a:noFill/>
        </p:spPr>
        <p:txBody>
          <a:bodyPr wrap="square" rtlCol="0">
            <a:spAutoFit/>
          </a:bodyPr>
          <a:lstStyle/>
          <a:p>
            <a:pPr algn="ctr"/>
            <a:r>
              <a:rPr lang="en-US" sz="2000" dirty="0" err="1">
                <a:latin typeface="Patrick Hand" charset="0"/>
              </a:rPr>
              <a:t>Thế</a:t>
            </a:r>
            <a:r>
              <a:rPr lang="en-US" sz="2000" dirty="0">
                <a:latin typeface="Patrick Hand" charset="0"/>
              </a:rPr>
              <a:t> </a:t>
            </a:r>
            <a:r>
              <a:rPr lang="en-US" sz="2000" dirty="0" err="1">
                <a:latin typeface="Patrick Hand" charset="0"/>
              </a:rPr>
              <a:t>kỉ</a:t>
            </a:r>
            <a:r>
              <a:rPr lang="en-US" sz="2000" dirty="0">
                <a:latin typeface="Patrick Hand" charset="0"/>
              </a:rPr>
              <a:t> II</a:t>
            </a:r>
          </a:p>
        </p:txBody>
      </p:sp>
      <p:sp>
        <p:nvSpPr>
          <p:cNvPr id="237" name="TextBox 236"/>
          <p:cNvSpPr txBox="1"/>
          <p:nvPr/>
        </p:nvSpPr>
        <p:spPr>
          <a:xfrm>
            <a:off x="2057400" y="1581150"/>
            <a:ext cx="3810000" cy="1323439"/>
          </a:xfrm>
          <a:prstGeom prst="rect">
            <a:avLst/>
          </a:prstGeom>
          <a:noFill/>
        </p:spPr>
        <p:txBody>
          <a:bodyPr wrap="square" rtlCol="0">
            <a:spAutoFit/>
          </a:bodyPr>
          <a:lstStyle/>
          <a:p>
            <a:r>
              <a:rPr lang="en-US" sz="2000" dirty="0">
                <a:latin typeface="Patrick Hand" charset="0"/>
              </a:rPr>
              <a:t>- </a:t>
            </a:r>
            <a:r>
              <a:rPr lang="en-US" sz="2000" dirty="0" err="1">
                <a:latin typeface="Patrick Hand" charset="0"/>
              </a:rPr>
              <a:t>Sự</a:t>
            </a:r>
            <a:r>
              <a:rPr lang="en-US" sz="2000" dirty="0">
                <a:latin typeface="Patrick Hand" charset="0"/>
              </a:rPr>
              <a:t> </a:t>
            </a:r>
            <a:r>
              <a:rPr lang="en-US" sz="2000" dirty="0" err="1">
                <a:latin typeface="Patrick Hand" charset="0"/>
              </a:rPr>
              <a:t>phát</a:t>
            </a:r>
            <a:r>
              <a:rPr lang="en-US" sz="2000" dirty="0">
                <a:latin typeface="Patrick Hand" charset="0"/>
              </a:rPr>
              <a:t> </a:t>
            </a:r>
            <a:r>
              <a:rPr lang="en-US" sz="2000" dirty="0" err="1">
                <a:latin typeface="Patrick Hand" charset="0"/>
              </a:rPr>
              <a:t>triển</a:t>
            </a:r>
            <a:r>
              <a:rPr lang="en-US" sz="2000" dirty="0">
                <a:latin typeface="Patrick Hand" charset="0"/>
              </a:rPr>
              <a:t> </a:t>
            </a:r>
            <a:r>
              <a:rPr lang="en-US" sz="2000" dirty="0" err="1">
                <a:latin typeface="Patrick Hand" charset="0"/>
              </a:rPr>
              <a:t>của</a:t>
            </a:r>
            <a:r>
              <a:rPr lang="en-US" sz="2000" dirty="0">
                <a:latin typeface="Patrick Hand" charset="0"/>
              </a:rPr>
              <a:t> </a:t>
            </a:r>
            <a:r>
              <a:rPr lang="en-US" sz="2000" dirty="0" err="1">
                <a:latin typeface="Patrick Hand" charset="0"/>
              </a:rPr>
              <a:t>công</a:t>
            </a:r>
            <a:r>
              <a:rPr lang="en-US" sz="2000" dirty="0">
                <a:latin typeface="Patrick Hand" charset="0"/>
              </a:rPr>
              <a:t> </a:t>
            </a:r>
            <a:r>
              <a:rPr lang="en-US" sz="2000" dirty="0" err="1">
                <a:latin typeface="Patrick Hand" charset="0"/>
              </a:rPr>
              <a:t>cụ</a:t>
            </a:r>
            <a:r>
              <a:rPr lang="en-US" sz="2000" dirty="0">
                <a:latin typeface="Patrick Hand" charset="0"/>
              </a:rPr>
              <a:t> </a:t>
            </a:r>
            <a:r>
              <a:rPr lang="en-US" sz="2000" dirty="0" err="1">
                <a:latin typeface="Patrick Hand" charset="0"/>
              </a:rPr>
              <a:t>bằng</a:t>
            </a:r>
            <a:r>
              <a:rPr lang="en-US" sz="2000" dirty="0">
                <a:latin typeface="Patrick Hand" charset="0"/>
              </a:rPr>
              <a:t> </a:t>
            </a:r>
            <a:r>
              <a:rPr lang="en-US" sz="2000" dirty="0" err="1">
                <a:latin typeface="Patrick Hand" charset="0"/>
              </a:rPr>
              <a:t>sắt</a:t>
            </a:r>
            <a:r>
              <a:rPr lang="en-US" sz="2000" dirty="0">
                <a:latin typeface="Patrick Hand" charset="0"/>
              </a:rPr>
              <a:t>, </a:t>
            </a:r>
            <a:r>
              <a:rPr lang="en-US" sz="2000" dirty="0" err="1">
                <a:latin typeface="Patrick Hand" charset="0"/>
              </a:rPr>
              <a:t>đồng</a:t>
            </a:r>
            <a:r>
              <a:rPr lang="en-US" sz="2000" dirty="0">
                <a:latin typeface="Patrick Hand" charset="0"/>
              </a:rPr>
              <a:t>…</a:t>
            </a:r>
          </a:p>
          <a:p>
            <a:pPr>
              <a:buFontTx/>
              <a:buChar char="-"/>
            </a:pPr>
            <a:r>
              <a:rPr lang="en-US" sz="2000" dirty="0" err="1">
                <a:latin typeface="Patrick Hand" charset="0"/>
              </a:rPr>
              <a:t>Nhu</a:t>
            </a:r>
            <a:r>
              <a:rPr lang="en-US" sz="2000" dirty="0">
                <a:latin typeface="Patrick Hand" charset="0"/>
              </a:rPr>
              <a:t> </a:t>
            </a:r>
            <a:r>
              <a:rPr lang="en-US" sz="2000" dirty="0" err="1">
                <a:latin typeface="Patrick Hand" charset="0"/>
              </a:rPr>
              <a:t>cầu</a:t>
            </a:r>
            <a:r>
              <a:rPr lang="en-US" sz="2000" dirty="0">
                <a:latin typeface="Patrick Hand" charset="0"/>
              </a:rPr>
              <a:t> </a:t>
            </a:r>
            <a:r>
              <a:rPr lang="en-US" sz="2000" dirty="0" err="1">
                <a:latin typeface="Patrick Hand" charset="0"/>
              </a:rPr>
              <a:t>sống</a:t>
            </a:r>
            <a:r>
              <a:rPr lang="en-US" sz="2000" dirty="0">
                <a:latin typeface="Patrick Hand" charset="0"/>
              </a:rPr>
              <a:t> </a:t>
            </a:r>
            <a:r>
              <a:rPr lang="en-US" sz="2000" dirty="0" err="1">
                <a:latin typeface="Patrick Hand" charset="0"/>
              </a:rPr>
              <a:t>chung</a:t>
            </a:r>
            <a:r>
              <a:rPr lang="en-US" sz="2000" dirty="0">
                <a:latin typeface="Patrick Hand" charset="0"/>
              </a:rPr>
              <a:t>, </a:t>
            </a:r>
            <a:r>
              <a:rPr lang="en-US" sz="2000" dirty="0" err="1">
                <a:latin typeface="Patrick Hand" charset="0"/>
              </a:rPr>
              <a:t>cùng</a:t>
            </a:r>
            <a:r>
              <a:rPr lang="en-US" sz="2000" dirty="0">
                <a:latin typeface="Patrick Hand" charset="0"/>
              </a:rPr>
              <a:t> </a:t>
            </a:r>
            <a:r>
              <a:rPr lang="en-US" sz="2000" dirty="0" err="1">
                <a:latin typeface="Patrick Hand" charset="0"/>
              </a:rPr>
              <a:t>làm</a:t>
            </a:r>
            <a:r>
              <a:rPr lang="en-US" sz="2000" dirty="0">
                <a:latin typeface="Patrick Hand" charset="0"/>
              </a:rPr>
              <a:t> </a:t>
            </a:r>
            <a:r>
              <a:rPr lang="en-US" sz="2000" dirty="0" err="1">
                <a:latin typeface="Patrick Hand" charset="0"/>
              </a:rPr>
              <a:t>thủy</a:t>
            </a:r>
            <a:r>
              <a:rPr lang="en-US" sz="2000" dirty="0">
                <a:latin typeface="Patrick Hand" charset="0"/>
              </a:rPr>
              <a:t> </a:t>
            </a:r>
            <a:r>
              <a:rPr lang="en-US" sz="2000" dirty="0" err="1">
                <a:latin typeface="Patrick Hand" charset="0"/>
              </a:rPr>
              <a:t>lợi</a:t>
            </a:r>
            <a:endParaRPr lang="en-US" sz="2000" dirty="0">
              <a:latin typeface="Patrick Hand" charset="0"/>
            </a:endParaRPr>
          </a:p>
          <a:p>
            <a:pPr>
              <a:buFontTx/>
              <a:buChar char="-"/>
            </a:pPr>
            <a:r>
              <a:rPr lang="en-US" sz="2000" dirty="0" err="1">
                <a:latin typeface="Patrick Hand" charset="0"/>
              </a:rPr>
              <a:t>Cùng</a:t>
            </a:r>
            <a:r>
              <a:rPr lang="en-US" sz="2000" dirty="0">
                <a:latin typeface="Patrick Hand" charset="0"/>
              </a:rPr>
              <a:t> </a:t>
            </a:r>
            <a:r>
              <a:rPr lang="en-US" sz="2000" dirty="0" err="1">
                <a:latin typeface="Patrick Hand" charset="0"/>
              </a:rPr>
              <a:t>nhau</a:t>
            </a:r>
            <a:r>
              <a:rPr lang="en-US" sz="2000" dirty="0">
                <a:latin typeface="Patrick Hand" charset="0"/>
              </a:rPr>
              <a:t> </a:t>
            </a:r>
            <a:r>
              <a:rPr lang="en-US" sz="2000" dirty="0" err="1">
                <a:latin typeface="Patrick Hand" charset="0"/>
              </a:rPr>
              <a:t>chống</a:t>
            </a:r>
            <a:r>
              <a:rPr lang="en-US" sz="2000" dirty="0">
                <a:latin typeface="Patrick Hand" charset="0"/>
              </a:rPr>
              <a:t> </a:t>
            </a:r>
            <a:r>
              <a:rPr lang="en-US" sz="2000" dirty="0" err="1">
                <a:latin typeface="Patrick Hand" charset="0"/>
              </a:rPr>
              <a:t>giặc</a:t>
            </a:r>
            <a:r>
              <a:rPr lang="en-US" sz="2000" dirty="0">
                <a:latin typeface="Patrick Hand" charset="0"/>
              </a:rPr>
              <a:t> </a:t>
            </a:r>
            <a:r>
              <a:rPr lang="en-US" sz="2000" dirty="0" err="1">
                <a:latin typeface="Patrick Hand" charset="0"/>
              </a:rPr>
              <a:t>ngoại</a:t>
            </a:r>
            <a:r>
              <a:rPr lang="en-US" sz="2000" dirty="0">
                <a:latin typeface="Patrick Hand" charset="0"/>
              </a:rPr>
              <a:t> </a:t>
            </a:r>
            <a:r>
              <a:rPr lang="en-US" sz="2000" dirty="0" err="1">
                <a:latin typeface="Patrick Hand" charset="0"/>
              </a:rPr>
              <a:t>xâm</a:t>
            </a:r>
            <a:endParaRPr lang="en-US" sz="2000" dirty="0">
              <a:latin typeface="Patrick Hand" charset="0"/>
            </a:endParaRPr>
          </a:p>
        </p:txBody>
      </p:sp>
      <p:sp>
        <p:nvSpPr>
          <p:cNvPr id="238" name="TextBox 237"/>
          <p:cNvSpPr txBox="1"/>
          <p:nvPr/>
        </p:nvSpPr>
        <p:spPr>
          <a:xfrm>
            <a:off x="5943600" y="1638240"/>
            <a:ext cx="2590800" cy="1015663"/>
          </a:xfrm>
          <a:prstGeom prst="rect">
            <a:avLst/>
          </a:prstGeom>
          <a:noFill/>
        </p:spPr>
        <p:txBody>
          <a:bodyPr wrap="square" rtlCol="0">
            <a:spAutoFit/>
          </a:bodyPr>
          <a:lstStyle/>
          <a:p>
            <a:r>
              <a:rPr lang="en-US" sz="2000" dirty="0" err="1">
                <a:latin typeface="Patrick Hand" charset="0"/>
              </a:rPr>
              <a:t>Gắn</a:t>
            </a:r>
            <a:r>
              <a:rPr lang="en-US" sz="2000" dirty="0">
                <a:latin typeface="Patrick Hand" charset="0"/>
              </a:rPr>
              <a:t> </a:t>
            </a:r>
            <a:r>
              <a:rPr lang="en-US" sz="2000" dirty="0" err="1">
                <a:latin typeface="Patrick Hand" charset="0"/>
              </a:rPr>
              <a:t>liền</a:t>
            </a:r>
            <a:r>
              <a:rPr lang="en-US" sz="2000" dirty="0">
                <a:latin typeface="Patrick Hand" charset="0"/>
              </a:rPr>
              <a:t> </a:t>
            </a:r>
            <a:r>
              <a:rPr lang="en-US" sz="2000" dirty="0" err="1">
                <a:latin typeface="Patrick Hand" charset="0"/>
              </a:rPr>
              <a:t>với</a:t>
            </a:r>
            <a:r>
              <a:rPr lang="en-US" sz="2000" dirty="0">
                <a:latin typeface="Patrick Hand" charset="0"/>
              </a:rPr>
              <a:t> </a:t>
            </a:r>
            <a:r>
              <a:rPr lang="en-US" sz="2000" dirty="0" err="1">
                <a:latin typeface="Patrick Hand" charset="0"/>
              </a:rPr>
              <a:t>cuộc</a:t>
            </a:r>
            <a:r>
              <a:rPr lang="en-US" sz="2000" dirty="0">
                <a:latin typeface="Patrick Hand" charset="0"/>
              </a:rPr>
              <a:t> </a:t>
            </a:r>
            <a:r>
              <a:rPr lang="en-US" sz="2000" dirty="0" err="1">
                <a:latin typeface="Patrick Hand" charset="0"/>
              </a:rPr>
              <a:t>đấu</a:t>
            </a:r>
            <a:r>
              <a:rPr lang="en-US" sz="2000" dirty="0">
                <a:latin typeface="Patrick Hand" charset="0"/>
              </a:rPr>
              <a:t> </a:t>
            </a:r>
            <a:r>
              <a:rPr lang="en-US" sz="2000" dirty="0" err="1">
                <a:latin typeface="Patrick Hand" charset="0"/>
              </a:rPr>
              <a:t>tranh</a:t>
            </a:r>
            <a:r>
              <a:rPr lang="en-US" sz="2000" dirty="0">
                <a:latin typeface="Patrick Hand" charset="0"/>
              </a:rPr>
              <a:t> </a:t>
            </a:r>
            <a:r>
              <a:rPr lang="en-US" sz="2000" dirty="0" err="1">
                <a:latin typeface="Patrick Hand" charset="0"/>
              </a:rPr>
              <a:t>chống</a:t>
            </a:r>
            <a:r>
              <a:rPr lang="en-US" sz="2000" dirty="0">
                <a:latin typeface="Patrick Hand" charset="0"/>
              </a:rPr>
              <a:t> </a:t>
            </a:r>
            <a:r>
              <a:rPr lang="en-US" sz="2000" dirty="0" err="1">
                <a:latin typeface="Patrick Hand" charset="0"/>
              </a:rPr>
              <a:t>ách</a:t>
            </a:r>
            <a:r>
              <a:rPr lang="en-US" sz="2000" dirty="0">
                <a:latin typeface="Patrick Hand" charset="0"/>
              </a:rPr>
              <a:t> </a:t>
            </a:r>
            <a:r>
              <a:rPr lang="en-US" sz="2000" dirty="0" err="1">
                <a:latin typeface="Patrick Hand" charset="0"/>
              </a:rPr>
              <a:t>đô</a:t>
            </a:r>
            <a:r>
              <a:rPr lang="en-US" sz="2000" dirty="0">
                <a:latin typeface="Patrick Hand" charset="0"/>
              </a:rPr>
              <a:t> </a:t>
            </a:r>
            <a:r>
              <a:rPr lang="en-US" sz="2000" dirty="0" err="1">
                <a:latin typeface="Patrick Hand" charset="0"/>
              </a:rPr>
              <a:t>hộ</a:t>
            </a:r>
            <a:r>
              <a:rPr lang="en-US" sz="2000" dirty="0">
                <a:latin typeface="Patrick Hand" charset="0"/>
              </a:rPr>
              <a:t> </a:t>
            </a:r>
            <a:r>
              <a:rPr lang="en-US" sz="2000" dirty="0" err="1">
                <a:latin typeface="Patrick Hand" charset="0"/>
              </a:rPr>
              <a:t>của</a:t>
            </a:r>
            <a:r>
              <a:rPr lang="en-US" sz="2000" dirty="0">
                <a:latin typeface="Patrick Hand" charset="0"/>
              </a:rPr>
              <a:t> </a:t>
            </a:r>
            <a:r>
              <a:rPr lang="en-US" sz="2000" dirty="0" err="1">
                <a:latin typeface="Patrick Hand" charset="0"/>
              </a:rPr>
              <a:t>người</a:t>
            </a:r>
            <a:r>
              <a:rPr lang="en-US" sz="2000" dirty="0">
                <a:latin typeface="Patrick Hand" charset="0"/>
              </a:rPr>
              <a:t> </a:t>
            </a:r>
            <a:r>
              <a:rPr lang="en-US" sz="2000" dirty="0" err="1">
                <a:latin typeface="Patrick Hand" charset="0"/>
              </a:rPr>
              <a:t>Hán</a:t>
            </a:r>
            <a:endParaRPr lang="en-US" sz="2000" dirty="0">
              <a:latin typeface="Patrick Hand"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6"/>
                                        </p:tgtEl>
                                        <p:attrNameLst>
                                          <p:attrName>style.visibility</p:attrName>
                                        </p:attrNameLst>
                                      </p:cBhvr>
                                      <p:to>
                                        <p:strVal val="visible"/>
                                      </p:to>
                                    </p:set>
                                    <p:anim calcmode="lin" valueType="num">
                                      <p:cBhvr additive="base">
                                        <p:cTn id="7" dur="500" fill="hold"/>
                                        <p:tgtEl>
                                          <p:spTgt spid="4716"/>
                                        </p:tgtEl>
                                        <p:attrNameLst>
                                          <p:attrName>ppt_x</p:attrName>
                                        </p:attrNameLst>
                                      </p:cBhvr>
                                      <p:tavLst>
                                        <p:tav tm="0">
                                          <p:val>
                                            <p:strVal val="#ppt_x"/>
                                          </p:val>
                                        </p:tav>
                                        <p:tav tm="100000">
                                          <p:val>
                                            <p:strVal val="#ppt_x"/>
                                          </p:val>
                                        </p:tav>
                                      </p:tavLst>
                                    </p:anim>
                                    <p:anim calcmode="lin" valueType="num">
                                      <p:cBhvr additive="base">
                                        <p:cTn id="8" dur="500" fill="hold"/>
                                        <p:tgtEl>
                                          <p:spTgt spid="47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9"/>
                                        </p:tgtEl>
                                        <p:attrNameLst>
                                          <p:attrName>style.visibility</p:attrName>
                                        </p:attrNameLst>
                                      </p:cBhvr>
                                      <p:to>
                                        <p:strVal val="visible"/>
                                      </p:to>
                                    </p:set>
                                    <p:anim calcmode="lin" valueType="num">
                                      <p:cBhvr additive="base">
                                        <p:cTn id="11" dur="500" fill="hold"/>
                                        <p:tgtEl>
                                          <p:spTgt spid="239"/>
                                        </p:tgtEl>
                                        <p:attrNameLst>
                                          <p:attrName>ppt_x</p:attrName>
                                        </p:attrNameLst>
                                      </p:cBhvr>
                                      <p:tavLst>
                                        <p:tav tm="0">
                                          <p:val>
                                            <p:strVal val="#ppt_x"/>
                                          </p:val>
                                        </p:tav>
                                        <p:tav tm="100000">
                                          <p:val>
                                            <p:strVal val="#ppt_x"/>
                                          </p:val>
                                        </p:tav>
                                      </p:tavLst>
                                    </p:anim>
                                    <p:anim calcmode="lin" valueType="num">
                                      <p:cBhvr additive="base">
                                        <p:cTn id="12" dur="500" fill="hold"/>
                                        <p:tgtEl>
                                          <p:spTgt spid="23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4716"/>
                                        </p:tgtEl>
                                        <p:attrNameLst>
                                          <p:attrName>ppt_x</p:attrName>
                                        </p:attrNameLst>
                                      </p:cBhvr>
                                      <p:tavLst>
                                        <p:tav tm="0">
                                          <p:val>
                                            <p:strVal val="ppt_x"/>
                                          </p:val>
                                        </p:tav>
                                        <p:tav tm="100000">
                                          <p:val>
                                            <p:strVal val="ppt_x"/>
                                          </p:val>
                                        </p:tav>
                                      </p:tavLst>
                                    </p:anim>
                                    <p:anim calcmode="lin" valueType="num">
                                      <p:cBhvr additive="base">
                                        <p:cTn id="17" dur="500"/>
                                        <p:tgtEl>
                                          <p:spTgt spid="4716"/>
                                        </p:tgtEl>
                                        <p:attrNameLst>
                                          <p:attrName>ppt_y</p:attrName>
                                        </p:attrNameLst>
                                      </p:cBhvr>
                                      <p:tavLst>
                                        <p:tav tm="0">
                                          <p:val>
                                            <p:strVal val="ppt_y"/>
                                          </p:val>
                                        </p:tav>
                                        <p:tav tm="100000">
                                          <p:val>
                                            <p:strVal val="1+ppt_h/2"/>
                                          </p:val>
                                        </p:tav>
                                      </p:tavLst>
                                    </p:anim>
                                    <p:set>
                                      <p:cBhvr>
                                        <p:cTn id="18" dur="1" fill="hold">
                                          <p:stCondLst>
                                            <p:cond delay="499"/>
                                          </p:stCondLst>
                                        </p:cTn>
                                        <p:tgtEl>
                                          <p:spTgt spid="4716"/>
                                        </p:tgtEl>
                                        <p:attrNameLst>
                                          <p:attrName>style.visibility</p:attrName>
                                        </p:attrNameLst>
                                      </p:cBhvr>
                                      <p:to>
                                        <p:strVal val="hidden"/>
                                      </p:to>
                                    </p:set>
                                  </p:childTnLst>
                                </p:cTn>
                              </p:par>
                              <p:par>
                                <p:cTn id="19" presetID="2" presetClass="exit" presetSubtype="4" fill="hold" grpId="1" nodeType="withEffect">
                                  <p:stCondLst>
                                    <p:cond delay="0"/>
                                  </p:stCondLst>
                                  <p:childTnLst>
                                    <p:anim calcmode="lin" valueType="num">
                                      <p:cBhvr additive="base">
                                        <p:cTn id="20" dur="500"/>
                                        <p:tgtEl>
                                          <p:spTgt spid="239"/>
                                        </p:tgtEl>
                                        <p:attrNameLst>
                                          <p:attrName>ppt_x</p:attrName>
                                        </p:attrNameLst>
                                      </p:cBhvr>
                                      <p:tavLst>
                                        <p:tav tm="0">
                                          <p:val>
                                            <p:strVal val="ppt_x"/>
                                          </p:val>
                                        </p:tav>
                                        <p:tav tm="100000">
                                          <p:val>
                                            <p:strVal val="ppt_x"/>
                                          </p:val>
                                        </p:tav>
                                      </p:tavLst>
                                    </p:anim>
                                    <p:anim calcmode="lin" valueType="num">
                                      <p:cBhvr additive="base">
                                        <p:cTn id="21" dur="500"/>
                                        <p:tgtEl>
                                          <p:spTgt spid="239"/>
                                        </p:tgtEl>
                                        <p:attrNameLst>
                                          <p:attrName>ppt_y</p:attrName>
                                        </p:attrNameLst>
                                      </p:cBhvr>
                                      <p:tavLst>
                                        <p:tav tm="0">
                                          <p:val>
                                            <p:strVal val="ppt_y"/>
                                          </p:val>
                                        </p:tav>
                                        <p:tav tm="100000">
                                          <p:val>
                                            <p:strVal val="1+ppt_h/2"/>
                                          </p:val>
                                        </p:tav>
                                      </p:tavLst>
                                    </p:anim>
                                    <p:set>
                                      <p:cBhvr>
                                        <p:cTn id="22" dur="1" fill="hold">
                                          <p:stCondLst>
                                            <p:cond delay="499"/>
                                          </p:stCondLst>
                                        </p:cTn>
                                        <p:tgtEl>
                                          <p:spTgt spid="23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34"/>
                                        </p:tgtEl>
                                        <p:attrNameLst>
                                          <p:attrName>style.visibility</p:attrName>
                                        </p:attrNameLst>
                                      </p:cBhvr>
                                      <p:to>
                                        <p:strVal val="visible"/>
                                      </p:to>
                                    </p:set>
                                    <p:anim to="" calcmode="lin" valueType="num">
                                      <p:cBhvr>
                                        <p:cTn id="27" dur="1" fill="hold"/>
                                        <p:tgtEl>
                                          <p:spTgt spid="234"/>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35"/>
                                        </p:tgtEl>
                                        <p:attrNameLst>
                                          <p:attrName>style.visibility</p:attrName>
                                        </p:attrNameLst>
                                      </p:cBhvr>
                                      <p:to>
                                        <p:strVal val="visible"/>
                                      </p:to>
                                    </p:set>
                                    <p:anim to="" calcmode="lin" valueType="num">
                                      <p:cBhvr>
                                        <p:cTn id="32" dur="1" fill="hold"/>
                                        <p:tgtEl>
                                          <p:spTgt spid="235"/>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wipe(down)">
                                      <p:cBhvr>
                                        <p:cTn id="37" dur="500"/>
                                        <p:tgtEl>
                                          <p:spTgt spid="23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7"/>
                                        </p:tgtEl>
                                        <p:attrNameLst>
                                          <p:attrName>style.visibility</p:attrName>
                                        </p:attrNameLst>
                                      </p:cBhvr>
                                      <p:to>
                                        <p:strVal val="visible"/>
                                      </p:to>
                                    </p:set>
                                    <p:animEffect transition="in" filter="wipe(down)">
                                      <p:cBhvr>
                                        <p:cTn id="42" dur="500"/>
                                        <p:tgtEl>
                                          <p:spTgt spid="23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38"/>
                                        </p:tgtEl>
                                        <p:attrNameLst>
                                          <p:attrName>style.visibility</p:attrName>
                                        </p:attrNameLst>
                                      </p:cBhvr>
                                      <p:to>
                                        <p:strVal val="visible"/>
                                      </p:to>
                                    </p:set>
                                    <p:animEffect transition="in" filter="wipe(down)">
                                      <p:cBhvr>
                                        <p:cTn id="47" dur="5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animBg="1"/>
      <p:bldP spid="239" grpId="1" animBg="1"/>
      <p:bldP spid="235" grpId="0"/>
      <p:bldP spid="236" grpId="0"/>
      <p:bldP spid="237" grpId="0"/>
      <p:bldP spid="2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49"/>
        <p:cNvGrpSpPr/>
        <p:nvPr/>
      </p:nvGrpSpPr>
      <p:grpSpPr>
        <a:xfrm>
          <a:off x="0" y="0"/>
          <a:ext cx="0" cy="0"/>
          <a:chOff x="0" y="0"/>
          <a:chExt cx="0" cy="0"/>
        </a:xfrm>
      </p:grpSpPr>
      <p:sp>
        <p:nvSpPr>
          <p:cNvPr id="71" name="Google Shape;3584;p50"/>
          <p:cNvSpPr/>
          <p:nvPr/>
        </p:nvSpPr>
        <p:spPr>
          <a:xfrm>
            <a:off x="685800" y="478476"/>
            <a:ext cx="707400" cy="569274"/>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585;p50"/>
          <p:cNvSpPr txBox="1">
            <a:spLocks noGrp="1"/>
          </p:cNvSpPr>
          <p:nvPr>
            <p:ph type="title"/>
          </p:nvPr>
        </p:nvSpPr>
        <p:spPr>
          <a:xfrm>
            <a:off x="1317227" y="463774"/>
            <a:ext cx="7162800" cy="719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000" dirty="0">
                <a:solidFill>
                  <a:srgbClr val="FF0000"/>
                </a:solidFill>
                <a:latin typeface="Times New Roman" pitchFamily="18" charset="0"/>
                <a:cs typeface="Times New Roman" pitchFamily="18" charset="0"/>
              </a:rPr>
              <a:t>QUÁ TRÌNH HÌNH THÀNH VÀ BƯỚC ĐẦU PHÁT TRIỂN CỦA VƯƠNG Q</a:t>
            </a:r>
            <a:r>
              <a:rPr lang="en-US" sz="2000" dirty="0">
                <a:solidFill>
                  <a:srgbClr val="FF0000"/>
                </a:solidFill>
                <a:latin typeface="Times New Roman" pitchFamily="18" charset="0"/>
                <a:cs typeface="Times New Roman" pitchFamily="18" charset="0"/>
              </a:rPr>
              <a:t>U</a:t>
            </a:r>
            <a:r>
              <a:rPr lang="en" sz="2000" dirty="0">
                <a:solidFill>
                  <a:srgbClr val="FF0000"/>
                </a:solidFill>
                <a:latin typeface="Times New Roman" pitchFamily="18" charset="0"/>
                <a:cs typeface="Times New Roman" pitchFamily="18" charset="0"/>
              </a:rPr>
              <a:t>ỐC CHĂM-PA.</a:t>
            </a:r>
            <a:endParaRPr sz="2000" dirty="0">
              <a:solidFill>
                <a:srgbClr val="FF0000"/>
              </a:solidFill>
              <a:latin typeface="Times New Roman" pitchFamily="18" charset="0"/>
              <a:cs typeface="Times New Roman" pitchFamily="18" charset="0"/>
            </a:endParaRPr>
          </a:p>
        </p:txBody>
      </p:sp>
      <p:sp>
        <p:nvSpPr>
          <p:cNvPr id="73" name="Google Shape;3587;p50"/>
          <p:cNvSpPr txBox="1">
            <a:spLocks noGrp="1"/>
          </p:cNvSpPr>
          <p:nvPr>
            <p:ph type="title" idx="2"/>
          </p:nvPr>
        </p:nvSpPr>
        <p:spPr>
          <a:xfrm>
            <a:off x="457200" y="514350"/>
            <a:ext cx="10491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01</a:t>
            </a:r>
            <a:endParaRPr sz="3600"/>
          </a:p>
        </p:txBody>
      </p:sp>
      <p:sp>
        <p:nvSpPr>
          <p:cNvPr id="74" name="Google Shape;3905;p51"/>
          <p:cNvSpPr/>
          <p:nvPr/>
        </p:nvSpPr>
        <p:spPr>
          <a:xfrm>
            <a:off x="457200" y="1504950"/>
            <a:ext cx="746452" cy="596786"/>
          </a:xfrm>
          <a:custGeom>
            <a:avLst/>
            <a:gdLst/>
            <a:ahLst/>
            <a:cxnLst/>
            <a:rect l="l" t="t" r="r" b="b"/>
            <a:pathLst>
              <a:path w="23875" h="19088" extrusionOk="0">
                <a:moveTo>
                  <a:pt x="602" y="0"/>
                </a:moveTo>
                <a:cubicBezTo>
                  <a:pt x="286" y="0"/>
                  <a:pt x="0" y="266"/>
                  <a:pt x="0" y="612"/>
                </a:cubicBezTo>
                <a:lnTo>
                  <a:pt x="302" y="14561"/>
                </a:lnTo>
                <a:cubicBezTo>
                  <a:pt x="302" y="14789"/>
                  <a:pt x="457" y="14980"/>
                  <a:pt x="685" y="15090"/>
                </a:cubicBezTo>
                <a:lnTo>
                  <a:pt x="9962" y="18593"/>
                </a:lnTo>
                <a:cubicBezTo>
                  <a:pt x="9962" y="18593"/>
                  <a:pt x="10670" y="19087"/>
                  <a:pt x="11681" y="19087"/>
                </a:cubicBezTo>
                <a:cubicBezTo>
                  <a:pt x="11716" y="19087"/>
                  <a:pt x="11751" y="19087"/>
                  <a:pt x="11787" y="19085"/>
                </a:cubicBezTo>
                <a:cubicBezTo>
                  <a:pt x="11822" y="19087"/>
                  <a:pt x="11857" y="19087"/>
                  <a:pt x="11892" y="19087"/>
                </a:cubicBezTo>
                <a:cubicBezTo>
                  <a:pt x="12895" y="19087"/>
                  <a:pt x="13612" y="18593"/>
                  <a:pt x="13612" y="18593"/>
                </a:cubicBezTo>
                <a:lnTo>
                  <a:pt x="23190" y="15090"/>
                </a:lnTo>
                <a:cubicBezTo>
                  <a:pt x="23418" y="14980"/>
                  <a:pt x="23564" y="14789"/>
                  <a:pt x="23564" y="14561"/>
                </a:cubicBezTo>
                <a:lnTo>
                  <a:pt x="23875" y="612"/>
                </a:lnTo>
                <a:cubicBezTo>
                  <a:pt x="23875" y="266"/>
                  <a:pt x="23589" y="0"/>
                  <a:pt x="23273" y="0"/>
                </a:cubicBezTo>
                <a:cubicBezTo>
                  <a:pt x="23207" y="0"/>
                  <a:pt x="23139" y="12"/>
                  <a:pt x="23072" y="37"/>
                </a:cubicBezTo>
                <a:lnTo>
                  <a:pt x="13529" y="4070"/>
                </a:lnTo>
                <a:lnTo>
                  <a:pt x="10154" y="4070"/>
                </a:lnTo>
                <a:lnTo>
                  <a:pt x="803" y="37"/>
                </a:lnTo>
                <a:cubicBezTo>
                  <a:pt x="736" y="12"/>
                  <a:pt x="668" y="0"/>
                  <a:pt x="602"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TextBox 113"/>
          <p:cNvSpPr txBox="1"/>
          <p:nvPr/>
        </p:nvSpPr>
        <p:spPr>
          <a:xfrm>
            <a:off x="822461" y="1195057"/>
            <a:ext cx="4417521"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b="1" dirty="0">
                <a:solidFill>
                  <a:srgbClr val="FF0000"/>
                </a:solidFill>
                <a:latin typeface="Times New Roman" pitchFamily="18" charset="0"/>
                <a:cs typeface="Times New Roman" pitchFamily="18" charset="0"/>
              </a:rPr>
              <a:t>b. </a:t>
            </a:r>
            <a:r>
              <a:rPr lang="en-US" sz="2000" b="1" dirty="0" err="1">
                <a:solidFill>
                  <a:srgbClr val="FF0000"/>
                </a:solidFill>
                <a:latin typeface="Times New Roman" pitchFamily="18" charset="0"/>
                <a:cs typeface="Times New Roman" pitchFamily="18" charset="0"/>
              </a:rPr>
              <a:t>Chặng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đường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hơn</a:t>
            </a:r>
            <a:r>
              <a:rPr lang="en-US" sz="2000" b="1" dirty="0">
                <a:solidFill>
                  <a:srgbClr val="FF0000"/>
                </a:solidFill>
                <a:latin typeface="Times New Roman" pitchFamily="18" charset="0"/>
                <a:cs typeface="Times New Roman" pitchFamily="18" charset="0"/>
              </a:rPr>
              <a:t> 8 </a:t>
            </a:r>
            <a:r>
              <a:rPr lang="en-US" sz="2000" b="1" dirty="0" err="1">
                <a:solidFill>
                  <a:srgbClr val="FF0000"/>
                </a:solidFill>
                <a:latin typeface="Times New Roman" pitchFamily="18" charset="0"/>
                <a:cs typeface="Times New Roman" pitchFamily="18" charset="0"/>
              </a:rPr>
              <a:t>thế</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kỉ</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đầu</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tiên</a:t>
            </a:r>
            <a:r>
              <a:rPr lang="en-US" sz="2000" b="1" dirty="0">
                <a:solidFill>
                  <a:srgbClr val="FF0000"/>
                </a:solidFill>
                <a:latin typeface="Times New Roman" pitchFamily="18" charset="0"/>
                <a:cs typeface="Times New Roman" pitchFamily="18" charset="0"/>
              </a:rPr>
              <a:t>.</a:t>
            </a:r>
          </a:p>
        </p:txBody>
      </p:sp>
      <p:grpSp>
        <p:nvGrpSpPr>
          <p:cNvPr id="115" name="Google Shape;5812;p69"/>
          <p:cNvGrpSpPr/>
          <p:nvPr/>
        </p:nvGrpSpPr>
        <p:grpSpPr>
          <a:xfrm>
            <a:off x="533400" y="3028950"/>
            <a:ext cx="1007001" cy="1730635"/>
            <a:chOff x="7417000" y="2553077"/>
            <a:chExt cx="1007001" cy="1730635"/>
          </a:xfrm>
        </p:grpSpPr>
        <p:sp>
          <p:nvSpPr>
            <p:cNvPr id="116" name="Google Shape;5813;p69"/>
            <p:cNvSpPr/>
            <p:nvPr/>
          </p:nvSpPr>
          <p:spPr>
            <a:xfrm>
              <a:off x="7553089" y="3232647"/>
              <a:ext cx="778433" cy="595010"/>
            </a:xfrm>
            <a:custGeom>
              <a:avLst/>
              <a:gdLst/>
              <a:ahLst/>
              <a:cxnLst/>
              <a:rect l="l" t="t" r="r" b="b"/>
              <a:pathLst>
                <a:path w="18894" h="14442" extrusionOk="0">
                  <a:moveTo>
                    <a:pt x="9123" y="1"/>
                  </a:moveTo>
                  <a:lnTo>
                    <a:pt x="9123" y="229"/>
                  </a:lnTo>
                  <a:lnTo>
                    <a:pt x="7837" y="721"/>
                  </a:lnTo>
                  <a:lnTo>
                    <a:pt x="7490" y="4224"/>
                  </a:lnTo>
                  <a:cubicBezTo>
                    <a:pt x="7490" y="4224"/>
                    <a:pt x="2053" y="4826"/>
                    <a:pt x="803" y="8704"/>
                  </a:cubicBezTo>
                  <a:cubicBezTo>
                    <a:pt x="0" y="11331"/>
                    <a:pt x="5474" y="13037"/>
                    <a:pt x="9123" y="14214"/>
                  </a:cubicBezTo>
                  <a:lnTo>
                    <a:pt x="9123" y="14442"/>
                  </a:lnTo>
                  <a:cubicBezTo>
                    <a:pt x="9242" y="14405"/>
                    <a:pt x="9315" y="14369"/>
                    <a:pt x="9433" y="14332"/>
                  </a:cubicBezTo>
                  <a:cubicBezTo>
                    <a:pt x="9543" y="14369"/>
                    <a:pt x="9661" y="14405"/>
                    <a:pt x="9771" y="14442"/>
                  </a:cubicBezTo>
                  <a:lnTo>
                    <a:pt x="9771" y="14214"/>
                  </a:lnTo>
                  <a:cubicBezTo>
                    <a:pt x="13420" y="13037"/>
                    <a:pt x="18893" y="11331"/>
                    <a:pt x="18063" y="8704"/>
                  </a:cubicBezTo>
                  <a:cubicBezTo>
                    <a:pt x="16841" y="4826"/>
                    <a:pt x="11404" y="4224"/>
                    <a:pt x="11404" y="4224"/>
                  </a:cubicBezTo>
                  <a:lnTo>
                    <a:pt x="11030" y="721"/>
                  </a:lnTo>
                  <a:lnTo>
                    <a:pt x="9771" y="229"/>
                  </a:lnTo>
                  <a:lnTo>
                    <a:pt x="9771" y="1"/>
                  </a:lnTo>
                  <a:lnTo>
                    <a:pt x="9433" y="119"/>
                  </a:lnTo>
                  <a:lnTo>
                    <a:pt x="9123" y="1"/>
                  </a:lnTo>
                  <a:close/>
                </a:path>
              </a:pathLst>
            </a:custGeom>
            <a:solidFill>
              <a:srgbClr val="EE7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814;p69"/>
            <p:cNvSpPr/>
            <p:nvPr/>
          </p:nvSpPr>
          <p:spPr>
            <a:xfrm>
              <a:off x="7553089" y="3408163"/>
              <a:ext cx="778433" cy="419498"/>
            </a:xfrm>
            <a:custGeom>
              <a:avLst/>
              <a:gdLst/>
              <a:ahLst/>
              <a:cxnLst/>
              <a:rect l="l" t="t" r="r" b="b"/>
              <a:pathLst>
                <a:path w="18894" h="10182" extrusionOk="0">
                  <a:moveTo>
                    <a:pt x="7225" y="1"/>
                  </a:moveTo>
                  <a:cubicBezTo>
                    <a:pt x="6085" y="147"/>
                    <a:pt x="1870" y="1059"/>
                    <a:pt x="803" y="4444"/>
                  </a:cubicBezTo>
                  <a:cubicBezTo>
                    <a:pt x="0" y="7071"/>
                    <a:pt x="5474" y="8777"/>
                    <a:pt x="9123" y="9954"/>
                  </a:cubicBezTo>
                  <a:lnTo>
                    <a:pt x="9123" y="10182"/>
                  </a:lnTo>
                  <a:cubicBezTo>
                    <a:pt x="9242" y="10145"/>
                    <a:pt x="9315" y="10109"/>
                    <a:pt x="9433" y="10072"/>
                  </a:cubicBezTo>
                  <a:cubicBezTo>
                    <a:pt x="9543" y="10109"/>
                    <a:pt x="9661" y="10145"/>
                    <a:pt x="9771" y="10182"/>
                  </a:cubicBezTo>
                  <a:lnTo>
                    <a:pt x="9771" y="9954"/>
                  </a:lnTo>
                  <a:cubicBezTo>
                    <a:pt x="13420" y="8777"/>
                    <a:pt x="18893" y="7071"/>
                    <a:pt x="18063" y="4444"/>
                  </a:cubicBezTo>
                  <a:cubicBezTo>
                    <a:pt x="17069" y="1287"/>
                    <a:pt x="13274" y="302"/>
                    <a:pt x="11905" y="37"/>
                  </a:cubicBezTo>
                  <a:cubicBezTo>
                    <a:pt x="11258" y="530"/>
                    <a:pt x="10455" y="831"/>
                    <a:pt x="9661" y="877"/>
                  </a:cubicBezTo>
                  <a:cubicBezTo>
                    <a:pt x="8785" y="877"/>
                    <a:pt x="7910" y="566"/>
                    <a:pt x="7225"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815;p69"/>
            <p:cNvSpPr/>
            <p:nvPr/>
          </p:nvSpPr>
          <p:spPr>
            <a:xfrm>
              <a:off x="7553089" y="3419082"/>
              <a:ext cx="778433" cy="408580"/>
            </a:xfrm>
            <a:custGeom>
              <a:avLst/>
              <a:gdLst/>
              <a:ahLst/>
              <a:cxnLst/>
              <a:rect l="l" t="t" r="r" b="b"/>
              <a:pathLst>
                <a:path w="18894" h="9917" extrusionOk="0">
                  <a:moveTo>
                    <a:pt x="5976" y="0"/>
                  </a:moveTo>
                  <a:cubicBezTo>
                    <a:pt x="4261" y="493"/>
                    <a:pt x="1642" y="1633"/>
                    <a:pt x="803" y="4179"/>
                  </a:cubicBezTo>
                  <a:cubicBezTo>
                    <a:pt x="0" y="6806"/>
                    <a:pt x="5474" y="8512"/>
                    <a:pt x="9123" y="9689"/>
                  </a:cubicBezTo>
                  <a:lnTo>
                    <a:pt x="9123" y="9917"/>
                  </a:lnTo>
                  <a:cubicBezTo>
                    <a:pt x="9242" y="9880"/>
                    <a:pt x="9315" y="9844"/>
                    <a:pt x="9433" y="9807"/>
                  </a:cubicBezTo>
                  <a:cubicBezTo>
                    <a:pt x="9543" y="9844"/>
                    <a:pt x="9661" y="9880"/>
                    <a:pt x="9771" y="9917"/>
                  </a:cubicBezTo>
                  <a:lnTo>
                    <a:pt x="9771" y="9689"/>
                  </a:lnTo>
                  <a:cubicBezTo>
                    <a:pt x="13420" y="8512"/>
                    <a:pt x="18893" y="6806"/>
                    <a:pt x="18063" y="4179"/>
                  </a:cubicBezTo>
                  <a:cubicBezTo>
                    <a:pt x="17333" y="1861"/>
                    <a:pt x="15098" y="685"/>
                    <a:pt x="13383" y="155"/>
                  </a:cubicBezTo>
                  <a:cubicBezTo>
                    <a:pt x="13383" y="192"/>
                    <a:pt x="13347" y="192"/>
                    <a:pt x="13347" y="228"/>
                  </a:cubicBezTo>
                  <a:cubicBezTo>
                    <a:pt x="12590" y="1104"/>
                    <a:pt x="11632" y="1861"/>
                    <a:pt x="10537" y="2126"/>
                  </a:cubicBezTo>
                  <a:cubicBezTo>
                    <a:pt x="10224" y="2211"/>
                    <a:pt x="9899" y="2252"/>
                    <a:pt x="9573" y="2252"/>
                  </a:cubicBezTo>
                  <a:cubicBezTo>
                    <a:pt x="8712" y="2252"/>
                    <a:pt x="7841" y="1965"/>
                    <a:pt x="7152" y="1442"/>
                  </a:cubicBezTo>
                  <a:cubicBezTo>
                    <a:pt x="6660" y="1068"/>
                    <a:pt x="6240" y="566"/>
                    <a:pt x="5976" y="0"/>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816;p69"/>
            <p:cNvSpPr/>
            <p:nvPr/>
          </p:nvSpPr>
          <p:spPr>
            <a:xfrm>
              <a:off x="7510981" y="2553077"/>
              <a:ext cx="790834" cy="532263"/>
            </a:xfrm>
            <a:custGeom>
              <a:avLst/>
              <a:gdLst/>
              <a:ahLst/>
              <a:cxnLst/>
              <a:rect l="l" t="t" r="r" b="b"/>
              <a:pathLst>
                <a:path w="19195" h="12919" extrusionOk="0">
                  <a:moveTo>
                    <a:pt x="9233" y="1"/>
                  </a:moveTo>
                  <a:cubicBezTo>
                    <a:pt x="8284" y="1"/>
                    <a:pt x="7299" y="375"/>
                    <a:pt x="6615" y="1059"/>
                  </a:cubicBezTo>
                  <a:cubicBezTo>
                    <a:pt x="6350" y="1287"/>
                    <a:pt x="6122" y="1561"/>
                    <a:pt x="5775" y="1634"/>
                  </a:cubicBezTo>
                  <a:cubicBezTo>
                    <a:pt x="5659" y="1682"/>
                    <a:pt x="5538" y="1700"/>
                    <a:pt x="5414" y="1700"/>
                  </a:cubicBezTo>
                  <a:cubicBezTo>
                    <a:pt x="5140" y="1700"/>
                    <a:pt x="4851" y="1611"/>
                    <a:pt x="4562" y="1561"/>
                  </a:cubicBezTo>
                  <a:cubicBezTo>
                    <a:pt x="4357" y="1519"/>
                    <a:pt x="4149" y="1499"/>
                    <a:pt x="3940" y="1499"/>
                  </a:cubicBezTo>
                  <a:cubicBezTo>
                    <a:pt x="3181" y="1499"/>
                    <a:pt x="2419" y="1766"/>
                    <a:pt x="1825" y="2245"/>
                  </a:cubicBezTo>
                  <a:cubicBezTo>
                    <a:pt x="721" y="3157"/>
                    <a:pt x="1" y="5438"/>
                    <a:pt x="1022" y="6615"/>
                  </a:cubicBezTo>
                  <a:cubicBezTo>
                    <a:pt x="1442" y="7071"/>
                    <a:pt x="2053" y="7335"/>
                    <a:pt x="2208" y="7901"/>
                  </a:cubicBezTo>
                  <a:cubicBezTo>
                    <a:pt x="2318" y="8321"/>
                    <a:pt x="2090" y="8777"/>
                    <a:pt x="1935" y="9196"/>
                  </a:cubicBezTo>
                  <a:cubicBezTo>
                    <a:pt x="1752" y="9917"/>
                    <a:pt x="1825" y="10720"/>
                    <a:pt x="2245" y="11286"/>
                  </a:cubicBezTo>
                  <a:cubicBezTo>
                    <a:pt x="2587" y="11785"/>
                    <a:pt x="3155" y="12101"/>
                    <a:pt x="3744" y="12101"/>
                  </a:cubicBezTo>
                  <a:cubicBezTo>
                    <a:pt x="3877" y="12101"/>
                    <a:pt x="4010" y="12085"/>
                    <a:pt x="4142" y="12052"/>
                  </a:cubicBezTo>
                  <a:lnTo>
                    <a:pt x="17106" y="12918"/>
                  </a:lnTo>
                  <a:cubicBezTo>
                    <a:pt x="17863" y="12389"/>
                    <a:pt x="18319" y="11514"/>
                    <a:pt x="18547" y="10601"/>
                  </a:cubicBezTo>
                  <a:cubicBezTo>
                    <a:pt x="18857" y="9233"/>
                    <a:pt x="19195" y="6533"/>
                    <a:pt x="17671" y="5702"/>
                  </a:cubicBezTo>
                  <a:cubicBezTo>
                    <a:pt x="17525" y="5620"/>
                    <a:pt x="17334" y="5547"/>
                    <a:pt x="17215" y="5438"/>
                  </a:cubicBezTo>
                  <a:cubicBezTo>
                    <a:pt x="16914" y="5091"/>
                    <a:pt x="17142" y="4562"/>
                    <a:pt x="17261" y="4106"/>
                  </a:cubicBezTo>
                  <a:cubicBezTo>
                    <a:pt x="17489" y="3230"/>
                    <a:pt x="17069" y="2017"/>
                    <a:pt x="16266" y="1561"/>
                  </a:cubicBezTo>
                  <a:cubicBezTo>
                    <a:pt x="15769" y="1256"/>
                    <a:pt x="15180" y="1134"/>
                    <a:pt x="14604" y="1134"/>
                  </a:cubicBezTo>
                  <a:cubicBezTo>
                    <a:pt x="14525" y="1134"/>
                    <a:pt x="14447" y="1137"/>
                    <a:pt x="14369" y="1141"/>
                  </a:cubicBezTo>
                  <a:cubicBezTo>
                    <a:pt x="13788" y="1188"/>
                    <a:pt x="13178" y="1345"/>
                    <a:pt x="12594" y="1345"/>
                  </a:cubicBezTo>
                  <a:cubicBezTo>
                    <a:pt x="12261" y="1345"/>
                    <a:pt x="11937" y="1294"/>
                    <a:pt x="11632" y="1141"/>
                  </a:cubicBezTo>
                  <a:cubicBezTo>
                    <a:pt x="10756" y="722"/>
                    <a:pt x="10300" y="1"/>
                    <a:pt x="9233" y="1"/>
                  </a:cubicBezTo>
                  <a:close/>
                </a:path>
              </a:pathLst>
            </a:custGeom>
            <a:solidFill>
              <a:srgbClr val="F3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817;p69"/>
            <p:cNvSpPr/>
            <p:nvPr/>
          </p:nvSpPr>
          <p:spPr>
            <a:xfrm>
              <a:off x="7626757" y="3005835"/>
              <a:ext cx="101888" cy="183052"/>
            </a:xfrm>
            <a:custGeom>
              <a:avLst/>
              <a:gdLst/>
              <a:ahLst/>
              <a:cxnLst/>
              <a:rect l="l" t="t" r="r" b="b"/>
              <a:pathLst>
                <a:path w="2473" h="4443" extrusionOk="0">
                  <a:moveTo>
                    <a:pt x="1417" y="0"/>
                  </a:moveTo>
                  <a:cubicBezTo>
                    <a:pt x="1162" y="0"/>
                    <a:pt x="914" y="77"/>
                    <a:pt x="721" y="224"/>
                  </a:cubicBezTo>
                  <a:cubicBezTo>
                    <a:pt x="347" y="488"/>
                    <a:pt x="119" y="944"/>
                    <a:pt x="82" y="1400"/>
                  </a:cubicBezTo>
                  <a:cubicBezTo>
                    <a:pt x="0" y="1856"/>
                    <a:pt x="82" y="2313"/>
                    <a:pt x="228" y="2732"/>
                  </a:cubicBezTo>
                  <a:cubicBezTo>
                    <a:pt x="384" y="3225"/>
                    <a:pt x="648" y="3718"/>
                    <a:pt x="1031" y="4064"/>
                  </a:cubicBezTo>
                  <a:cubicBezTo>
                    <a:pt x="1301" y="4282"/>
                    <a:pt x="1676" y="4442"/>
                    <a:pt x="2050" y="4442"/>
                  </a:cubicBezTo>
                  <a:cubicBezTo>
                    <a:pt x="2193" y="4442"/>
                    <a:pt x="2336" y="4418"/>
                    <a:pt x="2473" y="4365"/>
                  </a:cubicBezTo>
                  <a:lnTo>
                    <a:pt x="2016" y="151"/>
                  </a:lnTo>
                  <a:cubicBezTo>
                    <a:pt x="1830" y="49"/>
                    <a:pt x="1622" y="0"/>
                    <a:pt x="1417" y="0"/>
                  </a:cubicBezTo>
                  <a:close/>
                </a:path>
              </a:pathLst>
            </a:custGeom>
            <a:solidFill>
              <a:srgbClr val="DD6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818;p69"/>
            <p:cNvSpPr/>
            <p:nvPr/>
          </p:nvSpPr>
          <p:spPr>
            <a:xfrm>
              <a:off x="8157843" y="3005835"/>
              <a:ext cx="100034" cy="183052"/>
            </a:xfrm>
            <a:custGeom>
              <a:avLst/>
              <a:gdLst/>
              <a:ahLst/>
              <a:cxnLst/>
              <a:rect l="l" t="t" r="r" b="b"/>
              <a:pathLst>
                <a:path w="2428" h="4443" extrusionOk="0">
                  <a:moveTo>
                    <a:pt x="1024" y="0"/>
                  </a:moveTo>
                  <a:cubicBezTo>
                    <a:pt x="822" y="0"/>
                    <a:pt x="623" y="49"/>
                    <a:pt x="457" y="151"/>
                  </a:cubicBezTo>
                  <a:lnTo>
                    <a:pt x="1" y="4365"/>
                  </a:lnTo>
                  <a:cubicBezTo>
                    <a:pt x="137" y="4418"/>
                    <a:pt x="277" y="4442"/>
                    <a:pt x="415" y="4442"/>
                  </a:cubicBezTo>
                  <a:cubicBezTo>
                    <a:pt x="776" y="4442"/>
                    <a:pt x="1129" y="4282"/>
                    <a:pt x="1406" y="4064"/>
                  </a:cubicBezTo>
                  <a:cubicBezTo>
                    <a:pt x="1825" y="3718"/>
                    <a:pt x="2053" y="3225"/>
                    <a:pt x="2199" y="2732"/>
                  </a:cubicBezTo>
                  <a:cubicBezTo>
                    <a:pt x="2354" y="2313"/>
                    <a:pt x="2427" y="1856"/>
                    <a:pt x="2391" y="1400"/>
                  </a:cubicBezTo>
                  <a:cubicBezTo>
                    <a:pt x="2318" y="944"/>
                    <a:pt x="2090" y="488"/>
                    <a:pt x="1743" y="224"/>
                  </a:cubicBezTo>
                  <a:cubicBezTo>
                    <a:pt x="1535" y="77"/>
                    <a:pt x="1277" y="0"/>
                    <a:pt x="1024" y="0"/>
                  </a:cubicBezTo>
                  <a:close/>
                </a:path>
              </a:pathLst>
            </a:custGeom>
            <a:solidFill>
              <a:srgbClr val="DD6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819;p69"/>
            <p:cNvSpPr/>
            <p:nvPr/>
          </p:nvSpPr>
          <p:spPr>
            <a:xfrm>
              <a:off x="7652425" y="3050868"/>
              <a:ext cx="78610" cy="111158"/>
            </a:xfrm>
            <a:custGeom>
              <a:avLst/>
              <a:gdLst/>
              <a:ahLst/>
              <a:cxnLst/>
              <a:rect l="l" t="t" r="r" b="b"/>
              <a:pathLst>
                <a:path w="1908" h="2698" extrusionOk="0">
                  <a:moveTo>
                    <a:pt x="143" y="1"/>
                  </a:moveTo>
                  <a:cubicBezTo>
                    <a:pt x="48" y="1"/>
                    <a:pt x="1" y="120"/>
                    <a:pt x="98" y="152"/>
                  </a:cubicBezTo>
                  <a:cubicBezTo>
                    <a:pt x="1129" y="572"/>
                    <a:pt x="1466" y="1639"/>
                    <a:pt x="1740" y="2625"/>
                  </a:cubicBezTo>
                  <a:cubicBezTo>
                    <a:pt x="1756" y="2675"/>
                    <a:pt x="1791" y="2697"/>
                    <a:pt x="1824" y="2697"/>
                  </a:cubicBezTo>
                  <a:cubicBezTo>
                    <a:pt x="1868" y="2697"/>
                    <a:pt x="1907" y="2656"/>
                    <a:pt x="1886" y="2588"/>
                  </a:cubicBezTo>
                  <a:cubicBezTo>
                    <a:pt x="1585" y="1603"/>
                    <a:pt x="1238" y="462"/>
                    <a:pt x="180" y="6"/>
                  </a:cubicBezTo>
                  <a:cubicBezTo>
                    <a:pt x="167" y="2"/>
                    <a:pt x="155" y="1"/>
                    <a:pt x="143" y="1"/>
                  </a:cubicBezTo>
                  <a:close/>
                </a:path>
              </a:pathLst>
            </a:custGeom>
            <a:solidFill>
              <a:srgbClr val="C65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820;p69"/>
            <p:cNvSpPr/>
            <p:nvPr/>
          </p:nvSpPr>
          <p:spPr>
            <a:xfrm>
              <a:off x="8152116" y="3050868"/>
              <a:ext cx="78898" cy="111158"/>
            </a:xfrm>
            <a:custGeom>
              <a:avLst/>
              <a:gdLst/>
              <a:ahLst/>
              <a:cxnLst/>
              <a:rect l="l" t="t" r="r" b="b"/>
              <a:pathLst>
                <a:path w="1915" h="2698" extrusionOk="0">
                  <a:moveTo>
                    <a:pt x="1761" y="1"/>
                  </a:moveTo>
                  <a:cubicBezTo>
                    <a:pt x="1753" y="1"/>
                    <a:pt x="1744" y="2"/>
                    <a:pt x="1736" y="6"/>
                  </a:cubicBezTo>
                  <a:cubicBezTo>
                    <a:pt x="669" y="462"/>
                    <a:pt x="331" y="1603"/>
                    <a:pt x="21" y="2588"/>
                  </a:cubicBezTo>
                  <a:cubicBezTo>
                    <a:pt x="0" y="2656"/>
                    <a:pt x="43" y="2697"/>
                    <a:pt x="89" y="2697"/>
                  </a:cubicBezTo>
                  <a:cubicBezTo>
                    <a:pt x="124" y="2697"/>
                    <a:pt x="161" y="2675"/>
                    <a:pt x="176" y="2625"/>
                  </a:cubicBezTo>
                  <a:cubicBezTo>
                    <a:pt x="441" y="1639"/>
                    <a:pt x="787" y="572"/>
                    <a:pt x="1809" y="152"/>
                  </a:cubicBezTo>
                  <a:cubicBezTo>
                    <a:pt x="1915" y="120"/>
                    <a:pt x="1832" y="1"/>
                    <a:pt x="1761" y="1"/>
                  </a:cubicBezTo>
                  <a:close/>
                </a:path>
              </a:pathLst>
            </a:custGeom>
            <a:solidFill>
              <a:srgbClr val="C65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821;p69"/>
            <p:cNvSpPr/>
            <p:nvPr/>
          </p:nvSpPr>
          <p:spPr>
            <a:xfrm>
              <a:off x="8175519" y="3073158"/>
              <a:ext cx="38769" cy="80134"/>
            </a:xfrm>
            <a:custGeom>
              <a:avLst/>
              <a:gdLst/>
              <a:ahLst/>
              <a:cxnLst/>
              <a:rect l="l" t="t" r="r" b="b"/>
              <a:pathLst>
                <a:path w="941" h="1945" extrusionOk="0">
                  <a:moveTo>
                    <a:pt x="431" y="1"/>
                  </a:moveTo>
                  <a:cubicBezTo>
                    <a:pt x="377" y="1"/>
                    <a:pt x="314" y="55"/>
                    <a:pt x="365" y="113"/>
                  </a:cubicBezTo>
                  <a:cubicBezTo>
                    <a:pt x="749" y="679"/>
                    <a:pt x="630" y="1399"/>
                    <a:pt x="64" y="1782"/>
                  </a:cubicBezTo>
                  <a:cubicBezTo>
                    <a:pt x="1" y="1846"/>
                    <a:pt x="48" y="1944"/>
                    <a:pt x="110" y="1944"/>
                  </a:cubicBezTo>
                  <a:cubicBezTo>
                    <a:pt x="119" y="1944"/>
                    <a:pt x="128" y="1942"/>
                    <a:pt x="137" y="1938"/>
                  </a:cubicBezTo>
                  <a:cubicBezTo>
                    <a:pt x="785" y="1481"/>
                    <a:pt x="940" y="679"/>
                    <a:pt x="484" y="31"/>
                  </a:cubicBezTo>
                  <a:cubicBezTo>
                    <a:pt x="473" y="10"/>
                    <a:pt x="453" y="1"/>
                    <a:pt x="431" y="1"/>
                  </a:cubicBezTo>
                  <a:close/>
                </a:path>
              </a:pathLst>
            </a:custGeom>
            <a:solidFill>
              <a:srgbClr val="C65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822;p69"/>
            <p:cNvSpPr/>
            <p:nvPr/>
          </p:nvSpPr>
          <p:spPr>
            <a:xfrm>
              <a:off x="7672243" y="3074311"/>
              <a:ext cx="43466" cy="75561"/>
            </a:xfrm>
            <a:custGeom>
              <a:avLst/>
              <a:gdLst/>
              <a:ahLst/>
              <a:cxnLst/>
              <a:rect l="l" t="t" r="r" b="b"/>
              <a:pathLst>
                <a:path w="1055" h="1834" extrusionOk="0">
                  <a:moveTo>
                    <a:pt x="380" y="0"/>
                  </a:moveTo>
                  <a:cubicBezTo>
                    <a:pt x="349" y="0"/>
                    <a:pt x="318" y="12"/>
                    <a:pt x="301" y="39"/>
                  </a:cubicBezTo>
                  <a:cubicBezTo>
                    <a:pt x="0" y="724"/>
                    <a:pt x="119" y="1599"/>
                    <a:pt x="912" y="1827"/>
                  </a:cubicBezTo>
                  <a:cubicBezTo>
                    <a:pt x="926" y="1831"/>
                    <a:pt x="938" y="1833"/>
                    <a:pt x="949" y="1833"/>
                  </a:cubicBezTo>
                  <a:cubicBezTo>
                    <a:pt x="1037" y="1833"/>
                    <a:pt x="1054" y="1718"/>
                    <a:pt x="949" y="1718"/>
                  </a:cubicBezTo>
                  <a:cubicBezTo>
                    <a:pt x="228" y="1490"/>
                    <a:pt x="192" y="687"/>
                    <a:pt x="456" y="85"/>
                  </a:cubicBezTo>
                  <a:cubicBezTo>
                    <a:pt x="479" y="34"/>
                    <a:pt x="431" y="0"/>
                    <a:pt x="380" y="0"/>
                  </a:cubicBezTo>
                  <a:close/>
                </a:path>
              </a:pathLst>
            </a:custGeom>
            <a:solidFill>
              <a:srgbClr val="C65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823;p69"/>
            <p:cNvSpPr/>
            <p:nvPr/>
          </p:nvSpPr>
          <p:spPr>
            <a:xfrm>
              <a:off x="7683120" y="2677833"/>
              <a:ext cx="512322" cy="637900"/>
            </a:xfrm>
            <a:custGeom>
              <a:avLst/>
              <a:gdLst/>
              <a:ahLst/>
              <a:cxnLst/>
              <a:rect l="l" t="t" r="r" b="b"/>
              <a:pathLst>
                <a:path w="12435" h="15483" extrusionOk="0">
                  <a:moveTo>
                    <a:pt x="5808" y="1"/>
                  </a:moveTo>
                  <a:cubicBezTo>
                    <a:pt x="3746" y="1"/>
                    <a:pt x="1257" y="822"/>
                    <a:pt x="648" y="2820"/>
                  </a:cubicBezTo>
                  <a:cubicBezTo>
                    <a:pt x="83" y="4645"/>
                    <a:pt x="1" y="6588"/>
                    <a:pt x="192" y="8449"/>
                  </a:cubicBezTo>
                  <a:cubicBezTo>
                    <a:pt x="311" y="9973"/>
                    <a:pt x="493" y="12363"/>
                    <a:pt x="1524" y="13585"/>
                  </a:cubicBezTo>
                  <a:cubicBezTo>
                    <a:pt x="2665" y="14908"/>
                    <a:pt x="4453" y="15483"/>
                    <a:pt x="6195" y="15483"/>
                  </a:cubicBezTo>
                  <a:cubicBezTo>
                    <a:pt x="7983" y="15483"/>
                    <a:pt x="9735" y="14908"/>
                    <a:pt x="10911" y="13585"/>
                  </a:cubicBezTo>
                  <a:cubicBezTo>
                    <a:pt x="11942" y="12363"/>
                    <a:pt x="12088" y="9973"/>
                    <a:pt x="12243" y="8449"/>
                  </a:cubicBezTo>
                  <a:cubicBezTo>
                    <a:pt x="12435" y="6588"/>
                    <a:pt x="12316" y="4645"/>
                    <a:pt x="11751" y="2820"/>
                  </a:cubicBezTo>
                  <a:cubicBezTo>
                    <a:pt x="11142" y="822"/>
                    <a:pt x="8686" y="1"/>
                    <a:pt x="6590" y="1"/>
                  </a:cubicBezTo>
                  <a:cubicBezTo>
                    <a:pt x="6457" y="1"/>
                    <a:pt x="6325" y="4"/>
                    <a:pt x="6195" y="11"/>
                  </a:cubicBezTo>
                  <a:cubicBezTo>
                    <a:pt x="6068" y="4"/>
                    <a:pt x="5939" y="1"/>
                    <a:pt x="5808" y="1"/>
                  </a:cubicBezTo>
                  <a:close/>
                </a:path>
              </a:pathLst>
            </a:custGeom>
            <a:solidFill>
              <a:srgbClr val="EE7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824;p69"/>
            <p:cNvSpPr/>
            <p:nvPr/>
          </p:nvSpPr>
          <p:spPr>
            <a:xfrm>
              <a:off x="7883854" y="3047819"/>
              <a:ext cx="62047" cy="66085"/>
            </a:xfrm>
            <a:custGeom>
              <a:avLst/>
              <a:gdLst/>
              <a:ahLst/>
              <a:cxnLst/>
              <a:rect l="l" t="t" r="r" b="b"/>
              <a:pathLst>
                <a:path w="1506" h="1604" extrusionOk="0">
                  <a:moveTo>
                    <a:pt x="980" y="0"/>
                  </a:moveTo>
                  <a:cubicBezTo>
                    <a:pt x="633" y="0"/>
                    <a:pt x="276" y="135"/>
                    <a:pt x="146" y="500"/>
                  </a:cubicBezTo>
                  <a:cubicBezTo>
                    <a:pt x="0" y="956"/>
                    <a:pt x="493" y="1485"/>
                    <a:pt x="913" y="1595"/>
                  </a:cubicBezTo>
                  <a:cubicBezTo>
                    <a:pt x="922" y="1601"/>
                    <a:pt x="931" y="1603"/>
                    <a:pt x="940" y="1603"/>
                  </a:cubicBezTo>
                  <a:cubicBezTo>
                    <a:pt x="1001" y="1603"/>
                    <a:pt x="1044" y="1485"/>
                    <a:pt x="949" y="1485"/>
                  </a:cubicBezTo>
                  <a:cubicBezTo>
                    <a:pt x="566" y="1367"/>
                    <a:pt x="110" y="874"/>
                    <a:pt x="301" y="454"/>
                  </a:cubicBezTo>
                  <a:cubicBezTo>
                    <a:pt x="440" y="227"/>
                    <a:pt x="689" y="152"/>
                    <a:pt x="941" y="152"/>
                  </a:cubicBezTo>
                  <a:cubicBezTo>
                    <a:pt x="1105" y="152"/>
                    <a:pt x="1269" y="183"/>
                    <a:pt x="1405" y="226"/>
                  </a:cubicBezTo>
                  <a:cubicBezTo>
                    <a:pt x="1414" y="232"/>
                    <a:pt x="1423" y="235"/>
                    <a:pt x="1431" y="235"/>
                  </a:cubicBezTo>
                  <a:cubicBezTo>
                    <a:pt x="1486" y="235"/>
                    <a:pt x="1505" y="112"/>
                    <a:pt x="1442" y="80"/>
                  </a:cubicBezTo>
                  <a:cubicBezTo>
                    <a:pt x="1307" y="30"/>
                    <a:pt x="1145" y="0"/>
                    <a:pt x="980" y="0"/>
                  </a:cubicBezTo>
                  <a:close/>
                </a:path>
              </a:pathLst>
            </a:custGeom>
            <a:solidFill>
              <a:srgbClr val="C65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825;p69"/>
            <p:cNvSpPr/>
            <p:nvPr/>
          </p:nvSpPr>
          <p:spPr>
            <a:xfrm>
              <a:off x="7720737" y="2895869"/>
              <a:ext cx="152605" cy="70782"/>
            </a:xfrm>
            <a:custGeom>
              <a:avLst/>
              <a:gdLst/>
              <a:ahLst/>
              <a:cxnLst/>
              <a:rect l="l" t="t" r="r" b="b"/>
              <a:pathLst>
                <a:path w="3704" h="1718" extrusionOk="0">
                  <a:moveTo>
                    <a:pt x="1788" y="1"/>
                  </a:moveTo>
                  <a:cubicBezTo>
                    <a:pt x="1743" y="14"/>
                    <a:pt x="1697" y="28"/>
                    <a:pt x="1649" y="43"/>
                  </a:cubicBezTo>
                  <a:lnTo>
                    <a:pt x="1649" y="43"/>
                  </a:lnTo>
                  <a:cubicBezTo>
                    <a:pt x="1311" y="110"/>
                    <a:pt x="986" y="258"/>
                    <a:pt x="766" y="420"/>
                  </a:cubicBezTo>
                  <a:lnTo>
                    <a:pt x="891" y="369"/>
                  </a:lnTo>
                  <a:lnTo>
                    <a:pt x="891" y="369"/>
                  </a:lnTo>
                  <a:cubicBezTo>
                    <a:pt x="607" y="534"/>
                    <a:pt x="358" y="750"/>
                    <a:pt x="228" y="1032"/>
                  </a:cubicBezTo>
                  <a:cubicBezTo>
                    <a:pt x="0" y="1451"/>
                    <a:pt x="420" y="1679"/>
                    <a:pt x="766" y="1716"/>
                  </a:cubicBezTo>
                  <a:cubicBezTo>
                    <a:pt x="780" y="1717"/>
                    <a:pt x="795" y="1717"/>
                    <a:pt x="811" y="1717"/>
                  </a:cubicBezTo>
                  <a:cubicBezTo>
                    <a:pt x="1418" y="1717"/>
                    <a:pt x="3704" y="1046"/>
                    <a:pt x="2664" y="192"/>
                  </a:cubicBezTo>
                  <a:cubicBezTo>
                    <a:pt x="2481" y="60"/>
                    <a:pt x="2252" y="6"/>
                    <a:pt x="2013" y="6"/>
                  </a:cubicBezTo>
                  <a:cubicBezTo>
                    <a:pt x="1914" y="6"/>
                    <a:pt x="1813" y="15"/>
                    <a:pt x="1712" y="32"/>
                  </a:cubicBezTo>
                  <a:lnTo>
                    <a:pt x="1712" y="32"/>
                  </a:lnTo>
                  <a:lnTo>
                    <a:pt x="1788" y="1"/>
                  </a:lnTo>
                  <a:close/>
                </a:path>
              </a:pathLst>
            </a:custGeom>
            <a:solidFill>
              <a:srgbClr val="994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826;p69"/>
            <p:cNvSpPr/>
            <p:nvPr/>
          </p:nvSpPr>
          <p:spPr>
            <a:xfrm>
              <a:off x="7977051" y="2895869"/>
              <a:ext cx="152646" cy="70782"/>
            </a:xfrm>
            <a:custGeom>
              <a:avLst/>
              <a:gdLst/>
              <a:ahLst/>
              <a:cxnLst/>
              <a:rect l="l" t="t" r="r" b="b"/>
              <a:pathLst>
                <a:path w="3705" h="1718" extrusionOk="0">
                  <a:moveTo>
                    <a:pt x="1880" y="1"/>
                  </a:moveTo>
                  <a:lnTo>
                    <a:pt x="1946" y="27"/>
                  </a:lnTo>
                  <a:lnTo>
                    <a:pt x="1946" y="27"/>
                  </a:lnTo>
                  <a:cubicBezTo>
                    <a:pt x="1855" y="13"/>
                    <a:pt x="1764" y="6"/>
                    <a:pt x="1676" y="6"/>
                  </a:cubicBezTo>
                  <a:cubicBezTo>
                    <a:pt x="1436" y="6"/>
                    <a:pt x="1211" y="60"/>
                    <a:pt x="1041" y="192"/>
                  </a:cubicBezTo>
                  <a:cubicBezTo>
                    <a:pt x="1" y="1046"/>
                    <a:pt x="2252" y="1717"/>
                    <a:pt x="2858" y="1717"/>
                  </a:cubicBezTo>
                  <a:cubicBezTo>
                    <a:pt x="2873" y="1717"/>
                    <a:pt x="2888" y="1717"/>
                    <a:pt x="2902" y="1716"/>
                  </a:cubicBezTo>
                  <a:cubicBezTo>
                    <a:pt x="3285" y="1679"/>
                    <a:pt x="3705" y="1451"/>
                    <a:pt x="3476" y="1032"/>
                  </a:cubicBezTo>
                  <a:cubicBezTo>
                    <a:pt x="3347" y="750"/>
                    <a:pt x="3097" y="535"/>
                    <a:pt x="2810" y="369"/>
                  </a:cubicBezTo>
                  <a:lnTo>
                    <a:pt x="2810" y="369"/>
                  </a:lnTo>
                  <a:lnTo>
                    <a:pt x="2938" y="420"/>
                  </a:lnTo>
                  <a:cubicBezTo>
                    <a:pt x="2710" y="252"/>
                    <a:pt x="2359" y="99"/>
                    <a:pt x="2004" y="36"/>
                  </a:cubicBezTo>
                  <a:lnTo>
                    <a:pt x="2004" y="36"/>
                  </a:lnTo>
                  <a:cubicBezTo>
                    <a:pt x="1962" y="24"/>
                    <a:pt x="1920" y="12"/>
                    <a:pt x="1880" y="1"/>
                  </a:cubicBezTo>
                  <a:close/>
                </a:path>
              </a:pathLst>
            </a:custGeom>
            <a:solidFill>
              <a:srgbClr val="994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827;p69"/>
            <p:cNvSpPr/>
            <p:nvPr/>
          </p:nvSpPr>
          <p:spPr>
            <a:xfrm>
              <a:off x="7802275" y="3022933"/>
              <a:ext cx="34608" cy="75190"/>
            </a:xfrm>
            <a:custGeom>
              <a:avLst/>
              <a:gdLst/>
              <a:ahLst/>
              <a:cxnLst/>
              <a:rect l="l" t="t" r="r" b="b"/>
              <a:pathLst>
                <a:path w="840" h="1825" extrusionOk="0">
                  <a:moveTo>
                    <a:pt x="420" y="0"/>
                  </a:moveTo>
                  <a:cubicBezTo>
                    <a:pt x="192" y="0"/>
                    <a:pt x="1" y="420"/>
                    <a:pt x="1" y="912"/>
                  </a:cubicBezTo>
                  <a:cubicBezTo>
                    <a:pt x="1" y="1441"/>
                    <a:pt x="192" y="1825"/>
                    <a:pt x="420" y="1825"/>
                  </a:cubicBezTo>
                  <a:cubicBezTo>
                    <a:pt x="648" y="1825"/>
                    <a:pt x="840" y="1441"/>
                    <a:pt x="840" y="912"/>
                  </a:cubicBezTo>
                  <a:cubicBezTo>
                    <a:pt x="840" y="420"/>
                    <a:pt x="648" y="0"/>
                    <a:pt x="420"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828;p69"/>
            <p:cNvSpPr/>
            <p:nvPr/>
          </p:nvSpPr>
          <p:spPr>
            <a:xfrm>
              <a:off x="8013515" y="3022933"/>
              <a:ext cx="36132" cy="75190"/>
            </a:xfrm>
            <a:custGeom>
              <a:avLst/>
              <a:gdLst/>
              <a:ahLst/>
              <a:cxnLst/>
              <a:rect l="l" t="t" r="r" b="b"/>
              <a:pathLst>
                <a:path w="877" h="1825" extrusionOk="0">
                  <a:moveTo>
                    <a:pt x="420" y="0"/>
                  </a:moveTo>
                  <a:cubicBezTo>
                    <a:pt x="192" y="0"/>
                    <a:pt x="1" y="420"/>
                    <a:pt x="1" y="912"/>
                  </a:cubicBezTo>
                  <a:cubicBezTo>
                    <a:pt x="1" y="1441"/>
                    <a:pt x="192" y="1825"/>
                    <a:pt x="420" y="1825"/>
                  </a:cubicBezTo>
                  <a:cubicBezTo>
                    <a:pt x="685" y="1825"/>
                    <a:pt x="876" y="1441"/>
                    <a:pt x="876" y="912"/>
                  </a:cubicBezTo>
                  <a:cubicBezTo>
                    <a:pt x="876" y="420"/>
                    <a:pt x="685" y="0"/>
                    <a:pt x="420"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829;p69"/>
            <p:cNvSpPr/>
            <p:nvPr/>
          </p:nvSpPr>
          <p:spPr>
            <a:xfrm>
              <a:off x="7805283" y="2667368"/>
              <a:ext cx="388681" cy="266111"/>
            </a:xfrm>
            <a:custGeom>
              <a:avLst/>
              <a:gdLst/>
              <a:ahLst/>
              <a:cxnLst/>
              <a:rect l="l" t="t" r="r" b="b"/>
              <a:pathLst>
                <a:path w="9434" h="6459" extrusionOk="0">
                  <a:moveTo>
                    <a:pt x="913" y="0"/>
                  </a:moveTo>
                  <a:lnTo>
                    <a:pt x="1" y="794"/>
                  </a:lnTo>
                  <a:cubicBezTo>
                    <a:pt x="913" y="420"/>
                    <a:pt x="1944" y="228"/>
                    <a:pt x="2893" y="228"/>
                  </a:cubicBezTo>
                  <a:cubicBezTo>
                    <a:pt x="2281" y="110"/>
                    <a:pt x="1716" y="0"/>
                    <a:pt x="1104" y="0"/>
                  </a:cubicBezTo>
                  <a:close/>
                  <a:moveTo>
                    <a:pt x="8977" y="3686"/>
                  </a:moveTo>
                  <a:cubicBezTo>
                    <a:pt x="9205" y="4598"/>
                    <a:pt x="9315" y="5547"/>
                    <a:pt x="9351" y="6459"/>
                  </a:cubicBezTo>
                  <a:cubicBezTo>
                    <a:pt x="9433" y="5775"/>
                    <a:pt x="9433" y="5054"/>
                    <a:pt x="9242" y="4370"/>
                  </a:cubicBezTo>
                  <a:cubicBezTo>
                    <a:pt x="9160" y="4105"/>
                    <a:pt x="9087" y="3877"/>
                    <a:pt x="8977" y="3686"/>
                  </a:cubicBezTo>
                  <a:close/>
                </a:path>
              </a:pathLst>
            </a:custGeom>
            <a:solidFill>
              <a:srgbClr val="F1CC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830;p69"/>
            <p:cNvSpPr/>
            <p:nvPr/>
          </p:nvSpPr>
          <p:spPr>
            <a:xfrm>
              <a:off x="7725599" y="2676762"/>
              <a:ext cx="464983" cy="407056"/>
            </a:xfrm>
            <a:custGeom>
              <a:avLst/>
              <a:gdLst/>
              <a:ahLst/>
              <a:cxnLst/>
              <a:rect l="l" t="t" r="r" b="b"/>
              <a:pathLst>
                <a:path w="11286" h="9880" extrusionOk="0">
                  <a:moveTo>
                    <a:pt x="4827" y="0"/>
                  </a:moveTo>
                  <a:cubicBezTo>
                    <a:pt x="3878" y="0"/>
                    <a:pt x="2847" y="192"/>
                    <a:pt x="1935" y="566"/>
                  </a:cubicBezTo>
                  <a:lnTo>
                    <a:pt x="1" y="2208"/>
                  </a:lnTo>
                  <a:cubicBezTo>
                    <a:pt x="110" y="3193"/>
                    <a:pt x="794" y="4105"/>
                    <a:pt x="1670" y="4598"/>
                  </a:cubicBezTo>
                  <a:cubicBezTo>
                    <a:pt x="2427" y="5091"/>
                    <a:pt x="3340" y="5282"/>
                    <a:pt x="4252" y="5282"/>
                  </a:cubicBezTo>
                  <a:cubicBezTo>
                    <a:pt x="4370" y="5282"/>
                    <a:pt x="4480" y="5246"/>
                    <a:pt x="4598" y="5246"/>
                  </a:cubicBezTo>
                  <a:lnTo>
                    <a:pt x="5128" y="5246"/>
                  </a:lnTo>
                  <a:cubicBezTo>
                    <a:pt x="5511" y="5246"/>
                    <a:pt x="5894" y="5282"/>
                    <a:pt x="6158" y="5583"/>
                  </a:cubicBezTo>
                  <a:cubicBezTo>
                    <a:pt x="6459" y="5857"/>
                    <a:pt x="6651" y="6085"/>
                    <a:pt x="6952" y="6194"/>
                  </a:cubicBezTo>
                  <a:cubicBezTo>
                    <a:pt x="6806" y="6003"/>
                    <a:pt x="6843" y="5775"/>
                    <a:pt x="7144" y="5510"/>
                  </a:cubicBezTo>
                  <a:cubicBezTo>
                    <a:pt x="7335" y="5401"/>
                    <a:pt x="7563" y="5319"/>
                    <a:pt x="7791" y="5319"/>
                  </a:cubicBezTo>
                  <a:lnTo>
                    <a:pt x="8019" y="5319"/>
                  </a:lnTo>
                  <a:cubicBezTo>
                    <a:pt x="8403" y="5401"/>
                    <a:pt x="8777" y="5547"/>
                    <a:pt x="9041" y="5738"/>
                  </a:cubicBezTo>
                  <a:lnTo>
                    <a:pt x="8968" y="5702"/>
                  </a:lnTo>
                  <a:lnTo>
                    <a:pt x="8968" y="5702"/>
                  </a:lnTo>
                  <a:cubicBezTo>
                    <a:pt x="9233" y="5893"/>
                    <a:pt x="9461" y="6085"/>
                    <a:pt x="9579" y="6350"/>
                  </a:cubicBezTo>
                  <a:cubicBezTo>
                    <a:pt x="9808" y="6769"/>
                    <a:pt x="9388" y="6997"/>
                    <a:pt x="9005" y="7034"/>
                  </a:cubicBezTo>
                  <a:lnTo>
                    <a:pt x="8968" y="7034"/>
                  </a:lnTo>
                  <a:cubicBezTo>
                    <a:pt x="8740" y="7034"/>
                    <a:pt x="8248" y="6915"/>
                    <a:pt x="7791" y="6724"/>
                  </a:cubicBezTo>
                  <a:lnTo>
                    <a:pt x="7791" y="6724"/>
                  </a:lnTo>
                  <a:cubicBezTo>
                    <a:pt x="7864" y="7298"/>
                    <a:pt x="8056" y="7864"/>
                    <a:pt x="8321" y="8402"/>
                  </a:cubicBezTo>
                  <a:cubicBezTo>
                    <a:pt x="8549" y="8822"/>
                    <a:pt x="8813" y="9232"/>
                    <a:pt x="9233" y="9542"/>
                  </a:cubicBezTo>
                  <a:cubicBezTo>
                    <a:pt x="9543" y="9771"/>
                    <a:pt x="9880" y="9880"/>
                    <a:pt x="10264" y="9880"/>
                  </a:cubicBezTo>
                  <a:cubicBezTo>
                    <a:pt x="10373" y="9880"/>
                    <a:pt x="10492" y="9880"/>
                    <a:pt x="10601" y="9843"/>
                  </a:cubicBezTo>
                  <a:cubicBezTo>
                    <a:pt x="10683" y="8895"/>
                    <a:pt x="10984" y="7946"/>
                    <a:pt x="11176" y="6997"/>
                  </a:cubicBezTo>
                  <a:cubicBezTo>
                    <a:pt x="11212" y="6769"/>
                    <a:pt x="11249" y="6495"/>
                    <a:pt x="11285" y="6231"/>
                  </a:cubicBezTo>
                  <a:cubicBezTo>
                    <a:pt x="11249" y="5319"/>
                    <a:pt x="11139" y="4370"/>
                    <a:pt x="10911" y="3458"/>
                  </a:cubicBezTo>
                  <a:cubicBezTo>
                    <a:pt x="10410" y="2509"/>
                    <a:pt x="9579" y="1752"/>
                    <a:pt x="8631" y="1213"/>
                  </a:cubicBezTo>
                  <a:cubicBezTo>
                    <a:pt x="7445" y="611"/>
                    <a:pt x="6158" y="301"/>
                    <a:pt x="4863" y="37"/>
                  </a:cubicBezTo>
                  <a:lnTo>
                    <a:pt x="4827" y="0"/>
                  </a:lnTo>
                  <a:close/>
                </a:path>
              </a:pathLst>
            </a:custGeom>
            <a:solidFill>
              <a:srgbClr val="EC6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831;p69"/>
            <p:cNvSpPr/>
            <p:nvPr/>
          </p:nvSpPr>
          <p:spPr>
            <a:xfrm>
              <a:off x="8006016" y="2895869"/>
              <a:ext cx="123682" cy="70699"/>
            </a:xfrm>
            <a:custGeom>
              <a:avLst/>
              <a:gdLst/>
              <a:ahLst/>
              <a:cxnLst/>
              <a:rect l="l" t="t" r="r" b="b"/>
              <a:pathLst>
                <a:path w="3002" h="1716" extrusionOk="0">
                  <a:moveTo>
                    <a:pt x="985" y="1"/>
                  </a:moveTo>
                  <a:cubicBezTo>
                    <a:pt x="757" y="1"/>
                    <a:pt x="529" y="83"/>
                    <a:pt x="338" y="192"/>
                  </a:cubicBezTo>
                  <a:cubicBezTo>
                    <a:pt x="37" y="457"/>
                    <a:pt x="0" y="685"/>
                    <a:pt x="146" y="876"/>
                  </a:cubicBezTo>
                  <a:cubicBezTo>
                    <a:pt x="301" y="949"/>
                    <a:pt x="456" y="995"/>
                    <a:pt x="639" y="1032"/>
                  </a:cubicBezTo>
                  <a:cubicBezTo>
                    <a:pt x="721" y="1032"/>
                    <a:pt x="794" y="1032"/>
                    <a:pt x="830" y="1068"/>
                  </a:cubicBezTo>
                  <a:cubicBezTo>
                    <a:pt x="949" y="1141"/>
                    <a:pt x="949" y="1260"/>
                    <a:pt x="985" y="1369"/>
                  </a:cubicBezTo>
                  <a:lnTo>
                    <a:pt x="985" y="1406"/>
                  </a:lnTo>
                  <a:cubicBezTo>
                    <a:pt x="1442" y="1597"/>
                    <a:pt x="1934" y="1716"/>
                    <a:pt x="2162" y="1716"/>
                  </a:cubicBezTo>
                  <a:lnTo>
                    <a:pt x="2199" y="1716"/>
                  </a:lnTo>
                  <a:cubicBezTo>
                    <a:pt x="2582" y="1679"/>
                    <a:pt x="3002" y="1451"/>
                    <a:pt x="2773" y="1032"/>
                  </a:cubicBezTo>
                  <a:cubicBezTo>
                    <a:pt x="2655" y="767"/>
                    <a:pt x="2427" y="575"/>
                    <a:pt x="2162" y="384"/>
                  </a:cubicBezTo>
                  <a:lnTo>
                    <a:pt x="2162" y="384"/>
                  </a:lnTo>
                  <a:lnTo>
                    <a:pt x="2235" y="420"/>
                  </a:lnTo>
                  <a:cubicBezTo>
                    <a:pt x="1971" y="229"/>
                    <a:pt x="1597" y="83"/>
                    <a:pt x="1213" y="1"/>
                  </a:cubicBezTo>
                  <a:close/>
                </a:path>
              </a:pathLst>
            </a:custGeom>
            <a:solidFill>
              <a:srgbClr val="983B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832;p69"/>
            <p:cNvSpPr/>
            <p:nvPr/>
          </p:nvSpPr>
          <p:spPr>
            <a:xfrm>
              <a:off x="8081167" y="2751913"/>
              <a:ext cx="153388" cy="337222"/>
            </a:xfrm>
            <a:custGeom>
              <a:avLst/>
              <a:gdLst/>
              <a:ahLst/>
              <a:cxnLst/>
              <a:rect l="l" t="t" r="r" b="b"/>
              <a:pathLst>
                <a:path w="3723" h="8185" extrusionOk="0">
                  <a:moveTo>
                    <a:pt x="1898" y="1"/>
                  </a:moveTo>
                  <a:lnTo>
                    <a:pt x="1406" y="265"/>
                  </a:lnTo>
                  <a:cubicBezTo>
                    <a:pt x="603" y="493"/>
                    <a:pt x="1" y="1296"/>
                    <a:pt x="1" y="2126"/>
                  </a:cubicBezTo>
                  <a:cubicBezTo>
                    <a:pt x="1" y="2893"/>
                    <a:pt x="411" y="3613"/>
                    <a:pt x="530" y="4370"/>
                  </a:cubicBezTo>
                  <a:cubicBezTo>
                    <a:pt x="566" y="4754"/>
                    <a:pt x="457" y="5091"/>
                    <a:pt x="411" y="5474"/>
                  </a:cubicBezTo>
                  <a:cubicBezTo>
                    <a:pt x="411" y="5967"/>
                    <a:pt x="566" y="6542"/>
                    <a:pt x="721" y="6998"/>
                  </a:cubicBezTo>
                  <a:cubicBezTo>
                    <a:pt x="867" y="7408"/>
                    <a:pt x="1141" y="7864"/>
                    <a:pt x="1552" y="8092"/>
                  </a:cubicBezTo>
                  <a:cubicBezTo>
                    <a:pt x="1678" y="8156"/>
                    <a:pt x="1794" y="8184"/>
                    <a:pt x="1902" y="8184"/>
                  </a:cubicBezTo>
                  <a:cubicBezTo>
                    <a:pt x="2317" y="8184"/>
                    <a:pt x="2608" y="7770"/>
                    <a:pt x="2847" y="7408"/>
                  </a:cubicBezTo>
                  <a:cubicBezTo>
                    <a:pt x="3340" y="6770"/>
                    <a:pt x="3723" y="6040"/>
                    <a:pt x="3604" y="5210"/>
                  </a:cubicBezTo>
                  <a:cubicBezTo>
                    <a:pt x="3531" y="4407"/>
                    <a:pt x="3230" y="3686"/>
                    <a:pt x="3075" y="2929"/>
                  </a:cubicBezTo>
                  <a:cubicBezTo>
                    <a:pt x="2920" y="2126"/>
                    <a:pt x="3002" y="229"/>
                    <a:pt x="1898" y="1"/>
                  </a:cubicBezTo>
                  <a:close/>
                </a:path>
              </a:pathLst>
            </a:custGeom>
            <a:solidFill>
              <a:srgbClr val="F3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833;p69"/>
            <p:cNvSpPr/>
            <p:nvPr/>
          </p:nvSpPr>
          <p:spPr>
            <a:xfrm>
              <a:off x="7710643" y="2652989"/>
              <a:ext cx="472028" cy="235046"/>
            </a:xfrm>
            <a:custGeom>
              <a:avLst/>
              <a:gdLst/>
              <a:ahLst/>
              <a:cxnLst/>
              <a:rect l="l" t="t" r="r" b="b"/>
              <a:pathLst>
                <a:path w="11457" h="5705" extrusionOk="0">
                  <a:moveTo>
                    <a:pt x="400" y="459"/>
                  </a:moveTo>
                  <a:cubicBezTo>
                    <a:pt x="385" y="489"/>
                    <a:pt x="370" y="520"/>
                    <a:pt x="356" y="551"/>
                  </a:cubicBezTo>
                  <a:lnTo>
                    <a:pt x="356" y="551"/>
                  </a:lnTo>
                  <a:lnTo>
                    <a:pt x="400" y="459"/>
                  </a:lnTo>
                  <a:close/>
                  <a:moveTo>
                    <a:pt x="4409" y="0"/>
                  </a:moveTo>
                  <a:cubicBezTo>
                    <a:pt x="3027" y="0"/>
                    <a:pt x="1633" y="156"/>
                    <a:pt x="331" y="612"/>
                  </a:cubicBezTo>
                  <a:lnTo>
                    <a:pt x="331" y="612"/>
                  </a:lnTo>
                  <a:cubicBezTo>
                    <a:pt x="339" y="592"/>
                    <a:pt x="348" y="572"/>
                    <a:pt x="356" y="551"/>
                  </a:cubicBezTo>
                  <a:lnTo>
                    <a:pt x="356" y="551"/>
                  </a:lnTo>
                  <a:lnTo>
                    <a:pt x="327" y="614"/>
                  </a:lnTo>
                  <a:cubicBezTo>
                    <a:pt x="328" y="613"/>
                    <a:pt x="329" y="613"/>
                    <a:pt x="331" y="612"/>
                  </a:cubicBezTo>
                  <a:lnTo>
                    <a:pt x="331" y="612"/>
                  </a:lnTo>
                  <a:cubicBezTo>
                    <a:pt x="1" y="1425"/>
                    <a:pt x="170" y="2411"/>
                    <a:pt x="701" y="3122"/>
                  </a:cubicBezTo>
                  <a:cubicBezTo>
                    <a:pt x="1239" y="3843"/>
                    <a:pt x="2188" y="4263"/>
                    <a:pt x="3100" y="4299"/>
                  </a:cubicBezTo>
                  <a:cubicBezTo>
                    <a:pt x="3156" y="4302"/>
                    <a:pt x="3211" y="4303"/>
                    <a:pt x="3267" y="4303"/>
                  </a:cubicBezTo>
                  <a:cubicBezTo>
                    <a:pt x="3685" y="4303"/>
                    <a:pt x="4102" y="4233"/>
                    <a:pt x="4511" y="4233"/>
                  </a:cubicBezTo>
                  <a:cubicBezTo>
                    <a:pt x="4753" y="4233"/>
                    <a:pt x="4991" y="4257"/>
                    <a:pt x="5226" y="4336"/>
                  </a:cubicBezTo>
                  <a:cubicBezTo>
                    <a:pt x="5874" y="4527"/>
                    <a:pt x="6366" y="5066"/>
                    <a:pt x="6941" y="5330"/>
                  </a:cubicBezTo>
                  <a:cubicBezTo>
                    <a:pt x="7580" y="5668"/>
                    <a:pt x="8346" y="5704"/>
                    <a:pt x="9067" y="5704"/>
                  </a:cubicBezTo>
                  <a:cubicBezTo>
                    <a:pt x="9787" y="5704"/>
                    <a:pt x="10590" y="5558"/>
                    <a:pt x="11046" y="5020"/>
                  </a:cubicBezTo>
                  <a:cubicBezTo>
                    <a:pt x="11311" y="4682"/>
                    <a:pt x="11420" y="4299"/>
                    <a:pt x="11420" y="3880"/>
                  </a:cubicBezTo>
                  <a:cubicBezTo>
                    <a:pt x="11457" y="2630"/>
                    <a:pt x="10590" y="1489"/>
                    <a:pt x="9486" y="878"/>
                  </a:cubicBezTo>
                  <a:cubicBezTo>
                    <a:pt x="8346" y="276"/>
                    <a:pt x="7051" y="121"/>
                    <a:pt x="5801" y="48"/>
                  </a:cubicBezTo>
                  <a:cubicBezTo>
                    <a:pt x="5341" y="18"/>
                    <a:pt x="4876" y="0"/>
                    <a:pt x="4409" y="0"/>
                  </a:cubicBezTo>
                  <a:close/>
                </a:path>
              </a:pathLst>
            </a:custGeom>
            <a:solidFill>
              <a:srgbClr val="F3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834;p69"/>
            <p:cNvSpPr/>
            <p:nvPr/>
          </p:nvSpPr>
          <p:spPr>
            <a:xfrm>
              <a:off x="7944749" y="3054123"/>
              <a:ext cx="1524" cy="4903"/>
            </a:xfrm>
            <a:custGeom>
              <a:avLst/>
              <a:gdLst/>
              <a:ahLst/>
              <a:cxnLst/>
              <a:rect l="l" t="t" r="r" b="b"/>
              <a:pathLst>
                <a:path w="37" h="119" extrusionOk="0">
                  <a:moveTo>
                    <a:pt x="0" y="0"/>
                  </a:moveTo>
                  <a:lnTo>
                    <a:pt x="0" y="37"/>
                  </a:lnTo>
                  <a:cubicBezTo>
                    <a:pt x="0" y="37"/>
                    <a:pt x="10" y="46"/>
                    <a:pt x="19" y="62"/>
                  </a:cubicBezTo>
                  <a:lnTo>
                    <a:pt x="19" y="62"/>
                  </a:lnTo>
                  <a:lnTo>
                    <a:pt x="0" y="0"/>
                  </a:lnTo>
                  <a:close/>
                  <a:moveTo>
                    <a:pt x="19" y="62"/>
                  </a:moveTo>
                  <a:lnTo>
                    <a:pt x="37" y="119"/>
                  </a:lnTo>
                  <a:cubicBezTo>
                    <a:pt x="37" y="97"/>
                    <a:pt x="28" y="77"/>
                    <a:pt x="19" y="62"/>
                  </a:cubicBezTo>
                  <a:close/>
                </a:path>
              </a:pathLst>
            </a:custGeom>
            <a:solidFill>
              <a:srgbClr val="EC6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835;p69"/>
            <p:cNvSpPr/>
            <p:nvPr/>
          </p:nvSpPr>
          <p:spPr>
            <a:xfrm>
              <a:off x="7944749" y="3054123"/>
              <a:ext cx="41" cy="1524"/>
            </a:xfrm>
            <a:custGeom>
              <a:avLst/>
              <a:gdLst/>
              <a:ahLst/>
              <a:cxnLst/>
              <a:rect l="l" t="t" r="r" b="b"/>
              <a:pathLst>
                <a:path w="1" h="37" extrusionOk="0">
                  <a:moveTo>
                    <a:pt x="0" y="0"/>
                  </a:moveTo>
                  <a:lnTo>
                    <a:pt x="0" y="37"/>
                  </a:lnTo>
                  <a:lnTo>
                    <a:pt x="0" y="0"/>
                  </a:lnTo>
                  <a:close/>
                </a:path>
              </a:pathLst>
            </a:custGeom>
            <a:solidFill>
              <a:srgbClr val="C44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836;p69"/>
            <p:cNvSpPr/>
            <p:nvPr/>
          </p:nvSpPr>
          <p:spPr>
            <a:xfrm>
              <a:off x="7888345" y="3054123"/>
              <a:ext cx="62830" cy="67321"/>
            </a:xfrm>
            <a:custGeom>
              <a:avLst/>
              <a:gdLst/>
              <a:ahLst/>
              <a:cxnLst/>
              <a:rect l="l" t="t" r="r" b="b"/>
              <a:pathLst>
                <a:path w="1525" h="1634" extrusionOk="0">
                  <a:moveTo>
                    <a:pt x="685" y="0"/>
                  </a:moveTo>
                  <a:cubicBezTo>
                    <a:pt x="493" y="37"/>
                    <a:pt x="302" y="119"/>
                    <a:pt x="192" y="301"/>
                  </a:cubicBezTo>
                  <a:cubicBezTo>
                    <a:pt x="1" y="721"/>
                    <a:pt x="457" y="1214"/>
                    <a:pt x="840" y="1332"/>
                  </a:cubicBezTo>
                  <a:cubicBezTo>
                    <a:pt x="913" y="1332"/>
                    <a:pt x="913" y="1442"/>
                    <a:pt x="840" y="1442"/>
                  </a:cubicBezTo>
                  <a:lnTo>
                    <a:pt x="804" y="1442"/>
                  </a:lnTo>
                  <a:cubicBezTo>
                    <a:pt x="493" y="1369"/>
                    <a:pt x="192" y="1104"/>
                    <a:pt x="37" y="803"/>
                  </a:cubicBezTo>
                  <a:lnTo>
                    <a:pt x="37" y="803"/>
                  </a:lnTo>
                  <a:cubicBezTo>
                    <a:pt x="74" y="913"/>
                    <a:pt x="156" y="1031"/>
                    <a:pt x="229" y="1104"/>
                  </a:cubicBezTo>
                  <a:cubicBezTo>
                    <a:pt x="384" y="1296"/>
                    <a:pt x="612" y="1442"/>
                    <a:pt x="840" y="1560"/>
                  </a:cubicBezTo>
                  <a:cubicBezTo>
                    <a:pt x="877" y="1597"/>
                    <a:pt x="913" y="1633"/>
                    <a:pt x="950" y="1633"/>
                  </a:cubicBezTo>
                  <a:lnTo>
                    <a:pt x="986" y="1597"/>
                  </a:lnTo>
                  <a:cubicBezTo>
                    <a:pt x="1032" y="1597"/>
                    <a:pt x="1032" y="1560"/>
                    <a:pt x="1068" y="1560"/>
                  </a:cubicBezTo>
                  <a:cubicBezTo>
                    <a:pt x="1406" y="1177"/>
                    <a:pt x="1524" y="612"/>
                    <a:pt x="1406" y="119"/>
                  </a:cubicBezTo>
                  <a:cubicBezTo>
                    <a:pt x="1178" y="73"/>
                    <a:pt x="986" y="0"/>
                    <a:pt x="758" y="0"/>
                  </a:cubicBezTo>
                  <a:close/>
                </a:path>
              </a:pathLst>
            </a:custGeom>
            <a:solidFill>
              <a:srgbClr val="EC6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837;p69"/>
            <p:cNvSpPr/>
            <p:nvPr/>
          </p:nvSpPr>
          <p:spPr>
            <a:xfrm>
              <a:off x="7888345" y="3054123"/>
              <a:ext cx="37657" cy="59410"/>
            </a:xfrm>
            <a:custGeom>
              <a:avLst/>
              <a:gdLst/>
              <a:ahLst/>
              <a:cxnLst/>
              <a:rect l="l" t="t" r="r" b="b"/>
              <a:pathLst>
                <a:path w="914" h="1442" extrusionOk="0">
                  <a:moveTo>
                    <a:pt x="685" y="0"/>
                  </a:moveTo>
                  <a:lnTo>
                    <a:pt x="685" y="0"/>
                  </a:lnTo>
                  <a:cubicBezTo>
                    <a:pt x="457" y="37"/>
                    <a:pt x="192" y="155"/>
                    <a:pt x="74" y="383"/>
                  </a:cubicBezTo>
                  <a:cubicBezTo>
                    <a:pt x="37" y="493"/>
                    <a:pt x="37" y="648"/>
                    <a:pt x="37" y="803"/>
                  </a:cubicBezTo>
                  <a:cubicBezTo>
                    <a:pt x="192" y="1104"/>
                    <a:pt x="493" y="1369"/>
                    <a:pt x="804" y="1442"/>
                  </a:cubicBezTo>
                  <a:lnTo>
                    <a:pt x="840" y="1442"/>
                  </a:lnTo>
                  <a:cubicBezTo>
                    <a:pt x="913" y="1442"/>
                    <a:pt x="913" y="1332"/>
                    <a:pt x="840" y="1332"/>
                  </a:cubicBezTo>
                  <a:cubicBezTo>
                    <a:pt x="457" y="1214"/>
                    <a:pt x="1" y="721"/>
                    <a:pt x="192" y="301"/>
                  </a:cubicBezTo>
                  <a:cubicBezTo>
                    <a:pt x="302" y="119"/>
                    <a:pt x="493" y="37"/>
                    <a:pt x="685" y="0"/>
                  </a:cubicBezTo>
                  <a:close/>
                </a:path>
              </a:pathLst>
            </a:custGeom>
            <a:solidFill>
              <a:srgbClr val="C44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838;p69"/>
            <p:cNvSpPr/>
            <p:nvPr/>
          </p:nvSpPr>
          <p:spPr>
            <a:xfrm>
              <a:off x="7883854" y="3448788"/>
              <a:ext cx="505565" cy="256717"/>
            </a:xfrm>
            <a:custGeom>
              <a:avLst/>
              <a:gdLst/>
              <a:ahLst/>
              <a:cxnLst/>
              <a:rect l="l" t="t" r="r" b="b"/>
              <a:pathLst>
                <a:path w="12271" h="6231" extrusionOk="0">
                  <a:moveTo>
                    <a:pt x="10865" y="0"/>
                  </a:moveTo>
                  <a:lnTo>
                    <a:pt x="0" y="5364"/>
                  </a:lnTo>
                  <a:lnTo>
                    <a:pt x="2655" y="6231"/>
                  </a:lnTo>
                  <a:lnTo>
                    <a:pt x="12270" y="1487"/>
                  </a:lnTo>
                  <a:lnTo>
                    <a:pt x="10865" y="0"/>
                  </a:lnTo>
                  <a:close/>
                </a:path>
              </a:pathLst>
            </a:custGeom>
            <a:solidFill>
              <a:srgbClr val="F3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839;p69"/>
            <p:cNvSpPr/>
            <p:nvPr/>
          </p:nvSpPr>
          <p:spPr>
            <a:xfrm>
              <a:off x="7453093" y="3470583"/>
              <a:ext cx="505936" cy="252226"/>
            </a:xfrm>
            <a:custGeom>
              <a:avLst/>
              <a:gdLst/>
              <a:ahLst/>
              <a:cxnLst/>
              <a:rect l="l" t="t" r="r" b="b"/>
              <a:pathLst>
                <a:path w="12280" h="6122" extrusionOk="0">
                  <a:moveTo>
                    <a:pt x="2427" y="0"/>
                  </a:moveTo>
                  <a:lnTo>
                    <a:pt x="1" y="1104"/>
                  </a:lnTo>
                  <a:lnTo>
                    <a:pt x="10720" y="6121"/>
                  </a:lnTo>
                  <a:lnTo>
                    <a:pt x="12280" y="5437"/>
                  </a:lnTo>
                  <a:lnTo>
                    <a:pt x="2427" y="0"/>
                  </a:lnTo>
                  <a:close/>
                </a:path>
              </a:pathLst>
            </a:custGeom>
            <a:solidFill>
              <a:srgbClr val="F3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840;p69"/>
            <p:cNvSpPr/>
            <p:nvPr/>
          </p:nvSpPr>
          <p:spPr>
            <a:xfrm>
              <a:off x="7427919" y="3497240"/>
              <a:ext cx="983650" cy="786426"/>
            </a:xfrm>
            <a:custGeom>
              <a:avLst/>
              <a:gdLst/>
              <a:ahLst/>
              <a:cxnLst/>
              <a:rect l="l" t="t" r="r" b="b"/>
              <a:pathLst>
                <a:path w="23875" h="19088" extrusionOk="0">
                  <a:moveTo>
                    <a:pt x="602" y="0"/>
                  </a:moveTo>
                  <a:cubicBezTo>
                    <a:pt x="286" y="0"/>
                    <a:pt x="0" y="266"/>
                    <a:pt x="0" y="612"/>
                  </a:cubicBezTo>
                  <a:lnTo>
                    <a:pt x="302" y="14561"/>
                  </a:lnTo>
                  <a:cubicBezTo>
                    <a:pt x="302" y="14789"/>
                    <a:pt x="457" y="14980"/>
                    <a:pt x="685" y="15090"/>
                  </a:cubicBezTo>
                  <a:lnTo>
                    <a:pt x="9962" y="18593"/>
                  </a:lnTo>
                  <a:cubicBezTo>
                    <a:pt x="9962" y="18593"/>
                    <a:pt x="10670" y="19087"/>
                    <a:pt x="11681" y="19087"/>
                  </a:cubicBezTo>
                  <a:cubicBezTo>
                    <a:pt x="11716" y="19087"/>
                    <a:pt x="11751" y="19087"/>
                    <a:pt x="11787" y="19085"/>
                  </a:cubicBezTo>
                  <a:cubicBezTo>
                    <a:pt x="11822" y="19087"/>
                    <a:pt x="11857" y="19087"/>
                    <a:pt x="11892" y="19087"/>
                  </a:cubicBezTo>
                  <a:cubicBezTo>
                    <a:pt x="12895" y="19087"/>
                    <a:pt x="13612" y="18593"/>
                    <a:pt x="13612" y="18593"/>
                  </a:cubicBezTo>
                  <a:lnTo>
                    <a:pt x="23190" y="15090"/>
                  </a:lnTo>
                  <a:cubicBezTo>
                    <a:pt x="23418" y="14980"/>
                    <a:pt x="23564" y="14789"/>
                    <a:pt x="23564" y="14561"/>
                  </a:cubicBezTo>
                  <a:lnTo>
                    <a:pt x="23875" y="612"/>
                  </a:lnTo>
                  <a:cubicBezTo>
                    <a:pt x="23875" y="266"/>
                    <a:pt x="23589" y="0"/>
                    <a:pt x="23273" y="0"/>
                  </a:cubicBezTo>
                  <a:cubicBezTo>
                    <a:pt x="23207" y="0"/>
                    <a:pt x="23139" y="12"/>
                    <a:pt x="23072" y="37"/>
                  </a:cubicBezTo>
                  <a:lnTo>
                    <a:pt x="13529" y="4070"/>
                  </a:lnTo>
                  <a:lnTo>
                    <a:pt x="10154" y="4070"/>
                  </a:lnTo>
                  <a:lnTo>
                    <a:pt x="803" y="37"/>
                  </a:lnTo>
                  <a:cubicBezTo>
                    <a:pt x="736" y="12"/>
                    <a:pt x="668" y="0"/>
                    <a:pt x="602"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841;p69"/>
            <p:cNvSpPr/>
            <p:nvPr/>
          </p:nvSpPr>
          <p:spPr>
            <a:xfrm>
              <a:off x="7449714" y="3539718"/>
              <a:ext cx="369894" cy="682602"/>
            </a:xfrm>
            <a:custGeom>
              <a:avLst/>
              <a:gdLst/>
              <a:ahLst/>
              <a:cxnLst/>
              <a:rect l="l" t="t" r="r" b="b"/>
              <a:pathLst>
                <a:path w="8978" h="16568" extrusionOk="0">
                  <a:moveTo>
                    <a:pt x="119" y="110"/>
                  </a:moveTo>
                  <a:lnTo>
                    <a:pt x="8895" y="3841"/>
                  </a:lnTo>
                  <a:lnTo>
                    <a:pt x="8749" y="16421"/>
                  </a:lnTo>
                  <a:lnTo>
                    <a:pt x="539" y="13566"/>
                  </a:lnTo>
                  <a:lnTo>
                    <a:pt x="119" y="110"/>
                  </a:lnTo>
                  <a:close/>
                  <a:moveTo>
                    <a:pt x="1" y="1"/>
                  </a:moveTo>
                  <a:lnTo>
                    <a:pt x="457" y="13603"/>
                  </a:lnTo>
                  <a:lnTo>
                    <a:pt x="457" y="13648"/>
                  </a:lnTo>
                  <a:lnTo>
                    <a:pt x="8786" y="16531"/>
                  </a:lnTo>
                  <a:lnTo>
                    <a:pt x="8822" y="16567"/>
                  </a:lnTo>
                  <a:lnTo>
                    <a:pt x="8977" y="3796"/>
                  </a:lnTo>
                  <a:lnTo>
                    <a:pt x="1" y="1"/>
                  </a:lnTo>
                  <a:close/>
                </a:path>
              </a:pathLst>
            </a:custGeom>
            <a:solidFill>
              <a:srgbClr val="FE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842;p69"/>
            <p:cNvSpPr/>
            <p:nvPr/>
          </p:nvSpPr>
          <p:spPr>
            <a:xfrm>
              <a:off x="7842858" y="3664887"/>
              <a:ext cx="140986" cy="618824"/>
            </a:xfrm>
            <a:custGeom>
              <a:avLst/>
              <a:gdLst/>
              <a:ahLst/>
              <a:cxnLst/>
              <a:rect l="l" t="t" r="r" b="b"/>
              <a:pathLst>
                <a:path w="3422" h="15020" extrusionOk="0">
                  <a:moveTo>
                    <a:pt x="1" y="1"/>
                  </a:moveTo>
                  <a:lnTo>
                    <a:pt x="1" y="14597"/>
                  </a:lnTo>
                  <a:cubicBezTo>
                    <a:pt x="251" y="14743"/>
                    <a:pt x="841" y="15019"/>
                    <a:pt x="1582" y="15019"/>
                  </a:cubicBezTo>
                  <a:cubicBezTo>
                    <a:pt x="1626" y="15019"/>
                    <a:pt x="1671" y="15018"/>
                    <a:pt x="1716" y="15016"/>
                  </a:cubicBezTo>
                  <a:cubicBezTo>
                    <a:pt x="1761" y="15018"/>
                    <a:pt x="1805" y="15019"/>
                    <a:pt x="1849" y="15019"/>
                  </a:cubicBezTo>
                  <a:cubicBezTo>
                    <a:pt x="2578" y="15019"/>
                    <a:pt x="3138" y="14745"/>
                    <a:pt x="3422" y="14633"/>
                  </a:cubicBezTo>
                  <a:lnTo>
                    <a:pt x="3422" y="1"/>
                  </a:lnTo>
                  <a:close/>
                </a:path>
              </a:pathLst>
            </a:custGeom>
            <a:solidFill>
              <a:srgbClr val="FE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843;p69"/>
            <p:cNvSpPr/>
            <p:nvPr/>
          </p:nvSpPr>
          <p:spPr>
            <a:xfrm>
              <a:off x="7874460" y="4165933"/>
              <a:ext cx="78198" cy="80093"/>
            </a:xfrm>
            <a:custGeom>
              <a:avLst/>
              <a:gdLst/>
              <a:ahLst/>
              <a:cxnLst/>
              <a:rect l="l" t="t" r="r" b="b"/>
              <a:pathLst>
                <a:path w="1898" h="1944" extrusionOk="0">
                  <a:moveTo>
                    <a:pt x="949" y="0"/>
                  </a:moveTo>
                  <a:cubicBezTo>
                    <a:pt x="411" y="0"/>
                    <a:pt x="0" y="420"/>
                    <a:pt x="0" y="958"/>
                  </a:cubicBezTo>
                  <a:cubicBezTo>
                    <a:pt x="0" y="1487"/>
                    <a:pt x="411" y="1943"/>
                    <a:pt x="949" y="1943"/>
                  </a:cubicBezTo>
                  <a:cubicBezTo>
                    <a:pt x="1478" y="1943"/>
                    <a:pt x="1898" y="1487"/>
                    <a:pt x="1898" y="958"/>
                  </a:cubicBezTo>
                  <a:cubicBezTo>
                    <a:pt x="1898" y="420"/>
                    <a:pt x="1478" y="0"/>
                    <a:pt x="949"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844;p69"/>
            <p:cNvSpPr/>
            <p:nvPr/>
          </p:nvSpPr>
          <p:spPr>
            <a:xfrm>
              <a:off x="7863171" y="3716759"/>
              <a:ext cx="100404" cy="39140"/>
            </a:xfrm>
            <a:custGeom>
              <a:avLst/>
              <a:gdLst/>
              <a:ahLst/>
              <a:cxnLst/>
              <a:rect l="l" t="t" r="r" b="b"/>
              <a:pathLst>
                <a:path w="2437" h="950" extrusionOk="0">
                  <a:moveTo>
                    <a:pt x="1" y="0"/>
                  </a:moveTo>
                  <a:lnTo>
                    <a:pt x="1" y="949"/>
                  </a:lnTo>
                  <a:lnTo>
                    <a:pt x="2436" y="949"/>
                  </a:lnTo>
                  <a:lnTo>
                    <a:pt x="243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845;p69"/>
            <p:cNvSpPr/>
            <p:nvPr/>
          </p:nvSpPr>
          <p:spPr>
            <a:xfrm>
              <a:off x="7842858" y="3881028"/>
              <a:ext cx="140986" cy="98880"/>
            </a:xfrm>
            <a:custGeom>
              <a:avLst/>
              <a:gdLst/>
              <a:ahLst/>
              <a:cxnLst/>
              <a:rect l="l" t="t" r="r" b="b"/>
              <a:pathLst>
                <a:path w="3422" h="2400" extrusionOk="0">
                  <a:moveTo>
                    <a:pt x="3422" y="0"/>
                  </a:moveTo>
                  <a:lnTo>
                    <a:pt x="1" y="1332"/>
                  </a:lnTo>
                  <a:lnTo>
                    <a:pt x="1" y="2399"/>
                  </a:lnTo>
                  <a:lnTo>
                    <a:pt x="3422" y="1031"/>
                  </a:lnTo>
                  <a:lnTo>
                    <a:pt x="342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846;p69"/>
            <p:cNvSpPr/>
            <p:nvPr/>
          </p:nvSpPr>
          <p:spPr>
            <a:xfrm>
              <a:off x="7842858" y="3959186"/>
              <a:ext cx="140986" cy="100404"/>
            </a:xfrm>
            <a:custGeom>
              <a:avLst/>
              <a:gdLst/>
              <a:ahLst/>
              <a:cxnLst/>
              <a:rect l="l" t="t" r="r" b="b"/>
              <a:pathLst>
                <a:path w="3422" h="2437" extrusionOk="0">
                  <a:moveTo>
                    <a:pt x="3422" y="1"/>
                  </a:moveTo>
                  <a:lnTo>
                    <a:pt x="1" y="1369"/>
                  </a:lnTo>
                  <a:lnTo>
                    <a:pt x="1" y="2436"/>
                  </a:lnTo>
                  <a:lnTo>
                    <a:pt x="3422" y="1068"/>
                  </a:lnTo>
                  <a:lnTo>
                    <a:pt x="342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847;p69"/>
            <p:cNvSpPr/>
            <p:nvPr/>
          </p:nvSpPr>
          <p:spPr>
            <a:xfrm>
              <a:off x="8015410" y="3526946"/>
              <a:ext cx="367998" cy="695374"/>
            </a:xfrm>
            <a:custGeom>
              <a:avLst/>
              <a:gdLst/>
              <a:ahLst/>
              <a:cxnLst/>
              <a:rect l="l" t="t" r="r" b="b"/>
              <a:pathLst>
                <a:path w="8932" h="16878" extrusionOk="0">
                  <a:moveTo>
                    <a:pt x="8849" y="156"/>
                  </a:moveTo>
                  <a:lnTo>
                    <a:pt x="8621" y="13456"/>
                  </a:lnTo>
                  <a:lnTo>
                    <a:pt x="146" y="16731"/>
                  </a:lnTo>
                  <a:lnTo>
                    <a:pt x="73" y="3805"/>
                  </a:lnTo>
                  <a:lnTo>
                    <a:pt x="8849" y="156"/>
                  </a:lnTo>
                  <a:close/>
                  <a:moveTo>
                    <a:pt x="8931" y="1"/>
                  </a:moveTo>
                  <a:lnTo>
                    <a:pt x="0" y="3768"/>
                  </a:lnTo>
                  <a:lnTo>
                    <a:pt x="73" y="16804"/>
                  </a:lnTo>
                  <a:lnTo>
                    <a:pt x="73" y="16877"/>
                  </a:lnTo>
                  <a:lnTo>
                    <a:pt x="8667" y="13539"/>
                  </a:lnTo>
                  <a:lnTo>
                    <a:pt x="8703" y="13539"/>
                  </a:lnTo>
                  <a:lnTo>
                    <a:pt x="8931" y="83"/>
                  </a:lnTo>
                  <a:lnTo>
                    <a:pt x="8931" y="1"/>
                  </a:lnTo>
                  <a:close/>
                </a:path>
              </a:pathLst>
            </a:custGeom>
            <a:solidFill>
              <a:srgbClr val="FE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848;p69"/>
            <p:cNvSpPr/>
            <p:nvPr/>
          </p:nvSpPr>
          <p:spPr>
            <a:xfrm>
              <a:off x="8329983" y="3746465"/>
              <a:ext cx="94018" cy="150380"/>
            </a:xfrm>
            <a:custGeom>
              <a:avLst/>
              <a:gdLst/>
              <a:ahLst/>
              <a:cxnLst/>
              <a:rect l="l" t="t" r="r" b="b"/>
              <a:pathLst>
                <a:path w="2282" h="3650" extrusionOk="0">
                  <a:moveTo>
                    <a:pt x="804" y="0"/>
                  </a:moveTo>
                  <a:cubicBezTo>
                    <a:pt x="722" y="0"/>
                    <a:pt x="649" y="0"/>
                    <a:pt x="576" y="73"/>
                  </a:cubicBezTo>
                  <a:cubicBezTo>
                    <a:pt x="530" y="146"/>
                    <a:pt x="530" y="265"/>
                    <a:pt x="576" y="338"/>
                  </a:cubicBezTo>
                  <a:cubicBezTo>
                    <a:pt x="685" y="648"/>
                    <a:pt x="986" y="830"/>
                    <a:pt x="1260" y="1022"/>
                  </a:cubicBezTo>
                  <a:cubicBezTo>
                    <a:pt x="1201" y="1016"/>
                    <a:pt x="1141" y="1013"/>
                    <a:pt x="1080" y="1013"/>
                  </a:cubicBezTo>
                  <a:cubicBezTo>
                    <a:pt x="785" y="1013"/>
                    <a:pt x="479" y="1085"/>
                    <a:pt x="229" y="1213"/>
                  </a:cubicBezTo>
                  <a:cubicBezTo>
                    <a:pt x="120" y="1286"/>
                    <a:pt x="1" y="1369"/>
                    <a:pt x="1" y="1478"/>
                  </a:cubicBezTo>
                  <a:cubicBezTo>
                    <a:pt x="1" y="1633"/>
                    <a:pt x="156" y="1706"/>
                    <a:pt x="265" y="1788"/>
                  </a:cubicBezTo>
                  <a:cubicBezTo>
                    <a:pt x="464" y="1870"/>
                    <a:pt x="667" y="1911"/>
                    <a:pt x="884" y="1911"/>
                  </a:cubicBezTo>
                  <a:cubicBezTo>
                    <a:pt x="956" y="1911"/>
                    <a:pt x="1029" y="1907"/>
                    <a:pt x="1105" y="1898"/>
                  </a:cubicBezTo>
                  <a:lnTo>
                    <a:pt x="1105" y="1898"/>
                  </a:lnTo>
                  <a:cubicBezTo>
                    <a:pt x="840" y="1934"/>
                    <a:pt x="612" y="1971"/>
                    <a:pt x="384" y="2089"/>
                  </a:cubicBezTo>
                  <a:cubicBezTo>
                    <a:pt x="265" y="2126"/>
                    <a:pt x="120" y="2199"/>
                    <a:pt x="74" y="2317"/>
                  </a:cubicBezTo>
                  <a:cubicBezTo>
                    <a:pt x="74" y="2427"/>
                    <a:pt x="120" y="2509"/>
                    <a:pt x="192" y="2545"/>
                  </a:cubicBezTo>
                  <a:cubicBezTo>
                    <a:pt x="229" y="2618"/>
                    <a:pt x="302" y="2655"/>
                    <a:pt x="384" y="2700"/>
                  </a:cubicBezTo>
                  <a:cubicBezTo>
                    <a:pt x="551" y="2754"/>
                    <a:pt x="718" y="2788"/>
                    <a:pt x="871" y="2788"/>
                  </a:cubicBezTo>
                  <a:cubicBezTo>
                    <a:pt x="926" y="2788"/>
                    <a:pt x="980" y="2783"/>
                    <a:pt x="1032" y="2773"/>
                  </a:cubicBezTo>
                  <a:lnTo>
                    <a:pt x="1032" y="2773"/>
                  </a:lnTo>
                  <a:cubicBezTo>
                    <a:pt x="913" y="2810"/>
                    <a:pt x="804" y="2883"/>
                    <a:pt x="685" y="2965"/>
                  </a:cubicBezTo>
                  <a:cubicBezTo>
                    <a:pt x="576" y="3038"/>
                    <a:pt x="494" y="3111"/>
                    <a:pt x="457" y="3230"/>
                  </a:cubicBezTo>
                  <a:cubicBezTo>
                    <a:pt x="426" y="3623"/>
                    <a:pt x="903" y="3650"/>
                    <a:pt x="1204" y="3650"/>
                  </a:cubicBezTo>
                  <a:cubicBezTo>
                    <a:pt x="1253" y="3650"/>
                    <a:pt x="1296" y="3649"/>
                    <a:pt x="1333" y="3649"/>
                  </a:cubicBezTo>
                  <a:cubicBezTo>
                    <a:pt x="1561" y="3649"/>
                    <a:pt x="1862" y="3649"/>
                    <a:pt x="2017" y="3458"/>
                  </a:cubicBezTo>
                  <a:cubicBezTo>
                    <a:pt x="2090" y="3339"/>
                    <a:pt x="2090" y="3266"/>
                    <a:pt x="2090" y="3193"/>
                  </a:cubicBezTo>
                  <a:lnTo>
                    <a:pt x="2090" y="2883"/>
                  </a:lnTo>
                  <a:cubicBezTo>
                    <a:pt x="2090" y="2846"/>
                    <a:pt x="2054" y="2846"/>
                    <a:pt x="2054" y="2846"/>
                  </a:cubicBezTo>
                  <a:cubicBezTo>
                    <a:pt x="2209" y="2737"/>
                    <a:pt x="2282" y="2582"/>
                    <a:pt x="2282" y="2390"/>
                  </a:cubicBezTo>
                  <a:cubicBezTo>
                    <a:pt x="2282" y="2244"/>
                    <a:pt x="2245" y="2089"/>
                    <a:pt x="2126" y="1934"/>
                  </a:cubicBezTo>
                  <a:cubicBezTo>
                    <a:pt x="2172" y="1788"/>
                    <a:pt x="2245" y="1670"/>
                    <a:pt x="2209" y="1478"/>
                  </a:cubicBezTo>
                  <a:cubicBezTo>
                    <a:pt x="2172" y="1332"/>
                    <a:pt x="2090" y="1213"/>
                    <a:pt x="1981" y="1141"/>
                  </a:cubicBezTo>
                  <a:lnTo>
                    <a:pt x="1981" y="830"/>
                  </a:lnTo>
                  <a:cubicBezTo>
                    <a:pt x="1944" y="648"/>
                    <a:pt x="1789" y="529"/>
                    <a:pt x="1634" y="420"/>
                  </a:cubicBezTo>
                  <a:cubicBezTo>
                    <a:pt x="1406" y="192"/>
                    <a:pt x="1141" y="0"/>
                    <a:pt x="804" y="0"/>
                  </a:cubicBezTo>
                  <a:close/>
                </a:path>
              </a:pathLst>
            </a:custGeom>
            <a:solidFill>
              <a:srgbClr val="EE7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849;p69"/>
            <p:cNvSpPr/>
            <p:nvPr/>
          </p:nvSpPr>
          <p:spPr>
            <a:xfrm>
              <a:off x="8372461" y="3785524"/>
              <a:ext cx="42148" cy="10959"/>
            </a:xfrm>
            <a:custGeom>
              <a:avLst/>
              <a:gdLst/>
              <a:ahLst/>
              <a:cxnLst/>
              <a:rect l="l" t="t" r="r" b="b"/>
              <a:pathLst>
                <a:path w="1023" h="266" extrusionOk="0">
                  <a:moveTo>
                    <a:pt x="147" y="1"/>
                  </a:moveTo>
                  <a:cubicBezTo>
                    <a:pt x="183" y="37"/>
                    <a:pt x="183" y="37"/>
                    <a:pt x="229" y="74"/>
                  </a:cubicBezTo>
                  <a:cubicBezTo>
                    <a:pt x="174" y="74"/>
                    <a:pt x="123" y="58"/>
                    <a:pt x="74" y="58"/>
                  </a:cubicBezTo>
                  <a:cubicBezTo>
                    <a:pt x="49" y="58"/>
                    <a:pt x="25" y="62"/>
                    <a:pt x="1" y="74"/>
                  </a:cubicBezTo>
                  <a:cubicBezTo>
                    <a:pt x="338" y="74"/>
                    <a:pt x="685" y="156"/>
                    <a:pt x="1023" y="265"/>
                  </a:cubicBezTo>
                  <a:cubicBezTo>
                    <a:pt x="986" y="229"/>
                    <a:pt x="950" y="193"/>
                    <a:pt x="950" y="193"/>
                  </a:cubicBezTo>
                  <a:lnTo>
                    <a:pt x="950" y="156"/>
                  </a:lnTo>
                  <a:cubicBezTo>
                    <a:pt x="685" y="110"/>
                    <a:pt x="411" y="37"/>
                    <a:pt x="147" y="1"/>
                  </a:cubicBezTo>
                  <a:close/>
                </a:path>
              </a:pathLst>
            </a:custGeom>
            <a:solidFill>
              <a:srgbClr val="C65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850;p69"/>
            <p:cNvSpPr/>
            <p:nvPr/>
          </p:nvSpPr>
          <p:spPr>
            <a:xfrm>
              <a:off x="8353673" y="3823511"/>
              <a:ext cx="63942" cy="6056"/>
            </a:xfrm>
            <a:custGeom>
              <a:avLst/>
              <a:gdLst/>
              <a:ahLst/>
              <a:cxnLst/>
              <a:rect l="l" t="t" r="r" b="b"/>
              <a:pathLst>
                <a:path w="1552" h="147" extrusionOk="0">
                  <a:moveTo>
                    <a:pt x="967" y="0"/>
                  </a:moveTo>
                  <a:cubicBezTo>
                    <a:pt x="767" y="0"/>
                    <a:pt x="566" y="9"/>
                    <a:pt x="375" y="28"/>
                  </a:cubicBezTo>
                  <a:lnTo>
                    <a:pt x="530" y="28"/>
                  </a:lnTo>
                  <a:cubicBezTo>
                    <a:pt x="338" y="64"/>
                    <a:pt x="147" y="101"/>
                    <a:pt x="1" y="146"/>
                  </a:cubicBezTo>
                  <a:cubicBezTo>
                    <a:pt x="318" y="97"/>
                    <a:pt x="636" y="77"/>
                    <a:pt x="945" y="77"/>
                  </a:cubicBezTo>
                  <a:cubicBezTo>
                    <a:pt x="1152" y="77"/>
                    <a:pt x="1354" y="86"/>
                    <a:pt x="1551" y="101"/>
                  </a:cubicBezTo>
                  <a:lnTo>
                    <a:pt x="1551" y="64"/>
                  </a:lnTo>
                  <a:lnTo>
                    <a:pt x="1551" y="28"/>
                  </a:lnTo>
                  <a:cubicBezTo>
                    <a:pt x="1364" y="9"/>
                    <a:pt x="1166" y="0"/>
                    <a:pt x="967" y="0"/>
                  </a:cubicBezTo>
                  <a:close/>
                </a:path>
              </a:pathLst>
            </a:custGeom>
            <a:solidFill>
              <a:srgbClr val="C65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851;p69"/>
            <p:cNvSpPr/>
            <p:nvPr/>
          </p:nvSpPr>
          <p:spPr>
            <a:xfrm>
              <a:off x="8364592" y="3859191"/>
              <a:ext cx="54920" cy="6056"/>
            </a:xfrm>
            <a:custGeom>
              <a:avLst/>
              <a:gdLst/>
              <a:ahLst/>
              <a:cxnLst/>
              <a:rect l="l" t="t" r="r" b="b"/>
              <a:pathLst>
                <a:path w="1333" h="147" extrusionOk="0">
                  <a:moveTo>
                    <a:pt x="1332" y="1"/>
                  </a:moveTo>
                  <a:cubicBezTo>
                    <a:pt x="949" y="1"/>
                    <a:pt x="566" y="1"/>
                    <a:pt x="192" y="37"/>
                  </a:cubicBezTo>
                  <a:cubicBezTo>
                    <a:pt x="110" y="74"/>
                    <a:pt x="37" y="110"/>
                    <a:pt x="0" y="147"/>
                  </a:cubicBezTo>
                  <a:cubicBezTo>
                    <a:pt x="307" y="94"/>
                    <a:pt x="610" y="60"/>
                    <a:pt x="914" y="60"/>
                  </a:cubicBezTo>
                  <a:cubicBezTo>
                    <a:pt x="1026" y="60"/>
                    <a:pt x="1138" y="64"/>
                    <a:pt x="1250" y="74"/>
                  </a:cubicBezTo>
                  <a:cubicBezTo>
                    <a:pt x="1286" y="37"/>
                    <a:pt x="1286" y="37"/>
                    <a:pt x="1332" y="1"/>
                  </a:cubicBezTo>
                  <a:close/>
                </a:path>
              </a:pathLst>
            </a:custGeom>
            <a:solidFill>
              <a:srgbClr val="C65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852;p69"/>
            <p:cNvSpPr/>
            <p:nvPr/>
          </p:nvSpPr>
          <p:spPr>
            <a:xfrm>
              <a:off x="7417000" y="3746465"/>
              <a:ext cx="95543" cy="150380"/>
            </a:xfrm>
            <a:custGeom>
              <a:avLst/>
              <a:gdLst/>
              <a:ahLst/>
              <a:cxnLst/>
              <a:rect l="l" t="t" r="r" b="b"/>
              <a:pathLst>
                <a:path w="2319" h="3650" extrusionOk="0">
                  <a:moveTo>
                    <a:pt x="1479" y="0"/>
                  </a:moveTo>
                  <a:cubicBezTo>
                    <a:pt x="1141" y="0"/>
                    <a:pt x="913" y="192"/>
                    <a:pt x="649" y="420"/>
                  </a:cubicBezTo>
                  <a:cubicBezTo>
                    <a:pt x="530" y="529"/>
                    <a:pt x="384" y="648"/>
                    <a:pt x="338" y="830"/>
                  </a:cubicBezTo>
                  <a:lnTo>
                    <a:pt x="338" y="1141"/>
                  </a:lnTo>
                  <a:cubicBezTo>
                    <a:pt x="229" y="1213"/>
                    <a:pt x="110" y="1332"/>
                    <a:pt x="110" y="1478"/>
                  </a:cubicBezTo>
                  <a:cubicBezTo>
                    <a:pt x="74" y="1670"/>
                    <a:pt x="110" y="1788"/>
                    <a:pt x="192" y="1934"/>
                  </a:cubicBezTo>
                  <a:cubicBezTo>
                    <a:pt x="74" y="2089"/>
                    <a:pt x="1" y="2244"/>
                    <a:pt x="1" y="2390"/>
                  </a:cubicBezTo>
                  <a:cubicBezTo>
                    <a:pt x="37" y="2582"/>
                    <a:pt x="110" y="2737"/>
                    <a:pt x="229" y="2846"/>
                  </a:cubicBezTo>
                  <a:lnTo>
                    <a:pt x="229" y="2883"/>
                  </a:lnTo>
                  <a:cubicBezTo>
                    <a:pt x="229" y="2965"/>
                    <a:pt x="192" y="3157"/>
                    <a:pt x="192" y="3193"/>
                  </a:cubicBezTo>
                  <a:cubicBezTo>
                    <a:pt x="192" y="3266"/>
                    <a:pt x="192" y="3339"/>
                    <a:pt x="265" y="3458"/>
                  </a:cubicBezTo>
                  <a:cubicBezTo>
                    <a:pt x="421" y="3649"/>
                    <a:pt x="758" y="3649"/>
                    <a:pt x="986" y="3649"/>
                  </a:cubicBezTo>
                  <a:cubicBezTo>
                    <a:pt x="1023" y="3649"/>
                    <a:pt x="1066" y="3650"/>
                    <a:pt x="1115" y="3650"/>
                  </a:cubicBezTo>
                  <a:cubicBezTo>
                    <a:pt x="1416" y="3650"/>
                    <a:pt x="1888" y="3623"/>
                    <a:pt x="1825" y="3230"/>
                  </a:cubicBezTo>
                  <a:cubicBezTo>
                    <a:pt x="1825" y="3111"/>
                    <a:pt x="1707" y="3038"/>
                    <a:pt x="1634" y="2965"/>
                  </a:cubicBezTo>
                  <a:cubicBezTo>
                    <a:pt x="1524" y="2883"/>
                    <a:pt x="1406" y="2810"/>
                    <a:pt x="1251" y="2773"/>
                  </a:cubicBezTo>
                  <a:lnTo>
                    <a:pt x="1251" y="2773"/>
                  </a:lnTo>
                  <a:cubicBezTo>
                    <a:pt x="1312" y="2783"/>
                    <a:pt x="1373" y="2788"/>
                    <a:pt x="1433" y="2788"/>
                  </a:cubicBezTo>
                  <a:cubicBezTo>
                    <a:pt x="1598" y="2788"/>
                    <a:pt x="1758" y="2754"/>
                    <a:pt x="1898" y="2700"/>
                  </a:cubicBezTo>
                  <a:cubicBezTo>
                    <a:pt x="2017" y="2655"/>
                    <a:pt x="2090" y="2618"/>
                    <a:pt x="2126" y="2545"/>
                  </a:cubicBezTo>
                  <a:cubicBezTo>
                    <a:pt x="2209" y="2509"/>
                    <a:pt x="2245" y="2427"/>
                    <a:pt x="2209" y="2317"/>
                  </a:cubicBezTo>
                  <a:cubicBezTo>
                    <a:pt x="2209" y="2199"/>
                    <a:pt x="2053" y="2126"/>
                    <a:pt x="1898" y="2089"/>
                  </a:cubicBezTo>
                  <a:cubicBezTo>
                    <a:pt x="1707" y="1971"/>
                    <a:pt x="1442" y="1934"/>
                    <a:pt x="1214" y="1898"/>
                  </a:cubicBezTo>
                  <a:lnTo>
                    <a:pt x="1214" y="1898"/>
                  </a:lnTo>
                  <a:cubicBezTo>
                    <a:pt x="1292" y="1907"/>
                    <a:pt x="1366" y="1911"/>
                    <a:pt x="1439" y="1911"/>
                  </a:cubicBezTo>
                  <a:cubicBezTo>
                    <a:pt x="1657" y="1911"/>
                    <a:pt x="1855" y="1870"/>
                    <a:pt x="2053" y="1788"/>
                  </a:cubicBezTo>
                  <a:cubicBezTo>
                    <a:pt x="2163" y="1706"/>
                    <a:pt x="2282" y="1633"/>
                    <a:pt x="2318" y="1478"/>
                  </a:cubicBezTo>
                  <a:cubicBezTo>
                    <a:pt x="2318" y="1369"/>
                    <a:pt x="2209" y="1286"/>
                    <a:pt x="2090" y="1213"/>
                  </a:cubicBezTo>
                  <a:cubicBezTo>
                    <a:pt x="1840" y="1085"/>
                    <a:pt x="1534" y="1013"/>
                    <a:pt x="1244" y="1013"/>
                  </a:cubicBezTo>
                  <a:cubicBezTo>
                    <a:pt x="1185" y="1013"/>
                    <a:pt x="1126" y="1016"/>
                    <a:pt x="1068" y="1022"/>
                  </a:cubicBezTo>
                  <a:cubicBezTo>
                    <a:pt x="1333" y="830"/>
                    <a:pt x="1597" y="648"/>
                    <a:pt x="1752" y="338"/>
                  </a:cubicBezTo>
                  <a:cubicBezTo>
                    <a:pt x="1789" y="265"/>
                    <a:pt x="1789" y="146"/>
                    <a:pt x="1707" y="73"/>
                  </a:cubicBezTo>
                  <a:cubicBezTo>
                    <a:pt x="1670" y="0"/>
                    <a:pt x="1597" y="0"/>
                    <a:pt x="1479" y="0"/>
                  </a:cubicBezTo>
                  <a:close/>
                </a:path>
              </a:pathLst>
            </a:custGeom>
            <a:solidFill>
              <a:srgbClr val="EE7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853;p69"/>
            <p:cNvSpPr/>
            <p:nvPr/>
          </p:nvSpPr>
          <p:spPr>
            <a:xfrm>
              <a:off x="7427919" y="3785524"/>
              <a:ext cx="42518" cy="10959"/>
            </a:xfrm>
            <a:custGeom>
              <a:avLst/>
              <a:gdLst/>
              <a:ahLst/>
              <a:cxnLst/>
              <a:rect l="l" t="t" r="r" b="b"/>
              <a:pathLst>
                <a:path w="1032" h="266" extrusionOk="0">
                  <a:moveTo>
                    <a:pt x="876" y="1"/>
                  </a:moveTo>
                  <a:lnTo>
                    <a:pt x="876" y="1"/>
                  </a:lnTo>
                  <a:cubicBezTo>
                    <a:pt x="612" y="37"/>
                    <a:pt x="347" y="110"/>
                    <a:pt x="73" y="156"/>
                  </a:cubicBezTo>
                  <a:lnTo>
                    <a:pt x="73" y="193"/>
                  </a:lnTo>
                  <a:cubicBezTo>
                    <a:pt x="37" y="193"/>
                    <a:pt x="0" y="229"/>
                    <a:pt x="0" y="265"/>
                  </a:cubicBezTo>
                  <a:cubicBezTo>
                    <a:pt x="347" y="156"/>
                    <a:pt x="685" y="74"/>
                    <a:pt x="1031" y="74"/>
                  </a:cubicBezTo>
                  <a:cubicBezTo>
                    <a:pt x="1004" y="62"/>
                    <a:pt x="978" y="58"/>
                    <a:pt x="952" y="58"/>
                  </a:cubicBezTo>
                  <a:cubicBezTo>
                    <a:pt x="901" y="58"/>
                    <a:pt x="852" y="74"/>
                    <a:pt x="803" y="74"/>
                  </a:cubicBezTo>
                  <a:cubicBezTo>
                    <a:pt x="803" y="37"/>
                    <a:pt x="840" y="37"/>
                    <a:pt x="876" y="1"/>
                  </a:cubicBezTo>
                  <a:close/>
                </a:path>
              </a:pathLst>
            </a:custGeom>
            <a:solidFill>
              <a:srgbClr val="C65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854;p69"/>
            <p:cNvSpPr/>
            <p:nvPr/>
          </p:nvSpPr>
          <p:spPr>
            <a:xfrm>
              <a:off x="7423387" y="3823511"/>
              <a:ext cx="65838" cy="6056"/>
            </a:xfrm>
            <a:custGeom>
              <a:avLst/>
              <a:gdLst/>
              <a:ahLst/>
              <a:cxnLst/>
              <a:rect l="l" t="t" r="r" b="b"/>
              <a:pathLst>
                <a:path w="1598" h="147" extrusionOk="0">
                  <a:moveTo>
                    <a:pt x="604" y="0"/>
                  </a:moveTo>
                  <a:cubicBezTo>
                    <a:pt x="405" y="0"/>
                    <a:pt x="206" y="9"/>
                    <a:pt x="1" y="28"/>
                  </a:cubicBezTo>
                  <a:lnTo>
                    <a:pt x="37" y="64"/>
                  </a:lnTo>
                  <a:lnTo>
                    <a:pt x="1" y="101"/>
                  </a:lnTo>
                  <a:cubicBezTo>
                    <a:pt x="213" y="86"/>
                    <a:pt x="418" y="77"/>
                    <a:pt x="623" y="77"/>
                  </a:cubicBezTo>
                  <a:cubicBezTo>
                    <a:pt x="930" y="77"/>
                    <a:pt x="1234" y="97"/>
                    <a:pt x="1552" y="146"/>
                  </a:cubicBezTo>
                  <a:lnTo>
                    <a:pt x="1597" y="146"/>
                  </a:lnTo>
                  <a:cubicBezTo>
                    <a:pt x="1406" y="101"/>
                    <a:pt x="1251" y="64"/>
                    <a:pt x="1059" y="28"/>
                  </a:cubicBezTo>
                  <a:lnTo>
                    <a:pt x="1214" y="28"/>
                  </a:lnTo>
                  <a:cubicBezTo>
                    <a:pt x="1004" y="9"/>
                    <a:pt x="804" y="0"/>
                    <a:pt x="604" y="0"/>
                  </a:cubicBezTo>
                  <a:close/>
                </a:path>
              </a:pathLst>
            </a:custGeom>
            <a:solidFill>
              <a:srgbClr val="C65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855;p69"/>
            <p:cNvSpPr/>
            <p:nvPr/>
          </p:nvSpPr>
          <p:spPr>
            <a:xfrm>
              <a:off x="7423387" y="3859191"/>
              <a:ext cx="54549" cy="6056"/>
            </a:xfrm>
            <a:custGeom>
              <a:avLst/>
              <a:gdLst/>
              <a:ahLst/>
              <a:cxnLst/>
              <a:rect l="l" t="t" r="r" b="b"/>
              <a:pathLst>
                <a:path w="1324" h="147" extrusionOk="0">
                  <a:moveTo>
                    <a:pt x="1" y="1"/>
                  </a:moveTo>
                  <a:cubicBezTo>
                    <a:pt x="1" y="37"/>
                    <a:pt x="37" y="37"/>
                    <a:pt x="37" y="74"/>
                  </a:cubicBezTo>
                  <a:cubicBezTo>
                    <a:pt x="160" y="64"/>
                    <a:pt x="279" y="60"/>
                    <a:pt x="397" y="60"/>
                  </a:cubicBezTo>
                  <a:cubicBezTo>
                    <a:pt x="718" y="60"/>
                    <a:pt x="1023" y="94"/>
                    <a:pt x="1324" y="147"/>
                  </a:cubicBezTo>
                  <a:cubicBezTo>
                    <a:pt x="1251" y="110"/>
                    <a:pt x="1214" y="74"/>
                    <a:pt x="1141" y="37"/>
                  </a:cubicBezTo>
                  <a:cubicBezTo>
                    <a:pt x="758" y="1"/>
                    <a:pt x="375" y="1"/>
                    <a:pt x="1" y="1"/>
                  </a:cubicBezTo>
                  <a:close/>
                </a:path>
              </a:pathLst>
            </a:custGeom>
            <a:solidFill>
              <a:srgbClr val="C65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856;p69"/>
            <p:cNvSpPr/>
            <p:nvPr/>
          </p:nvSpPr>
          <p:spPr>
            <a:xfrm>
              <a:off x="7880475" y="3152964"/>
              <a:ext cx="76714" cy="56403"/>
            </a:xfrm>
            <a:custGeom>
              <a:avLst/>
              <a:gdLst/>
              <a:ahLst/>
              <a:cxnLst/>
              <a:rect l="l" t="t" r="r" b="b"/>
              <a:pathLst>
                <a:path w="1862" h="1369" extrusionOk="0">
                  <a:moveTo>
                    <a:pt x="155" y="1"/>
                  </a:moveTo>
                  <a:cubicBezTo>
                    <a:pt x="119" y="1"/>
                    <a:pt x="82" y="1"/>
                    <a:pt x="82" y="37"/>
                  </a:cubicBezTo>
                  <a:cubicBezTo>
                    <a:pt x="37" y="74"/>
                    <a:pt x="37" y="74"/>
                    <a:pt x="37" y="110"/>
                  </a:cubicBezTo>
                  <a:cubicBezTo>
                    <a:pt x="0" y="302"/>
                    <a:pt x="0" y="457"/>
                    <a:pt x="37" y="603"/>
                  </a:cubicBezTo>
                  <a:cubicBezTo>
                    <a:pt x="82" y="758"/>
                    <a:pt x="155" y="913"/>
                    <a:pt x="228" y="1022"/>
                  </a:cubicBezTo>
                  <a:cubicBezTo>
                    <a:pt x="310" y="1141"/>
                    <a:pt x="420" y="1214"/>
                    <a:pt x="538" y="1250"/>
                  </a:cubicBezTo>
                  <a:cubicBezTo>
                    <a:pt x="648" y="1323"/>
                    <a:pt x="766" y="1369"/>
                    <a:pt x="912" y="1369"/>
                  </a:cubicBezTo>
                  <a:cubicBezTo>
                    <a:pt x="1031" y="1369"/>
                    <a:pt x="1141" y="1323"/>
                    <a:pt x="1259" y="1287"/>
                  </a:cubicBezTo>
                  <a:cubicBezTo>
                    <a:pt x="1405" y="1250"/>
                    <a:pt x="1487" y="1177"/>
                    <a:pt x="1597" y="1059"/>
                  </a:cubicBezTo>
                  <a:cubicBezTo>
                    <a:pt x="1825" y="831"/>
                    <a:pt x="1861" y="493"/>
                    <a:pt x="1861" y="147"/>
                  </a:cubicBezTo>
                  <a:cubicBezTo>
                    <a:pt x="1861" y="110"/>
                    <a:pt x="1788" y="37"/>
                    <a:pt x="1715" y="37"/>
                  </a:cubicBezTo>
                  <a:cubicBezTo>
                    <a:pt x="1679" y="37"/>
                    <a:pt x="1597" y="110"/>
                    <a:pt x="1597" y="147"/>
                  </a:cubicBezTo>
                  <a:lnTo>
                    <a:pt x="1597" y="457"/>
                  </a:lnTo>
                  <a:cubicBezTo>
                    <a:pt x="1597" y="530"/>
                    <a:pt x="1560" y="603"/>
                    <a:pt x="1560" y="685"/>
                  </a:cubicBezTo>
                  <a:cubicBezTo>
                    <a:pt x="1524" y="758"/>
                    <a:pt x="1487" y="794"/>
                    <a:pt x="1451" y="867"/>
                  </a:cubicBezTo>
                  <a:cubicBezTo>
                    <a:pt x="1405" y="913"/>
                    <a:pt x="1369" y="949"/>
                    <a:pt x="1332" y="986"/>
                  </a:cubicBezTo>
                  <a:cubicBezTo>
                    <a:pt x="1296" y="1022"/>
                    <a:pt x="1223" y="1022"/>
                    <a:pt x="1177" y="1059"/>
                  </a:cubicBezTo>
                  <a:cubicBezTo>
                    <a:pt x="1141" y="1095"/>
                    <a:pt x="1068" y="1095"/>
                    <a:pt x="1031" y="1095"/>
                  </a:cubicBezTo>
                  <a:lnTo>
                    <a:pt x="839" y="1095"/>
                  </a:lnTo>
                  <a:cubicBezTo>
                    <a:pt x="766" y="1095"/>
                    <a:pt x="721" y="1059"/>
                    <a:pt x="648" y="1059"/>
                  </a:cubicBezTo>
                  <a:lnTo>
                    <a:pt x="684" y="1059"/>
                  </a:lnTo>
                  <a:cubicBezTo>
                    <a:pt x="648" y="1022"/>
                    <a:pt x="575" y="1022"/>
                    <a:pt x="538" y="986"/>
                  </a:cubicBezTo>
                  <a:cubicBezTo>
                    <a:pt x="493" y="949"/>
                    <a:pt x="456" y="913"/>
                    <a:pt x="420" y="867"/>
                  </a:cubicBezTo>
                  <a:cubicBezTo>
                    <a:pt x="383" y="794"/>
                    <a:pt x="347" y="758"/>
                    <a:pt x="310" y="685"/>
                  </a:cubicBezTo>
                  <a:cubicBezTo>
                    <a:pt x="310" y="603"/>
                    <a:pt x="265" y="530"/>
                    <a:pt x="265" y="457"/>
                  </a:cubicBezTo>
                  <a:lnTo>
                    <a:pt x="265" y="110"/>
                  </a:lnTo>
                  <a:cubicBezTo>
                    <a:pt x="265" y="74"/>
                    <a:pt x="265" y="37"/>
                    <a:pt x="228" y="37"/>
                  </a:cubicBezTo>
                  <a:cubicBezTo>
                    <a:pt x="192" y="1"/>
                    <a:pt x="192" y="1"/>
                    <a:pt x="155"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Rounded Rectangular Callout 159"/>
          <p:cNvSpPr/>
          <p:nvPr/>
        </p:nvSpPr>
        <p:spPr>
          <a:xfrm>
            <a:off x="2286000" y="2038350"/>
            <a:ext cx="5257800" cy="1828800"/>
          </a:xfrm>
          <a:prstGeom prst="wedgeRoundRectCallout">
            <a:avLst>
              <a:gd name="adj1" fmla="val -63464"/>
              <a:gd name="adj2" fmla="val 52823"/>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rgbClr val="FF0000"/>
                </a:solidFill>
                <a:latin typeface="Patrick Hand" charset="0"/>
              </a:rPr>
              <a:t>QUAN</a:t>
            </a:r>
            <a:r>
              <a:rPr lang="en-US" sz="3000" b="1" dirty="0">
                <a:solidFill>
                  <a:srgbClr val="FF0000"/>
                </a:solidFill>
                <a:latin typeface="Patrick Hand" charset="0"/>
              </a:rPr>
              <a:t> </a:t>
            </a:r>
            <a:r>
              <a:rPr lang="en-US" sz="3000" b="1" dirty="0" err="1">
                <a:solidFill>
                  <a:srgbClr val="FF0000"/>
                </a:solidFill>
                <a:latin typeface="Patrick Hand" charset="0"/>
              </a:rPr>
              <a:t>SÁT</a:t>
            </a:r>
            <a:r>
              <a:rPr lang="en-US" sz="3000" b="1" dirty="0">
                <a:solidFill>
                  <a:srgbClr val="FF0000"/>
                </a:solidFill>
                <a:latin typeface="Patrick Hand" charset="0"/>
              </a:rPr>
              <a:t> </a:t>
            </a:r>
            <a:r>
              <a:rPr lang="en-US" sz="3000" b="1" dirty="0" err="1">
                <a:solidFill>
                  <a:srgbClr val="FF0000"/>
                </a:solidFill>
                <a:latin typeface="Patrick Hand" charset="0"/>
              </a:rPr>
              <a:t>LƯỢC</a:t>
            </a:r>
            <a:r>
              <a:rPr lang="en-US" sz="3000" b="1" dirty="0">
                <a:solidFill>
                  <a:srgbClr val="FF0000"/>
                </a:solidFill>
                <a:latin typeface="Patrick Hand" charset="0"/>
              </a:rPr>
              <a:t> </a:t>
            </a:r>
            <a:r>
              <a:rPr lang="en-US" sz="3000" b="1" dirty="0" err="1">
                <a:solidFill>
                  <a:srgbClr val="FF0000"/>
                </a:solidFill>
                <a:latin typeface="Patrick Hand" charset="0"/>
              </a:rPr>
              <a:t>ĐỒ</a:t>
            </a:r>
            <a:r>
              <a:rPr lang="en-US" sz="3000" b="1" dirty="0">
                <a:solidFill>
                  <a:srgbClr val="FF0000"/>
                </a:solidFill>
                <a:latin typeface="Patrick Hand" charset="0"/>
              </a:rPr>
              <a:t> </a:t>
            </a:r>
            <a:r>
              <a:rPr lang="en-US" sz="3000" b="1" dirty="0" err="1">
                <a:solidFill>
                  <a:srgbClr val="FF0000"/>
                </a:solidFill>
                <a:latin typeface="Patrick Hand" charset="0"/>
              </a:rPr>
              <a:t>HÌNH</a:t>
            </a:r>
            <a:r>
              <a:rPr lang="en-US" sz="3000" b="1" dirty="0">
                <a:solidFill>
                  <a:srgbClr val="FF0000"/>
                </a:solidFill>
                <a:latin typeface="Patrick Hand" charset="0"/>
              </a:rPr>
              <a:t> 2:</a:t>
            </a:r>
          </a:p>
          <a:p>
            <a:pPr>
              <a:buFontTx/>
              <a:buChar char="-"/>
            </a:pPr>
            <a:r>
              <a:rPr lang="en-US" sz="2000" dirty="0">
                <a:solidFill>
                  <a:schemeClr val="tx1">
                    <a:lumMod val="50000"/>
                  </a:schemeClr>
                </a:solidFill>
                <a:latin typeface="Patrick Hand" charset="0"/>
              </a:rPr>
              <a:t> </a:t>
            </a:r>
            <a:r>
              <a:rPr lang="en-US" sz="2000" dirty="0" err="1">
                <a:solidFill>
                  <a:schemeClr val="tx1">
                    <a:lumMod val="50000"/>
                  </a:schemeClr>
                </a:solidFill>
                <a:latin typeface="Patrick Hand" charset="0"/>
              </a:rPr>
              <a:t>Xác</a:t>
            </a:r>
            <a:r>
              <a:rPr lang="en-US" sz="2000" dirty="0">
                <a:solidFill>
                  <a:schemeClr val="tx1">
                    <a:lumMod val="50000"/>
                  </a:schemeClr>
                </a:solidFill>
                <a:latin typeface="Patrick Hand" charset="0"/>
              </a:rPr>
              <a:t> </a:t>
            </a:r>
            <a:r>
              <a:rPr lang="en-US" sz="2000" dirty="0" err="1">
                <a:solidFill>
                  <a:schemeClr val="tx1">
                    <a:lumMod val="50000"/>
                  </a:schemeClr>
                </a:solidFill>
                <a:latin typeface="Patrick Hand" charset="0"/>
              </a:rPr>
              <a:t>định</a:t>
            </a:r>
            <a:r>
              <a:rPr lang="en-US" sz="2000" dirty="0">
                <a:solidFill>
                  <a:schemeClr val="tx1">
                    <a:lumMod val="50000"/>
                  </a:schemeClr>
                </a:solidFill>
                <a:latin typeface="Patrick Hand" charset="0"/>
              </a:rPr>
              <a:t> </a:t>
            </a:r>
            <a:r>
              <a:rPr lang="en-US" sz="2000" dirty="0" err="1">
                <a:solidFill>
                  <a:schemeClr val="tx1">
                    <a:lumMod val="50000"/>
                  </a:schemeClr>
                </a:solidFill>
                <a:latin typeface="Patrick Hand" charset="0"/>
              </a:rPr>
              <a:t>không</a:t>
            </a:r>
            <a:r>
              <a:rPr lang="en-US" sz="2000" dirty="0">
                <a:solidFill>
                  <a:schemeClr val="tx1">
                    <a:lumMod val="50000"/>
                  </a:schemeClr>
                </a:solidFill>
                <a:latin typeface="Patrick Hand" charset="0"/>
              </a:rPr>
              <a:t> </a:t>
            </a:r>
            <a:r>
              <a:rPr lang="en-US" sz="2000" dirty="0" err="1">
                <a:solidFill>
                  <a:schemeClr val="tx1">
                    <a:lumMod val="50000"/>
                  </a:schemeClr>
                </a:solidFill>
                <a:latin typeface="Patrick Hand" charset="0"/>
              </a:rPr>
              <a:t>gian</a:t>
            </a:r>
            <a:r>
              <a:rPr lang="en-US" sz="2000" dirty="0">
                <a:solidFill>
                  <a:schemeClr val="tx1">
                    <a:lumMod val="50000"/>
                  </a:schemeClr>
                </a:solidFill>
                <a:latin typeface="Patrick Hand" charset="0"/>
              </a:rPr>
              <a:t> </a:t>
            </a:r>
            <a:r>
              <a:rPr lang="en-US" sz="2000" dirty="0" err="1">
                <a:solidFill>
                  <a:schemeClr val="tx1">
                    <a:lumMod val="50000"/>
                  </a:schemeClr>
                </a:solidFill>
                <a:latin typeface="Patrick Hand" charset="0"/>
              </a:rPr>
              <a:t>sinh</a:t>
            </a:r>
            <a:r>
              <a:rPr lang="en-US" sz="2000" dirty="0">
                <a:solidFill>
                  <a:schemeClr val="tx1">
                    <a:lumMod val="50000"/>
                  </a:schemeClr>
                </a:solidFill>
                <a:latin typeface="Patrick Hand" charset="0"/>
              </a:rPr>
              <a:t> </a:t>
            </a:r>
            <a:r>
              <a:rPr lang="en-US" sz="2000" dirty="0" err="1">
                <a:solidFill>
                  <a:schemeClr val="tx1">
                    <a:lumMod val="50000"/>
                  </a:schemeClr>
                </a:solidFill>
                <a:latin typeface="Patrick Hand" charset="0"/>
              </a:rPr>
              <a:t>tồn</a:t>
            </a:r>
            <a:r>
              <a:rPr lang="en-US" sz="2000" dirty="0">
                <a:solidFill>
                  <a:schemeClr val="tx1">
                    <a:lumMod val="50000"/>
                  </a:schemeClr>
                </a:solidFill>
                <a:latin typeface="Patrick Hand" charset="0"/>
              </a:rPr>
              <a:t> </a:t>
            </a:r>
            <a:r>
              <a:rPr lang="en-US" sz="2000" dirty="0" err="1">
                <a:solidFill>
                  <a:schemeClr val="tx1">
                    <a:lumMod val="50000"/>
                  </a:schemeClr>
                </a:solidFill>
                <a:latin typeface="Patrick Hand" charset="0"/>
              </a:rPr>
              <a:t>của</a:t>
            </a:r>
            <a:r>
              <a:rPr lang="en-US" sz="2000" dirty="0">
                <a:solidFill>
                  <a:schemeClr val="tx1">
                    <a:lumMod val="50000"/>
                  </a:schemeClr>
                </a:solidFill>
                <a:latin typeface="Patrick Hand" charset="0"/>
              </a:rPr>
              <a:t> </a:t>
            </a:r>
            <a:r>
              <a:rPr lang="en-US" sz="2000" dirty="0" err="1">
                <a:solidFill>
                  <a:schemeClr val="tx1">
                    <a:lumMod val="50000"/>
                  </a:schemeClr>
                </a:solidFill>
                <a:latin typeface="Patrick Hand" charset="0"/>
              </a:rPr>
              <a:t>cư</a:t>
            </a:r>
            <a:r>
              <a:rPr lang="en-US" sz="2000" dirty="0">
                <a:solidFill>
                  <a:schemeClr val="tx1">
                    <a:lumMod val="50000"/>
                  </a:schemeClr>
                </a:solidFill>
                <a:latin typeface="Patrick Hand" charset="0"/>
              </a:rPr>
              <a:t> </a:t>
            </a:r>
            <a:r>
              <a:rPr lang="en-US" sz="2000" dirty="0" err="1">
                <a:solidFill>
                  <a:schemeClr val="tx1">
                    <a:lumMod val="50000"/>
                  </a:schemeClr>
                </a:solidFill>
                <a:latin typeface="Patrick Hand" charset="0"/>
              </a:rPr>
              <a:t>dân</a:t>
            </a:r>
            <a:r>
              <a:rPr lang="en-US" sz="2000" dirty="0">
                <a:solidFill>
                  <a:schemeClr val="tx1">
                    <a:lumMod val="50000"/>
                  </a:schemeClr>
                </a:solidFill>
                <a:latin typeface="Patrick Hand" charset="0"/>
              </a:rPr>
              <a:t> </a:t>
            </a:r>
            <a:r>
              <a:rPr lang="en-US" sz="2000" dirty="0" err="1">
                <a:solidFill>
                  <a:schemeClr val="tx1">
                    <a:lumMod val="50000"/>
                  </a:schemeClr>
                </a:solidFill>
                <a:latin typeface="Patrick Hand" charset="0"/>
              </a:rPr>
              <a:t>Chăm</a:t>
            </a:r>
            <a:r>
              <a:rPr lang="en-US" sz="2000" dirty="0">
                <a:solidFill>
                  <a:schemeClr val="tx1">
                    <a:lumMod val="50000"/>
                  </a:schemeClr>
                </a:solidFill>
                <a:latin typeface="Patrick Hand" charset="0"/>
              </a:rPr>
              <a:t>-pa.</a:t>
            </a:r>
          </a:p>
          <a:p>
            <a:pPr>
              <a:buFontTx/>
              <a:buChar char="-"/>
            </a:pPr>
            <a:r>
              <a:rPr lang="en-US" sz="2000" dirty="0">
                <a:solidFill>
                  <a:schemeClr val="tx1">
                    <a:lumMod val="50000"/>
                  </a:schemeClr>
                </a:solidFill>
                <a:latin typeface="Patrick Hand" charset="0"/>
              </a:rPr>
              <a:t> </a:t>
            </a:r>
            <a:r>
              <a:rPr lang="en-US" sz="2000" dirty="0" err="1">
                <a:solidFill>
                  <a:schemeClr val="tx1">
                    <a:lumMod val="50000"/>
                  </a:schemeClr>
                </a:solidFill>
                <a:latin typeface="Patrick Hand" charset="0"/>
              </a:rPr>
              <a:t>Xác</a:t>
            </a:r>
            <a:r>
              <a:rPr lang="en-US" sz="2000" dirty="0">
                <a:solidFill>
                  <a:schemeClr val="tx1">
                    <a:lumMod val="50000"/>
                  </a:schemeClr>
                </a:solidFill>
                <a:latin typeface="Patrick Hand" charset="0"/>
              </a:rPr>
              <a:t> </a:t>
            </a:r>
            <a:r>
              <a:rPr lang="en-US" sz="2000" dirty="0" err="1">
                <a:solidFill>
                  <a:schemeClr val="tx1">
                    <a:lumMod val="50000"/>
                  </a:schemeClr>
                </a:solidFill>
                <a:latin typeface="Patrick Hand" charset="0"/>
              </a:rPr>
              <a:t>định</a:t>
            </a:r>
            <a:r>
              <a:rPr lang="en-US" sz="2000" dirty="0">
                <a:solidFill>
                  <a:schemeClr val="tx1">
                    <a:lumMod val="50000"/>
                  </a:schemeClr>
                </a:solidFill>
                <a:latin typeface="Patrick Hand" charset="0"/>
              </a:rPr>
              <a:t> </a:t>
            </a:r>
            <a:r>
              <a:rPr lang="en-US" sz="2000" dirty="0" err="1">
                <a:solidFill>
                  <a:schemeClr val="tx1">
                    <a:lumMod val="50000"/>
                  </a:schemeClr>
                </a:solidFill>
                <a:latin typeface="Patrick Hand" charset="0"/>
              </a:rPr>
              <a:t>các</a:t>
            </a:r>
            <a:r>
              <a:rPr lang="en-US" sz="2000" dirty="0">
                <a:solidFill>
                  <a:schemeClr val="tx1">
                    <a:lumMod val="50000"/>
                  </a:schemeClr>
                </a:solidFill>
                <a:latin typeface="Patrick Hand" charset="0"/>
              </a:rPr>
              <a:t> </a:t>
            </a:r>
            <a:r>
              <a:rPr lang="en-US" sz="2000" dirty="0" err="1">
                <a:solidFill>
                  <a:schemeClr val="tx1">
                    <a:lumMod val="50000"/>
                  </a:schemeClr>
                </a:solidFill>
                <a:latin typeface="Patrick Hand" charset="0"/>
              </a:rPr>
              <a:t>giai</a:t>
            </a:r>
            <a:r>
              <a:rPr lang="en-US" sz="2000" dirty="0">
                <a:solidFill>
                  <a:schemeClr val="tx1">
                    <a:lumMod val="50000"/>
                  </a:schemeClr>
                </a:solidFill>
                <a:latin typeface="Patrick Hand" charset="0"/>
              </a:rPr>
              <a:t> </a:t>
            </a:r>
            <a:r>
              <a:rPr lang="en-US" sz="2000" dirty="0" err="1">
                <a:solidFill>
                  <a:schemeClr val="tx1">
                    <a:lumMod val="50000"/>
                  </a:schemeClr>
                </a:solidFill>
                <a:latin typeface="Patrick Hand" charset="0"/>
              </a:rPr>
              <a:t>đoạn</a:t>
            </a:r>
            <a:r>
              <a:rPr lang="en-US" sz="2000" dirty="0">
                <a:solidFill>
                  <a:schemeClr val="tx1">
                    <a:lumMod val="50000"/>
                  </a:schemeClr>
                </a:solidFill>
                <a:latin typeface="Patrick Hand" charset="0"/>
              </a:rPr>
              <a:t> </a:t>
            </a:r>
            <a:r>
              <a:rPr lang="en-US" sz="2000" dirty="0" err="1">
                <a:solidFill>
                  <a:schemeClr val="tx1">
                    <a:lumMod val="50000"/>
                  </a:schemeClr>
                </a:solidFill>
                <a:latin typeface="Patrick Hand" charset="0"/>
              </a:rPr>
              <a:t>phát</a:t>
            </a:r>
            <a:r>
              <a:rPr lang="en-US" sz="2000" dirty="0">
                <a:solidFill>
                  <a:schemeClr val="tx1">
                    <a:lumMod val="50000"/>
                  </a:schemeClr>
                </a:solidFill>
                <a:latin typeface="Patrick Hand" charset="0"/>
              </a:rPr>
              <a:t> </a:t>
            </a:r>
            <a:r>
              <a:rPr lang="en-US" sz="2000" dirty="0" err="1">
                <a:solidFill>
                  <a:schemeClr val="tx1">
                    <a:lumMod val="50000"/>
                  </a:schemeClr>
                </a:solidFill>
                <a:latin typeface="Patrick Hand" charset="0"/>
              </a:rPr>
              <a:t>triển</a:t>
            </a:r>
            <a:r>
              <a:rPr lang="en-US" sz="2000" dirty="0">
                <a:solidFill>
                  <a:schemeClr val="tx1">
                    <a:lumMod val="50000"/>
                  </a:schemeClr>
                </a:solidFill>
                <a:latin typeface="Patrick Hand" charset="0"/>
              </a:rPr>
              <a:t> </a:t>
            </a:r>
            <a:r>
              <a:rPr lang="en-US" sz="2000" dirty="0" err="1">
                <a:solidFill>
                  <a:schemeClr val="tx1">
                    <a:lumMod val="50000"/>
                  </a:schemeClr>
                </a:solidFill>
                <a:latin typeface="Patrick Hand" charset="0"/>
              </a:rPr>
              <a:t>của</a:t>
            </a:r>
            <a:r>
              <a:rPr lang="en-US" sz="2000" dirty="0">
                <a:solidFill>
                  <a:schemeClr val="tx1">
                    <a:lumMod val="50000"/>
                  </a:schemeClr>
                </a:solidFill>
                <a:latin typeface="Patrick Hand" charset="0"/>
              </a:rPr>
              <a:t> </a:t>
            </a:r>
            <a:r>
              <a:rPr lang="en-US" sz="2000" dirty="0" err="1">
                <a:solidFill>
                  <a:schemeClr val="tx1">
                    <a:lumMod val="50000"/>
                  </a:schemeClr>
                </a:solidFill>
                <a:latin typeface="Patrick Hand" charset="0"/>
              </a:rPr>
              <a:t>quốc</a:t>
            </a:r>
            <a:r>
              <a:rPr lang="en-US" sz="2000" dirty="0">
                <a:solidFill>
                  <a:schemeClr val="tx1">
                    <a:lumMod val="50000"/>
                  </a:schemeClr>
                </a:solidFill>
                <a:latin typeface="Patrick Hand" charset="0"/>
              </a:rPr>
              <a:t> </a:t>
            </a:r>
            <a:r>
              <a:rPr lang="en-US" sz="2000" dirty="0" err="1">
                <a:solidFill>
                  <a:schemeClr val="tx1">
                    <a:lumMod val="50000"/>
                  </a:schemeClr>
                </a:solidFill>
                <a:latin typeface="Patrick Hand" charset="0"/>
              </a:rPr>
              <a:t>gia</a:t>
            </a:r>
            <a:r>
              <a:rPr lang="en-US" sz="2000" dirty="0">
                <a:solidFill>
                  <a:schemeClr val="tx1">
                    <a:lumMod val="50000"/>
                  </a:schemeClr>
                </a:solidFill>
                <a:latin typeface="Patrick Hand" charset="0"/>
              </a:rPr>
              <a:t> </a:t>
            </a:r>
            <a:r>
              <a:rPr lang="en-US" sz="2000" dirty="0" err="1">
                <a:solidFill>
                  <a:schemeClr val="tx1">
                    <a:lumMod val="50000"/>
                  </a:schemeClr>
                </a:solidFill>
                <a:latin typeface="Patrick Hand" charset="0"/>
              </a:rPr>
              <a:t>này</a:t>
            </a:r>
            <a:r>
              <a:rPr lang="en-US" sz="2000" dirty="0">
                <a:solidFill>
                  <a:schemeClr val="tx1">
                    <a:lumMod val="50000"/>
                  </a:schemeClr>
                </a:solidFill>
                <a:latin typeface="Patrick Hand" charset="0"/>
              </a:rPr>
              <a:t> </a:t>
            </a:r>
            <a:r>
              <a:rPr lang="en-US" sz="2000" dirty="0" err="1">
                <a:solidFill>
                  <a:schemeClr val="tx1">
                    <a:lumMod val="50000"/>
                  </a:schemeClr>
                </a:solidFill>
                <a:latin typeface="Patrick Hand" charset="0"/>
              </a:rPr>
              <a:t>từ</a:t>
            </a:r>
            <a:r>
              <a:rPr lang="en-US" sz="2000" dirty="0">
                <a:solidFill>
                  <a:schemeClr val="tx1">
                    <a:lumMod val="50000"/>
                  </a:schemeClr>
                </a:solidFill>
                <a:latin typeface="Patrick Hand" charset="0"/>
              </a:rPr>
              <a:t> </a:t>
            </a:r>
            <a:r>
              <a:rPr lang="en-US" sz="2000" dirty="0" err="1">
                <a:solidFill>
                  <a:schemeClr val="tx1">
                    <a:lumMod val="50000"/>
                  </a:schemeClr>
                </a:solidFill>
                <a:latin typeface="Patrick Hand" charset="0"/>
              </a:rPr>
              <a:t>thế</a:t>
            </a:r>
            <a:r>
              <a:rPr lang="en-US" sz="2000" dirty="0">
                <a:solidFill>
                  <a:schemeClr val="tx1">
                    <a:lumMod val="50000"/>
                  </a:schemeClr>
                </a:solidFill>
                <a:latin typeface="Patrick Hand" charset="0"/>
              </a:rPr>
              <a:t> </a:t>
            </a:r>
            <a:r>
              <a:rPr lang="en-US" sz="2000" dirty="0" err="1">
                <a:solidFill>
                  <a:schemeClr val="tx1">
                    <a:lumMod val="50000"/>
                  </a:schemeClr>
                </a:solidFill>
                <a:latin typeface="Patrick Hand" charset="0"/>
              </a:rPr>
              <a:t>kỉ</a:t>
            </a:r>
            <a:r>
              <a:rPr lang="en-US" sz="2000" dirty="0">
                <a:solidFill>
                  <a:schemeClr val="tx1">
                    <a:lumMod val="50000"/>
                  </a:schemeClr>
                </a:solidFill>
                <a:latin typeface="Patrick Hand" charset="0"/>
              </a:rPr>
              <a:t> II </a:t>
            </a:r>
            <a:r>
              <a:rPr lang="en-US" sz="2000" dirty="0" err="1">
                <a:solidFill>
                  <a:schemeClr val="tx1">
                    <a:lumMod val="50000"/>
                  </a:schemeClr>
                </a:solidFill>
                <a:latin typeface="Patrick Hand" charset="0"/>
              </a:rPr>
              <a:t>đến</a:t>
            </a:r>
            <a:r>
              <a:rPr lang="en-US" sz="2000" dirty="0">
                <a:solidFill>
                  <a:schemeClr val="tx1">
                    <a:lumMod val="50000"/>
                  </a:schemeClr>
                </a:solidFill>
                <a:latin typeface="Patrick Hand" charset="0"/>
              </a:rPr>
              <a:t> </a:t>
            </a:r>
            <a:r>
              <a:rPr lang="en-US" sz="2000" dirty="0" err="1">
                <a:solidFill>
                  <a:schemeClr val="tx1">
                    <a:lumMod val="50000"/>
                  </a:schemeClr>
                </a:solidFill>
                <a:latin typeface="Patrick Hand" charset="0"/>
              </a:rPr>
              <a:t>thế</a:t>
            </a:r>
            <a:r>
              <a:rPr lang="en-US" sz="2000" dirty="0">
                <a:solidFill>
                  <a:schemeClr val="tx1">
                    <a:lumMod val="50000"/>
                  </a:schemeClr>
                </a:solidFill>
                <a:latin typeface="Patrick Hand" charset="0"/>
              </a:rPr>
              <a:t> </a:t>
            </a:r>
            <a:r>
              <a:rPr lang="en-US" sz="2000" dirty="0" err="1">
                <a:solidFill>
                  <a:schemeClr val="tx1">
                    <a:lumMod val="50000"/>
                  </a:schemeClr>
                </a:solidFill>
                <a:latin typeface="Patrick Hand" charset="0"/>
              </a:rPr>
              <a:t>kỉ</a:t>
            </a:r>
            <a:r>
              <a:rPr lang="en-US" sz="2000" dirty="0">
                <a:solidFill>
                  <a:schemeClr val="tx1">
                    <a:lumMod val="50000"/>
                  </a:schemeClr>
                </a:solidFill>
                <a:latin typeface="Patrick Hand" charset="0"/>
              </a:rPr>
              <a:t> 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500" fill="hold"/>
                                        <p:tgtEl>
                                          <p:spTgt spid="72"/>
                                        </p:tgtEl>
                                        <p:attrNameLst>
                                          <p:attrName>ppt_x</p:attrName>
                                        </p:attrNameLst>
                                      </p:cBhvr>
                                      <p:tavLst>
                                        <p:tav tm="0">
                                          <p:val>
                                            <p:strVal val="#ppt_x"/>
                                          </p:val>
                                        </p:tav>
                                        <p:tav tm="100000">
                                          <p:val>
                                            <p:strVal val="#ppt_x"/>
                                          </p:val>
                                        </p:tav>
                                      </p:tavLst>
                                    </p:anim>
                                    <p:anim calcmode="lin" valueType="num">
                                      <p:cBhvr additive="base">
                                        <p:cTn id="12" dur="500" fill="hold"/>
                                        <p:tgtEl>
                                          <p:spTgt spid="7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fill="hold"/>
                                        <p:tgtEl>
                                          <p:spTgt spid="73"/>
                                        </p:tgtEl>
                                        <p:attrNameLst>
                                          <p:attrName>ppt_x</p:attrName>
                                        </p:attrNameLst>
                                      </p:cBhvr>
                                      <p:tavLst>
                                        <p:tav tm="0">
                                          <p:val>
                                            <p:strVal val="#ppt_x"/>
                                          </p:val>
                                        </p:tav>
                                        <p:tav tm="100000">
                                          <p:val>
                                            <p:strVal val="#ppt_x"/>
                                          </p:val>
                                        </p:tav>
                                      </p:tavLst>
                                    </p:anim>
                                    <p:anim calcmode="lin" valueType="num">
                                      <p:cBhvr additive="base">
                                        <p:cTn id="16"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14"/>
                                        </p:tgtEl>
                                        <p:attrNameLst>
                                          <p:attrName>style.visibility</p:attrName>
                                        </p:attrNameLst>
                                      </p:cBhvr>
                                      <p:to>
                                        <p:strVal val="visible"/>
                                      </p:to>
                                    </p:set>
                                    <p:anim calcmode="lin" valueType="num">
                                      <p:cBhvr>
                                        <p:cTn id="21" dur="500" fill="hold"/>
                                        <p:tgtEl>
                                          <p:spTgt spid="114"/>
                                        </p:tgtEl>
                                        <p:attrNameLst>
                                          <p:attrName>ppt_w</p:attrName>
                                        </p:attrNameLst>
                                      </p:cBhvr>
                                      <p:tavLst>
                                        <p:tav tm="0">
                                          <p:val>
                                            <p:fltVal val="0"/>
                                          </p:val>
                                        </p:tav>
                                        <p:tav tm="100000">
                                          <p:val>
                                            <p:strVal val="#ppt_w"/>
                                          </p:val>
                                        </p:tav>
                                      </p:tavLst>
                                    </p:anim>
                                    <p:anim calcmode="lin" valueType="num">
                                      <p:cBhvr>
                                        <p:cTn id="22" dur="500" fill="hold"/>
                                        <p:tgtEl>
                                          <p:spTgt spid="114"/>
                                        </p:tgtEl>
                                        <p:attrNameLst>
                                          <p:attrName>ppt_h</p:attrName>
                                        </p:attrNameLst>
                                      </p:cBhvr>
                                      <p:tavLst>
                                        <p:tav tm="0">
                                          <p:val>
                                            <p:fltVal val="0"/>
                                          </p:val>
                                        </p:tav>
                                        <p:tav tm="100000">
                                          <p:val>
                                            <p:strVal val="#ppt_h"/>
                                          </p:val>
                                        </p:tav>
                                      </p:tavLst>
                                    </p:anim>
                                    <p:animEffect transition="in" filter="fade">
                                      <p:cBhvr>
                                        <p:cTn id="23" dur="500"/>
                                        <p:tgtEl>
                                          <p:spTgt spid="1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5"/>
                                        </p:tgtEl>
                                        <p:attrNameLst>
                                          <p:attrName>style.visibility</p:attrName>
                                        </p:attrNameLst>
                                      </p:cBhvr>
                                      <p:to>
                                        <p:strVal val="visible"/>
                                      </p:to>
                                    </p:set>
                                    <p:anim calcmode="lin" valueType="num">
                                      <p:cBhvr additive="base">
                                        <p:cTn id="28" dur="500" fill="hold"/>
                                        <p:tgtEl>
                                          <p:spTgt spid="115"/>
                                        </p:tgtEl>
                                        <p:attrNameLst>
                                          <p:attrName>ppt_x</p:attrName>
                                        </p:attrNameLst>
                                      </p:cBhvr>
                                      <p:tavLst>
                                        <p:tav tm="0">
                                          <p:val>
                                            <p:strVal val="#ppt_x"/>
                                          </p:val>
                                        </p:tav>
                                        <p:tav tm="100000">
                                          <p:val>
                                            <p:strVal val="#ppt_x"/>
                                          </p:val>
                                        </p:tav>
                                      </p:tavLst>
                                    </p:anim>
                                    <p:anim calcmode="lin" valueType="num">
                                      <p:cBhvr additive="base">
                                        <p:cTn id="29" dur="500" fill="hold"/>
                                        <p:tgtEl>
                                          <p:spTgt spid="1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60"/>
                                        </p:tgtEl>
                                        <p:attrNameLst>
                                          <p:attrName>style.visibility</p:attrName>
                                        </p:attrNameLst>
                                      </p:cBhvr>
                                      <p:to>
                                        <p:strVal val="visible"/>
                                      </p:to>
                                    </p:set>
                                    <p:anim calcmode="lin" valueType="num">
                                      <p:cBhvr additive="base">
                                        <p:cTn id="32" dur="500" fill="hold"/>
                                        <p:tgtEl>
                                          <p:spTgt spid="160"/>
                                        </p:tgtEl>
                                        <p:attrNameLst>
                                          <p:attrName>ppt_x</p:attrName>
                                        </p:attrNameLst>
                                      </p:cBhvr>
                                      <p:tavLst>
                                        <p:tav tm="0">
                                          <p:val>
                                            <p:strVal val="#ppt_x"/>
                                          </p:val>
                                        </p:tav>
                                        <p:tav tm="100000">
                                          <p:val>
                                            <p:strVal val="#ppt_x"/>
                                          </p:val>
                                        </p:tav>
                                      </p:tavLst>
                                    </p:anim>
                                    <p:anim calcmode="lin" valueType="num">
                                      <p:cBhvr additive="base">
                                        <p:cTn id="33" dur="500" fill="hold"/>
                                        <p:tgtEl>
                                          <p:spTgt spid="16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115"/>
                                        </p:tgtEl>
                                        <p:attrNameLst>
                                          <p:attrName>ppt_x</p:attrName>
                                        </p:attrNameLst>
                                      </p:cBhvr>
                                      <p:tavLst>
                                        <p:tav tm="0">
                                          <p:val>
                                            <p:strVal val="ppt_x"/>
                                          </p:val>
                                        </p:tav>
                                        <p:tav tm="100000">
                                          <p:val>
                                            <p:strVal val="ppt_x"/>
                                          </p:val>
                                        </p:tav>
                                      </p:tavLst>
                                    </p:anim>
                                    <p:anim calcmode="lin" valueType="num">
                                      <p:cBhvr additive="base">
                                        <p:cTn id="38" dur="500"/>
                                        <p:tgtEl>
                                          <p:spTgt spid="115"/>
                                        </p:tgtEl>
                                        <p:attrNameLst>
                                          <p:attrName>ppt_y</p:attrName>
                                        </p:attrNameLst>
                                      </p:cBhvr>
                                      <p:tavLst>
                                        <p:tav tm="0">
                                          <p:val>
                                            <p:strVal val="ppt_y"/>
                                          </p:val>
                                        </p:tav>
                                        <p:tav tm="100000">
                                          <p:val>
                                            <p:strVal val="1+ppt_h/2"/>
                                          </p:val>
                                        </p:tav>
                                      </p:tavLst>
                                    </p:anim>
                                    <p:set>
                                      <p:cBhvr>
                                        <p:cTn id="39" dur="1" fill="hold">
                                          <p:stCondLst>
                                            <p:cond delay="499"/>
                                          </p:stCondLst>
                                        </p:cTn>
                                        <p:tgtEl>
                                          <p:spTgt spid="115"/>
                                        </p:tgtEl>
                                        <p:attrNameLst>
                                          <p:attrName>style.visibility</p:attrName>
                                        </p:attrNameLst>
                                      </p:cBhvr>
                                      <p:to>
                                        <p:strVal val="hidden"/>
                                      </p:to>
                                    </p:set>
                                  </p:childTnLst>
                                </p:cTn>
                              </p:par>
                              <p:par>
                                <p:cTn id="40" presetID="2" presetClass="exit" presetSubtype="4" fill="hold" grpId="1" nodeType="withEffect">
                                  <p:stCondLst>
                                    <p:cond delay="0"/>
                                  </p:stCondLst>
                                  <p:childTnLst>
                                    <p:anim calcmode="lin" valueType="num">
                                      <p:cBhvr additive="base">
                                        <p:cTn id="41" dur="500"/>
                                        <p:tgtEl>
                                          <p:spTgt spid="160"/>
                                        </p:tgtEl>
                                        <p:attrNameLst>
                                          <p:attrName>ppt_x</p:attrName>
                                        </p:attrNameLst>
                                      </p:cBhvr>
                                      <p:tavLst>
                                        <p:tav tm="0">
                                          <p:val>
                                            <p:strVal val="ppt_x"/>
                                          </p:val>
                                        </p:tav>
                                        <p:tav tm="100000">
                                          <p:val>
                                            <p:strVal val="ppt_x"/>
                                          </p:val>
                                        </p:tav>
                                      </p:tavLst>
                                    </p:anim>
                                    <p:anim calcmode="lin" valueType="num">
                                      <p:cBhvr additive="base">
                                        <p:cTn id="42" dur="500"/>
                                        <p:tgtEl>
                                          <p:spTgt spid="160"/>
                                        </p:tgtEl>
                                        <p:attrNameLst>
                                          <p:attrName>ppt_y</p:attrName>
                                        </p:attrNameLst>
                                      </p:cBhvr>
                                      <p:tavLst>
                                        <p:tav tm="0">
                                          <p:val>
                                            <p:strVal val="ppt_y"/>
                                          </p:val>
                                        </p:tav>
                                        <p:tav tm="100000">
                                          <p:val>
                                            <p:strVal val="1+ppt_h/2"/>
                                          </p:val>
                                        </p:tav>
                                      </p:tavLst>
                                    </p:anim>
                                    <p:set>
                                      <p:cBhvr>
                                        <p:cTn id="43" dur="1" fill="hold">
                                          <p:stCondLst>
                                            <p:cond delay="499"/>
                                          </p:stCondLst>
                                        </p:cTn>
                                        <p:tgtEl>
                                          <p:spTgt spid="1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P spid="73" grpId="0"/>
      <p:bldP spid="114" grpId="0" animBg="1"/>
      <p:bldP spid="160" grpId="0" animBg="1"/>
      <p:bldP spid="16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98"/>
        <p:cNvGrpSpPr/>
        <p:nvPr/>
      </p:nvGrpSpPr>
      <p:grpSpPr>
        <a:xfrm>
          <a:off x="0" y="0"/>
          <a:ext cx="0" cy="0"/>
          <a:chOff x="0" y="0"/>
          <a:chExt cx="0" cy="0"/>
        </a:xfrm>
      </p:grpSpPr>
      <p:pic>
        <p:nvPicPr>
          <p:cNvPr id="142" name="Picture 141" descr="5.35.png"/>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09"/>
        <p:cNvGrpSpPr/>
        <p:nvPr/>
      </p:nvGrpSpPr>
      <p:grpSpPr>
        <a:xfrm>
          <a:off x="0" y="0"/>
          <a:ext cx="0" cy="0"/>
          <a:chOff x="0" y="0"/>
          <a:chExt cx="0" cy="0"/>
        </a:xfrm>
      </p:grpSpPr>
      <p:sp>
        <p:nvSpPr>
          <p:cNvPr id="64" name="Striped Right Arrow 63"/>
          <p:cNvSpPr/>
          <p:nvPr/>
        </p:nvSpPr>
        <p:spPr>
          <a:xfrm>
            <a:off x="669151" y="1510232"/>
            <a:ext cx="609600" cy="609600"/>
          </a:xfrm>
          <a:prstGeom prst="striped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5" name="Striped Right Arrow 64"/>
          <p:cNvSpPr/>
          <p:nvPr/>
        </p:nvSpPr>
        <p:spPr>
          <a:xfrm>
            <a:off x="648661" y="2495550"/>
            <a:ext cx="609600" cy="609600"/>
          </a:xfrm>
          <a:prstGeom prst="striped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6" name="Striped Right Arrow 65"/>
          <p:cNvSpPr/>
          <p:nvPr/>
        </p:nvSpPr>
        <p:spPr>
          <a:xfrm>
            <a:off x="669151" y="3457019"/>
            <a:ext cx="609600" cy="609600"/>
          </a:xfrm>
          <a:prstGeom prst="striped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7" name="TextBox 66"/>
          <p:cNvSpPr txBox="1"/>
          <p:nvPr/>
        </p:nvSpPr>
        <p:spPr>
          <a:xfrm>
            <a:off x="1445238" y="1461089"/>
            <a:ext cx="7086600" cy="707886"/>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b="1" dirty="0" err="1">
                <a:solidFill>
                  <a:srgbClr val="00B050"/>
                </a:solidFill>
                <a:latin typeface="Patrick Hand" charset="0"/>
              </a:rPr>
              <a:t>Trước</a:t>
            </a:r>
            <a:r>
              <a:rPr lang="en-US" sz="2000" b="1" dirty="0">
                <a:solidFill>
                  <a:srgbClr val="00B050"/>
                </a:solidFill>
                <a:latin typeface="Patrick Hand" charset="0"/>
              </a:rPr>
              <a:t> TK VIII: </a:t>
            </a:r>
            <a:r>
              <a:rPr lang="en-US" sz="2000" b="1" dirty="0" err="1">
                <a:solidFill>
                  <a:srgbClr val="00B050"/>
                </a:solidFill>
                <a:latin typeface="Patrick Hand" charset="0"/>
              </a:rPr>
              <a:t>Người</a:t>
            </a:r>
            <a:r>
              <a:rPr lang="en-US" sz="2000" b="1" dirty="0">
                <a:solidFill>
                  <a:srgbClr val="00B050"/>
                </a:solidFill>
                <a:latin typeface="Patrick Hand" charset="0"/>
              </a:rPr>
              <a:t> </a:t>
            </a:r>
            <a:r>
              <a:rPr lang="en-US" sz="2000" b="1" dirty="0" err="1">
                <a:solidFill>
                  <a:srgbClr val="00B050"/>
                </a:solidFill>
                <a:latin typeface="Patrick Hand" charset="0"/>
              </a:rPr>
              <a:t>chăm</a:t>
            </a:r>
            <a:r>
              <a:rPr lang="en-US" sz="2000" b="1" dirty="0">
                <a:solidFill>
                  <a:srgbClr val="00B050"/>
                </a:solidFill>
                <a:latin typeface="Patrick Hand" charset="0"/>
              </a:rPr>
              <a:t> </a:t>
            </a:r>
            <a:r>
              <a:rPr lang="en-US" sz="2000" b="1" dirty="0" err="1">
                <a:solidFill>
                  <a:srgbClr val="00B050"/>
                </a:solidFill>
                <a:latin typeface="Patrick Hand" charset="0"/>
              </a:rPr>
              <a:t>phát</a:t>
            </a:r>
            <a:r>
              <a:rPr lang="en-US" sz="2000" b="1" dirty="0">
                <a:solidFill>
                  <a:srgbClr val="00B050"/>
                </a:solidFill>
                <a:latin typeface="Patrick Hand" charset="0"/>
              </a:rPr>
              <a:t> </a:t>
            </a:r>
            <a:r>
              <a:rPr lang="en-US" sz="2000" b="1" dirty="0" err="1">
                <a:solidFill>
                  <a:srgbClr val="00B050"/>
                </a:solidFill>
                <a:latin typeface="Patrick Hand" charset="0"/>
              </a:rPr>
              <a:t>triển</a:t>
            </a:r>
            <a:r>
              <a:rPr lang="en-US" sz="2000" b="1" dirty="0">
                <a:solidFill>
                  <a:srgbClr val="00B050"/>
                </a:solidFill>
                <a:latin typeface="Patrick Hand" charset="0"/>
              </a:rPr>
              <a:t> </a:t>
            </a:r>
            <a:r>
              <a:rPr lang="en-US" sz="2000" b="1" dirty="0" err="1">
                <a:solidFill>
                  <a:srgbClr val="00B050"/>
                </a:solidFill>
                <a:latin typeface="Patrick Hand" charset="0"/>
              </a:rPr>
              <a:t>vương</a:t>
            </a:r>
            <a:r>
              <a:rPr lang="en-US" sz="2000" b="1" dirty="0">
                <a:solidFill>
                  <a:srgbClr val="00B050"/>
                </a:solidFill>
                <a:latin typeface="Patrick Hand" charset="0"/>
              </a:rPr>
              <a:t> </a:t>
            </a:r>
            <a:r>
              <a:rPr lang="en-US" sz="2000" b="1" dirty="0" err="1">
                <a:solidFill>
                  <a:srgbClr val="00B050"/>
                </a:solidFill>
                <a:latin typeface="Patrick Hand" charset="0"/>
              </a:rPr>
              <a:t>quốc</a:t>
            </a:r>
            <a:r>
              <a:rPr lang="en-US" sz="2000" b="1" dirty="0">
                <a:solidFill>
                  <a:srgbClr val="00B050"/>
                </a:solidFill>
                <a:latin typeface="Patrick Hand" charset="0"/>
              </a:rPr>
              <a:t> </a:t>
            </a:r>
            <a:r>
              <a:rPr lang="en-US" sz="2000" b="1" dirty="0" err="1">
                <a:solidFill>
                  <a:srgbClr val="00B050"/>
                </a:solidFill>
                <a:latin typeface="Patrick Hand" charset="0"/>
              </a:rPr>
              <a:t>hùng</a:t>
            </a:r>
            <a:r>
              <a:rPr lang="en-US" sz="2000" b="1" dirty="0">
                <a:solidFill>
                  <a:srgbClr val="00B050"/>
                </a:solidFill>
                <a:latin typeface="Patrick Hand" charset="0"/>
              </a:rPr>
              <a:t> </a:t>
            </a:r>
            <a:r>
              <a:rPr lang="en-US" sz="2000" b="1" dirty="0" err="1">
                <a:solidFill>
                  <a:srgbClr val="00B050"/>
                </a:solidFill>
                <a:latin typeface="Patrick Hand" charset="0"/>
              </a:rPr>
              <a:t>mạnh</a:t>
            </a:r>
            <a:r>
              <a:rPr lang="en-US" sz="2000" b="1" dirty="0">
                <a:solidFill>
                  <a:srgbClr val="00B050"/>
                </a:solidFill>
                <a:latin typeface="Patrick Hand" charset="0"/>
              </a:rPr>
              <a:t> ở </a:t>
            </a:r>
            <a:r>
              <a:rPr lang="en-US" sz="2000" b="1" dirty="0" err="1">
                <a:solidFill>
                  <a:srgbClr val="00B050"/>
                </a:solidFill>
                <a:latin typeface="Patrick Hand" charset="0"/>
              </a:rPr>
              <a:t>ven</a:t>
            </a:r>
            <a:r>
              <a:rPr lang="en-US" sz="2000" b="1" dirty="0">
                <a:solidFill>
                  <a:srgbClr val="00B050"/>
                </a:solidFill>
                <a:latin typeface="Patrick Hand" charset="0"/>
              </a:rPr>
              <a:t> </a:t>
            </a:r>
            <a:r>
              <a:rPr lang="en-US" sz="2000" b="1" dirty="0" err="1">
                <a:solidFill>
                  <a:srgbClr val="00B050"/>
                </a:solidFill>
                <a:latin typeface="Patrick Hand" charset="0"/>
              </a:rPr>
              <a:t>sông</a:t>
            </a:r>
            <a:r>
              <a:rPr lang="en-US" sz="2000" b="1" dirty="0">
                <a:solidFill>
                  <a:srgbClr val="00B050"/>
                </a:solidFill>
                <a:latin typeface="Patrick Hand" charset="0"/>
              </a:rPr>
              <a:t> Thu </a:t>
            </a:r>
            <a:r>
              <a:rPr lang="en-US" sz="2000" b="1" dirty="0" err="1">
                <a:solidFill>
                  <a:srgbClr val="00B050"/>
                </a:solidFill>
                <a:latin typeface="Patrick Hand" charset="0"/>
              </a:rPr>
              <a:t>Bồn</a:t>
            </a:r>
            <a:r>
              <a:rPr lang="en-US" sz="2000" b="1" dirty="0">
                <a:solidFill>
                  <a:srgbClr val="00B050"/>
                </a:solidFill>
                <a:latin typeface="Patrick Hand" charset="0"/>
              </a:rPr>
              <a:t>, </a:t>
            </a:r>
            <a:r>
              <a:rPr lang="en-US" sz="2000" b="1" dirty="0" err="1">
                <a:solidFill>
                  <a:srgbClr val="00B050"/>
                </a:solidFill>
                <a:latin typeface="Patrick Hand" charset="0"/>
              </a:rPr>
              <a:t>kinh</a:t>
            </a:r>
            <a:r>
              <a:rPr lang="en-US" sz="2000" b="1" dirty="0">
                <a:solidFill>
                  <a:srgbClr val="00B050"/>
                </a:solidFill>
                <a:latin typeface="Patrick Hand" charset="0"/>
              </a:rPr>
              <a:t> </a:t>
            </a:r>
            <a:r>
              <a:rPr lang="en-US" sz="2000" b="1" dirty="0" err="1">
                <a:solidFill>
                  <a:srgbClr val="00B050"/>
                </a:solidFill>
                <a:latin typeface="Patrick Hand" charset="0"/>
              </a:rPr>
              <a:t>đô</a:t>
            </a:r>
            <a:r>
              <a:rPr lang="en-US" sz="2000" b="1" dirty="0">
                <a:solidFill>
                  <a:srgbClr val="00B050"/>
                </a:solidFill>
                <a:latin typeface="Patrick Hand" charset="0"/>
              </a:rPr>
              <a:t> (Sin-ha-</a:t>
            </a:r>
            <a:r>
              <a:rPr lang="en-US" sz="2000" b="1" dirty="0" err="1">
                <a:solidFill>
                  <a:srgbClr val="00B050"/>
                </a:solidFill>
                <a:latin typeface="Patrick Hand" charset="0"/>
              </a:rPr>
              <a:t>pu</a:t>
            </a:r>
            <a:r>
              <a:rPr lang="en-US" sz="2000" b="1" dirty="0">
                <a:solidFill>
                  <a:srgbClr val="00B050"/>
                </a:solidFill>
                <a:latin typeface="Patrick Hand" charset="0"/>
              </a:rPr>
              <a:t>-ra) ở </a:t>
            </a:r>
            <a:r>
              <a:rPr lang="en-US" sz="2000" b="1" dirty="0" err="1">
                <a:solidFill>
                  <a:srgbClr val="00B050"/>
                </a:solidFill>
                <a:latin typeface="Patrick Hand" charset="0"/>
              </a:rPr>
              <a:t>Trà</a:t>
            </a:r>
            <a:r>
              <a:rPr lang="en-US" sz="2000" b="1" dirty="0">
                <a:solidFill>
                  <a:srgbClr val="00B050"/>
                </a:solidFill>
                <a:latin typeface="Patrick Hand" charset="0"/>
              </a:rPr>
              <a:t> </a:t>
            </a:r>
            <a:r>
              <a:rPr lang="en-US" sz="2000" b="1" dirty="0" err="1">
                <a:solidFill>
                  <a:srgbClr val="00B050"/>
                </a:solidFill>
                <a:latin typeface="Patrick Hand" charset="0"/>
              </a:rPr>
              <a:t>kiệu</a:t>
            </a:r>
            <a:r>
              <a:rPr lang="en-US" sz="2000" b="1" dirty="0">
                <a:solidFill>
                  <a:srgbClr val="00B050"/>
                </a:solidFill>
                <a:latin typeface="Patrick Hand" charset="0"/>
              </a:rPr>
              <a:t>,(</a:t>
            </a:r>
            <a:r>
              <a:rPr lang="en-US" sz="2000" b="1" dirty="0" err="1">
                <a:solidFill>
                  <a:srgbClr val="00B050"/>
                </a:solidFill>
                <a:latin typeface="Patrick Hand" charset="0"/>
              </a:rPr>
              <a:t>Quảng</a:t>
            </a:r>
            <a:r>
              <a:rPr lang="en-US" sz="2000" b="1" dirty="0">
                <a:solidFill>
                  <a:srgbClr val="00B050"/>
                </a:solidFill>
                <a:latin typeface="Patrick Hand" charset="0"/>
              </a:rPr>
              <a:t> Nam </a:t>
            </a:r>
            <a:r>
              <a:rPr lang="en-US" sz="2000" b="1" dirty="0" err="1">
                <a:solidFill>
                  <a:srgbClr val="00B050"/>
                </a:solidFill>
                <a:latin typeface="Patrick Hand" charset="0"/>
              </a:rPr>
              <a:t>ngày</a:t>
            </a:r>
            <a:r>
              <a:rPr lang="en-US" sz="2000" b="1" dirty="0">
                <a:solidFill>
                  <a:srgbClr val="00B050"/>
                </a:solidFill>
                <a:latin typeface="Patrick Hand" charset="0"/>
              </a:rPr>
              <a:t> nay).</a:t>
            </a:r>
          </a:p>
        </p:txBody>
      </p:sp>
      <p:sp>
        <p:nvSpPr>
          <p:cNvPr id="68" name="TextBox 67"/>
          <p:cNvSpPr txBox="1"/>
          <p:nvPr/>
        </p:nvSpPr>
        <p:spPr>
          <a:xfrm>
            <a:off x="1408739" y="2446407"/>
            <a:ext cx="7086600" cy="707886"/>
          </a:xfrm>
          <a:prstGeom prst="rect">
            <a:avLst/>
          </a:prstGeom>
          <a:ln>
            <a:solidFill>
              <a:schemeClr val="bg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b="1" dirty="0" err="1">
                <a:solidFill>
                  <a:srgbClr val="00B050"/>
                </a:solidFill>
                <a:latin typeface="Patrick Hand" charset="0"/>
              </a:rPr>
              <a:t>Thế</a:t>
            </a:r>
            <a:r>
              <a:rPr lang="en-US" sz="2000" b="1" dirty="0">
                <a:solidFill>
                  <a:srgbClr val="00B050"/>
                </a:solidFill>
                <a:latin typeface="Patrick Hand" charset="0"/>
              </a:rPr>
              <a:t> </a:t>
            </a:r>
            <a:r>
              <a:rPr lang="en-US" sz="2000" b="1" dirty="0" err="1">
                <a:solidFill>
                  <a:srgbClr val="00B050"/>
                </a:solidFill>
                <a:latin typeface="Patrick Hand" charset="0"/>
              </a:rPr>
              <a:t>kỉ</a:t>
            </a:r>
            <a:r>
              <a:rPr lang="en-US" sz="2000" b="1" dirty="0">
                <a:solidFill>
                  <a:srgbClr val="00B050"/>
                </a:solidFill>
                <a:latin typeface="Patrick Hand" charset="0"/>
              </a:rPr>
              <a:t> VIII:  </a:t>
            </a:r>
            <a:r>
              <a:rPr lang="en-US" sz="2000" b="1" dirty="0" err="1">
                <a:solidFill>
                  <a:srgbClr val="00B050"/>
                </a:solidFill>
                <a:latin typeface="Patrick Hand" charset="0"/>
              </a:rPr>
              <a:t>Kinh</a:t>
            </a:r>
            <a:r>
              <a:rPr lang="en-US" sz="2000" b="1" dirty="0">
                <a:solidFill>
                  <a:srgbClr val="00B050"/>
                </a:solidFill>
                <a:latin typeface="Patrick Hand" charset="0"/>
              </a:rPr>
              <a:t> </a:t>
            </a:r>
            <a:r>
              <a:rPr lang="en-US" sz="2000" b="1" dirty="0" err="1">
                <a:solidFill>
                  <a:srgbClr val="00B050"/>
                </a:solidFill>
                <a:latin typeface="Patrick Hand" charset="0"/>
              </a:rPr>
              <a:t>đô</a:t>
            </a:r>
            <a:r>
              <a:rPr lang="en-US" sz="2000" b="1" dirty="0">
                <a:solidFill>
                  <a:srgbClr val="00B050"/>
                </a:solidFill>
                <a:latin typeface="Patrick Hand" charset="0"/>
              </a:rPr>
              <a:t> </a:t>
            </a:r>
            <a:r>
              <a:rPr lang="en-US" sz="2000" b="1" dirty="0" err="1">
                <a:solidFill>
                  <a:srgbClr val="00B050"/>
                </a:solidFill>
                <a:latin typeface="Patrick Hand" charset="0"/>
              </a:rPr>
              <a:t>của</a:t>
            </a:r>
            <a:r>
              <a:rPr lang="en-US" sz="2000" b="1" dirty="0">
                <a:solidFill>
                  <a:srgbClr val="00B050"/>
                </a:solidFill>
                <a:latin typeface="Patrick Hand" charset="0"/>
              </a:rPr>
              <a:t>  </a:t>
            </a:r>
            <a:r>
              <a:rPr lang="en-US" sz="2000" b="1" dirty="0" err="1">
                <a:solidFill>
                  <a:srgbClr val="00B050"/>
                </a:solidFill>
                <a:latin typeface="Patrick Hand" charset="0"/>
              </a:rPr>
              <a:t>Chăm</a:t>
            </a:r>
            <a:r>
              <a:rPr lang="en-US" sz="2000" b="1" dirty="0">
                <a:solidFill>
                  <a:srgbClr val="00B050"/>
                </a:solidFill>
                <a:latin typeface="Patrick Hand" charset="0"/>
              </a:rPr>
              <a:t>-pa </a:t>
            </a:r>
            <a:r>
              <a:rPr lang="en-US" sz="2000" b="1" dirty="0" err="1">
                <a:solidFill>
                  <a:srgbClr val="00B050"/>
                </a:solidFill>
                <a:latin typeface="Patrick Hand" charset="0"/>
              </a:rPr>
              <a:t>dịch</a:t>
            </a:r>
            <a:r>
              <a:rPr lang="en-US" sz="2000" b="1" dirty="0">
                <a:solidFill>
                  <a:srgbClr val="00B050"/>
                </a:solidFill>
                <a:latin typeface="Patrick Hand" charset="0"/>
              </a:rPr>
              <a:t> </a:t>
            </a:r>
            <a:r>
              <a:rPr lang="en-US" sz="2000" b="1" dirty="0" err="1">
                <a:solidFill>
                  <a:srgbClr val="00B050"/>
                </a:solidFill>
                <a:latin typeface="Patrick Hand" charset="0"/>
              </a:rPr>
              <a:t>chuyển</a:t>
            </a:r>
            <a:r>
              <a:rPr lang="en-US" sz="2000" b="1" dirty="0">
                <a:solidFill>
                  <a:srgbClr val="00B050"/>
                </a:solidFill>
                <a:latin typeface="Patrick Hand" charset="0"/>
              </a:rPr>
              <a:t> </a:t>
            </a:r>
            <a:r>
              <a:rPr lang="en-US" sz="2000" b="1" dirty="0" err="1">
                <a:solidFill>
                  <a:srgbClr val="00B050"/>
                </a:solidFill>
                <a:latin typeface="Patrick Hand" charset="0"/>
              </a:rPr>
              <a:t>về</a:t>
            </a:r>
            <a:r>
              <a:rPr lang="en-US" sz="2000" b="1" dirty="0">
                <a:solidFill>
                  <a:srgbClr val="00B050"/>
                </a:solidFill>
                <a:latin typeface="Patrick Hand" charset="0"/>
              </a:rPr>
              <a:t> </a:t>
            </a:r>
            <a:r>
              <a:rPr lang="en-US" sz="2000" b="1" dirty="0" err="1">
                <a:solidFill>
                  <a:srgbClr val="00B050"/>
                </a:solidFill>
                <a:latin typeface="Patrick Hand" charset="0"/>
              </a:rPr>
              <a:t>phía</a:t>
            </a:r>
            <a:r>
              <a:rPr lang="en-US" sz="2000" b="1" dirty="0">
                <a:solidFill>
                  <a:srgbClr val="00B050"/>
                </a:solidFill>
                <a:latin typeface="Patrick Hand" charset="0"/>
              </a:rPr>
              <a:t> Nam Vi-ra-</a:t>
            </a:r>
            <a:r>
              <a:rPr lang="en-US" sz="2000" b="1" dirty="0" err="1">
                <a:solidFill>
                  <a:srgbClr val="00B050"/>
                </a:solidFill>
                <a:latin typeface="Patrick Hand" charset="0"/>
              </a:rPr>
              <a:t>pu</a:t>
            </a:r>
            <a:r>
              <a:rPr lang="en-US" sz="2000" b="1" dirty="0">
                <a:solidFill>
                  <a:srgbClr val="00B050"/>
                </a:solidFill>
                <a:latin typeface="Patrick Hand" charset="0"/>
              </a:rPr>
              <a:t>-ra ( Phan Rang </a:t>
            </a:r>
            <a:r>
              <a:rPr lang="en-US" sz="2000" b="1" dirty="0" err="1">
                <a:solidFill>
                  <a:srgbClr val="00B050"/>
                </a:solidFill>
                <a:latin typeface="Patrick Hand" charset="0"/>
              </a:rPr>
              <a:t>ngày</a:t>
            </a:r>
            <a:r>
              <a:rPr lang="en-US" sz="2000" b="1" dirty="0">
                <a:solidFill>
                  <a:srgbClr val="00B050"/>
                </a:solidFill>
                <a:latin typeface="Patrick Hand" charset="0"/>
              </a:rPr>
              <a:t> nay.)</a:t>
            </a:r>
          </a:p>
        </p:txBody>
      </p:sp>
      <p:sp>
        <p:nvSpPr>
          <p:cNvPr id="69" name="TextBox 68"/>
          <p:cNvSpPr txBox="1"/>
          <p:nvPr/>
        </p:nvSpPr>
        <p:spPr>
          <a:xfrm>
            <a:off x="1371600" y="3437008"/>
            <a:ext cx="7086600" cy="707886"/>
          </a:xfrm>
          <a:prstGeom prst="rect">
            <a:avLst/>
          </a:prstGeom>
          <a:ln>
            <a:solidFill>
              <a:schemeClr val="bg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b="1" dirty="0" err="1">
                <a:solidFill>
                  <a:srgbClr val="00B050"/>
                </a:solidFill>
                <a:latin typeface="Patrick Hand" charset="0"/>
              </a:rPr>
              <a:t>Thế</a:t>
            </a:r>
            <a:r>
              <a:rPr lang="en-US" sz="2000" b="1" dirty="0">
                <a:solidFill>
                  <a:srgbClr val="00B050"/>
                </a:solidFill>
                <a:latin typeface="Patrick Hand" charset="0"/>
              </a:rPr>
              <a:t> </a:t>
            </a:r>
            <a:r>
              <a:rPr lang="en-US" sz="2000" b="1" dirty="0" err="1">
                <a:solidFill>
                  <a:srgbClr val="00B050"/>
                </a:solidFill>
                <a:latin typeface="Patrick Hand" charset="0"/>
              </a:rPr>
              <a:t>kỉ</a:t>
            </a:r>
            <a:r>
              <a:rPr lang="en-US" sz="2000" b="1" dirty="0">
                <a:solidFill>
                  <a:srgbClr val="00B050"/>
                </a:solidFill>
                <a:latin typeface="Patrick Hand" charset="0"/>
              </a:rPr>
              <a:t> IX:  </a:t>
            </a:r>
            <a:r>
              <a:rPr lang="en-US" sz="2000" b="1" dirty="0" err="1">
                <a:solidFill>
                  <a:srgbClr val="00B050"/>
                </a:solidFill>
                <a:latin typeface="Patrick Hand" charset="0"/>
              </a:rPr>
              <a:t>kinh</a:t>
            </a:r>
            <a:r>
              <a:rPr lang="en-US" sz="2000" b="1" dirty="0">
                <a:solidFill>
                  <a:srgbClr val="00B050"/>
                </a:solidFill>
                <a:latin typeface="Patrick Hand" charset="0"/>
              </a:rPr>
              <a:t> </a:t>
            </a:r>
            <a:r>
              <a:rPr lang="en-US" sz="2000" b="1" dirty="0" err="1">
                <a:solidFill>
                  <a:srgbClr val="00B050"/>
                </a:solidFill>
                <a:latin typeface="Patrick Hand" charset="0"/>
              </a:rPr>
              <a:t>đô</a:t>
            </a:r>
            <a:r>
              <a:rPr lang="en-US" sz="2000" b="1" dirty="0">
                <a:solidFill>
                  <a:srgbClr val="00B050"/>
                </a:solidFill>
                <a:latin typeface="Patrick Hand" charset="0"/>
              </a:rPr>
              <a:t> </a:t>
            </a:r>
            <a:r>
              <a:rPr lang="en-US" sz="2000" b="1" dirty="0" err="1">
                <a:solidFill>
                  <a:srgbClr val="00B050"/>
                </a:solidFill>
                <a:latin typeface="Patrick Hand" charset="0"/>
              </a:rPr>
              <a:t>chuyển</a:t>
            </a:r>
            <a:r>
              <a:rPr lang="en-US" sz="2000" b="1" dirty="0">
                <a:solidFill>
                  <a:srgbClr val="00B050"/>
                </a:solidFill>
                <a:latin typeface="Patrick Hand" charset="0"/>
              </a:rPr>
              <a:t> </a:t>
            </a:r>
            <a:r>
              <a:rPr lang="en-US" sz="2000" b="1" dirty="0" err="1">
                <a:solidFill>
                  <a:srgbClr val="00B050"/>
                </a:solidFill>
                <a:latin typeface="Patrick Hand" charset="0"/>
              </a:rPr>
              <a:t>về</a:t>
            </a:r>
            <a:r>
              <a:rPr lang="en-US" sz="2000" b="1" dirty="0">
                <a:solidFill>
                  <a:srgbClr val="00B050"/>
                </a:solidFill>
                <a:latin typeface="Patrick Hand" charset="0"/>
              </a:rPr>
              <a:t> </a:t>
            </a:r>
            <a:r>
              <a:rPr lang="en-US" sz="2000" b="1" dirty="0" err="1">
                <a:solidFill>
                  <a:srgbClr val="00B050"/>
                </a:solidFill>
                <a:latin typeface="Patrick Hand" charset="0"/>
              </a:rPr>
              <a:t>Đồng</a:t>
            </a:r>
            <a:r>
              <a:rPr lang="en-US" sz="2000" b="1" dirty="0">
                <a:solidFill>
                  <a:srgbClr val="00B050"/>
                </a:solidFill>
                <a:latin typeface="Patrick Hand" charset="0"/>
              </a:rPr>
              <a:t> </a:t>
            </a:r>
            <a:r>
              <a:rPr lang="en-US" sz="2000" b="1" dirty="0" err="1">
                <a:solidFill>
                  <a:srgbClr val="00B050"/>
                </a:solidFill>
                <a:latin typeface="Patrick Hand" charset="0"/>
              </a:rPr>
              <a:t>Dương</a:t>
            </a:r>
            <a:r>
              <a:rPr lang="en-US" sz="2000" b="1" dirty="0">
                <a:solidFill>
                  <a:srgbClr val="00B050"/>
                </a:solidFill>
                <a:latin typeface="Patrick Hand" charset="0"/>
              </a:rPr>
              <a:t> (</a:t>
            </a:r>
            <a:r>
              <a:rPr lang="en-US" sz="2000" b="1" dirty="0" err="1">
                <a:solidFill>
                  <a:srgbClr val="00B050"/>
                </a:solidFill>
                <a:latin typeface="Patrick Hand" charset="0"/>
              </a:rPr>
              <a:t>Quảng</a:t>
            </a:r>
            <a:r>
              <a:rPr lang="en-US" sz="2000" b="1" dirty="0">
                <a:solidFill>
                  <a:srgbClr val="00B050"/>
                </a:solidFill>
                <a:latin typeface="Patrick Hand" charset="0"/>
              </a:rPr>
              <a:t> Nam </a:t>
            </a:r>
            <a:r>
              <a:rPr lang="en-US" sz="2000" b="1" dirty="0" err="1">
                <a:solidFill>
                  <a:srgbClr val="00B050"/>
                </a:solidFill>
                <a:latin typeface="Patrick Hand" charset="0"/>
              </a:rPr>
              <a:t>ngày</a:t>
            </a:r>
            <a:r>
              <a:rPr lang="en-US" sz="2000" b="1" dirty="0">
                <a:solidFill>
                  <a:srgbClr val="00B050"/>
                </a:solidFill>
                <a:latin typeface="Patrick Hand" charset="0"/>
              </a:rPr>
              <a:t> nay), </a:t>
            </a:r>
            <a:r>
              <a:rPr lang="en-US" sz="2000" b="1" dirty="0" err="1">
                <a:solidFill>
                  <a:srgbClr val="00B050"/>
                </a:solidFill>
                <a:latin typeface="Patrick Hand" charset="0"/>
              </a:rPr>
              <a:t>mang</a:t>
            </a:r>
            <a:r>
              <a:rPr lang="en-US" sz="2000" b="1" dirty="0">
                <a:solidFill>
                  <a:srgbClr val="00B050"/>
                </a:solidFill>
                <a:latin typeface="Patrick Hand" charset="0"/>
              </a:rPr>
              <a:t> </a:t>
            </a:r>
            <a:r>
              <a:rPr lang="en-US" sz="2000" b="1" dirty="0" err="1">
                <a:solidFill>
                  <a:srgbClr val="00B050"/>
                </a:solidFill>
                <a:latin typeface="Patrick Hand" charset="0"/>
              </a:rPr>
              <a:t>tên</a:t>
            </a:r>
            <a:r>
              <a:rPr lang="en-US" sz="2000" b="1" dirty="0">
                <a:solidFill>
                  <a:srgbClr val="00B050"/>
                </a:solidFill>
                <a:latin typeface="Patrick Hand" charset="0"/>
              </a:rPr>
              <a:t> </a:t>
            </a:r>
            <a:r>
              <a:rPr lang="en-US" sz="2000" b="1" dirty="0" err="1">
                <a:solidFill>
                  <a:srgbClr val="00B050"/>
                </a:solidFill>
                <a:latin typeface="Patrick Hand" charset="0"/>
              </a:rPr>
              <a:t>mới</a:t>
            </a:r>
            <a:r>
              <a:rPr lang="en-US" sz="2000" b="1" dirty="0">
                <a:solidFill>
                  <a:srgbClr val="00B050"/>
                </a:solidFill>
                <a:latin typeface="Patrick Hand" charset="0"/>
              </a:rPr>
              <a:t> </a:t>
            </a:r>
            <a:r>
              <a:rPr lang="en-US" sz="2000" b="1" dirty="0" err="1">
                <a:solidFill>
                  <a:srgbClr val="00B050"/>
                </a:solidFill>
                <a:latin typeface="Patrick Hand" charset="0"/>
              </a:rPr>
              <a:t>là</a:t>
            </a:r>
            <a:r>
              <a:rPr lang="en-US" sz="2000" b="1" dirty="0">
                <a:solidFill>
                  <a:srgbClr val="00B050"/>
                </a:solidFill>
                <a:latin typeface="Patrick Hand" charset="0"/>
              </a:rPr>
              <a:t> In-</a:t>
            </a:r>
            <a:r>
              <a:rPr lang="en-US" sz="2000" b="1" dirty="0" err="1">
                <a:solidFill>
                  <a:srgbClr val="00B050"/>
                </a:solidFill>
                <a:latin typeface="Patrick Hand" charset="0"/>
              </a:rPr>
              <a:t>đra</a:t>
            </a:r>
            <a:r>
              <a:rPr lang="en-US" sz="2000" b="1" dirty="0">
                <a:solidFill>
                  <a:srgbClr val="00B050"/>
                </a:solidFill>
                <a:latin typeface="Patrick Hand" charset="0"/>
              </a:rPr>
              <a:t>-</a:t>
            </a:r>
            <a:r>
              <a:rPr lang="en-US" sz="2000" b="1" dirty="0" err="1">
                <a:solidFill>
                  <a:srgbClr val="00B050"/>
                </a:solidFill>
                <a:latin typeface="Patrick Hand" charset="0"/>
              </a:rPr>
              <a:t>pu</a:t>
            </a:r>
            <a:r>
              <a:rPr lang="en-US" sz="2000" b="1" dirty="0">
                <a:solidFill>
                  <a:srgbClr val="00B050"/>
                </a:solidFill>
                <a:latin typeface="Patrick Hand" charset="0"/>
              </a:rPr>
              <a:t>-ra.</a:t>
            </a:r>
          </a:p>
        </p:txBody>
      </p:sp>
      <p:sp>
        <p:nvSpPr>
          <p:cNvPr id="9" name="TextBox 8">
            <a:extLst>
              <a:ext uri="{FF2B5EF4-FFF2-40B4-BE49-F238E27FC236}">
                <a16:creationId xmlns:a16="http://schemas.microsoft.com/office/drawing/2014/main" id="{BF8772B1-EABF-49F6-B0AA-B402B24303A1}"/>
              </a:ext>
            </a:extLst>
          </p:cNvPr>
          <p:cNvSpPr txBox="1"/>
          <p:nvPr/>
        </p:nvSpPr>
        <p:spPr>
          <a:xfrm>
            <a:off x="838200" y="675266"/>
            <a:ext cx="5638800" cy="461665"/>
          </a:xfrm>
          <a:prstGeom prst="rect">
            <a:avLst/>
          </a:prstGeom>
          <a:noFill/>
        </p:spPr>
        <p:txBody>
          <a:bodyPr wrap="square">
            <a:spAutoFit/>
          </a:bodyPr>
          <a:lstStyle/>
          <a:p>
            <a:r>
              <a:rPr lang="en-US" sz="2400" b="1" dirty="0">
                <a:solidFill>
                  <a:srgbClr val="FF0000"/>
                </a:solidFill>
                <a:latin typeface="Times New Roman" pitchFamily="18" charset="0"/>
                <a:cs typeface="Times New Roman" pitchFamily="18" charset="0"/>
              </a:rPr>
              <a:t>b. </a:t>
            </a:r>
            <a:r>
              <a:rPr lang="en-US" sz="2400" b="1" dirty="0" err="1">
                <a:solidFill>
                  <a:srgbClr val="FF0000"/>
                </a:solidFill>
                <a:latin typeface="Times New Roman" pitchFamily="18" charset="0"/>
                <a:cs typeface="Times New Roman" pitchFamily="18" charset="0"/>
              </a:rPr>
              <a:t>Chặng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đường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hơn</a:t>
            </a:r>
            <a:r>
              <a:rPr lang="en-US" sz="2400" b="1" dirty="0">
                <a:solidFill>
                  <a:srgbClr val="FF0000"/>
                </a:solidFill>
                <a:latin typeface="Times New Roman" pitchFamily="18" charset="0"/>
                <a:cs typeface="Times New Roman" pitchFamily="18" charset="0"/>
              </a:rPr>
              <a:t> 8 </a:t>
            </a:r>
            <a:r>
              <a:rPr lang="en-US" sz="2400" b="1" dirty="0" err="1">
                <a:solidFill>
                  <a:srgbClr val="FF0000"/>
                </a:solidFill>
                <a:latin typeface="Times New Roman" pitchFamily="18" charset="0"/>
                <a:cs typeface="Times New Roman" pitchFamily="18" charset="0"/>
              </a:rPr>
              <a:t>thế</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kỉ</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đầu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tiên</a:t>
            </a:r>
            <a:r>
              <a:rPr lang="en-US" sz="2400" b="1" dirty="0">
                <a:solidFill>
                  <a:srgbClr val="FF0000"/>
                </a:solidFill>
                <a:latin typeface="Times New Roman" pitchFamily="18" charset="0"/>
                <a:cs typeface="Times New Roman" pitchFamily="18" charset="0"/>
              </a:rPr>
              <a:t>.</a:t>
            </a:r>
          </a:p>
        </p:txBody>
      </p:sp>
      <p:sp>
        <p:nvSpPr>
          <p:cNvPr id="10" name="Rectangle 9">
            <a:extLst>
              <a:ext uri="{FF2B5EF4-FFF2-40B4-BE49-F238E27FC236}">
                <a16:creationId xmlns:a16="http://schemas.microsoft.com/office/drawing/2014/main" id="{E0E93D8D-92DF-45A1-B87D-2167F4684D18}"/>
              </a:ext>
            </a:extLst>
          </p:cNvPr>
          <p:cNvSpPr>
            <a:spLocks noChangeArrowheads="1"/>
          </p:cNvSpPr>
          <p:nvPr/>
        </p:nvSpPr>
        <p:spPr bwMode="auto">
          <a:xfrm>
            <a:off x="6012656" y="211736"/>
            <a:ext cx="92868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6600" b="1" dirty="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plus(in)">
                                      <p:cBhvr>
                                        <p:cTn id="7" dur="20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p:cTn id="12" dur="500" fill="hold"/>
                                        <p:tgtEl>
                                          <p:spTgt spid="67"/>
                                        </p:tgtEl>
                                        <p:attrNameLst>
                                          <p:attrName>ppt_w</p:attrName>
                                        </p:attrNameLst>
                                      </p:cBhvr>
                                      <p:tavLst>
                                        <p:tav tm="0">
                                          <p:val>
                                            <p:fltVal val="0"/>
                                          </p:val>
                                        </p:tav>
                                        <p:tav tm="100000">
                                          <p:val>
                                            <p:strVal val="#ppt_w"/>
                                          </p:val>
                                        </p:tav>
                                      </p:tavLst>
                                    </p:anim>
                                    <p:anim calcmode="lin" valueType="num">
                                      <p:cBhvr>
                                        <p:cTn id="13" dur="500" fill="hold"/>
                                        <p:tgtEl>
                                          <p:spTgt spid="67"/>
                                        </p:tgtEl>
                                        <p:attrNameLst>
                                          <p:attrName>ppt_h</p:attrName>
                                        </p:attrNameLst>
                                      </p:cBhvr>
                                      <p:tavLst>
                                        <p:tav tm="0">
                                          <p:val>
                                            <p:fltVal val="0"/>
                                          </p:val>
                                        </p:tav>
                                        <p:tav tm="100000">
                                          <p:val>
                                            <p:strVal val="#ppt_h"/>
                                          </p:val>
                                        </p:tav>
                                      </p:tavLst>
                                    </p:anim>
                                    <p:animEffect transition="in" filter="fade">
                                      <p:cBhvr>
                                        <p:cTn id="14" dur="500"/>
                                        <p:tgtEl>
                                          <p:spTgt spid="6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68"/>
                                        </p:tgtEl>
                                        <p:attrNameLst>
                                          <p:attrName>style.visibility</p:attrName>
                                        </p:attrNameLst>
                                      </p:cBhvr>
                                      <p:to>
                                        <p:strVal val="visible"/>
                                      </p:to>
                                    </p:set>
                                    <p:anim calcmode="lin" valueType="num">
                                      <p:cBhvr>
                                        <p:cTn id="26" dur="500" fill="hold"/>
                                        <p:tgtEl>
                                          <p:spTgt spid="68"/>
                                        </p:tgtEl>
                                        <p:attrNameLst>
                                          <p:attrName>ppt_w</p:attrName>
                                        </p:attrNameLst>
                                      </p:cBhvr>
                                      <p:tavLst>
                                        <p:tav tm="0">
                                          <p:val>
                                            <p:fltVal val="0"/>
                                          </p:val>
                                        </p:tav>
                                        <p:tav tm="100000">
                                          <p:val>
                                            <p:strVal val="#ppt_w"/>
                                          </p:val>
                                        </p:tav>
                                      </p:tavLst>
                                    </p:anim>
                                    <p:anim calcmode="lin" valueType="num">
                                      <p:cBhvr>
                                        <p:cTn id="27" dur="500" fill="hold"/>
                                        <p:tgtEl>
                                          <p:spTgt spid="68"/>
                                        </p:tgtEl>
                                        <p:attrNameLst>
                                          <p:attrName>ppt_h</p:attrName>
                                        </p:attrNameLst>
                                      </p:cBhvr>
                                      <p:tavLst>
                                        <p:tav tm="0">
                                          <p:val>
                                            <p:fltVal val="0"/>
                                          </p:val>
                                        </p:tav>
                                        <p:tav tm="100000">
                                          <p:val>
                                            <p:strVal val="#ppt_h"/>
                                          </p:val>
                                        </p:tav>
                                      </p:tavLst>
                                    </p:anim>
                                    <p:animEffect transition="in" filter="fade">
                                      <p:cBhvr>
                                        <p:cTn id="28" dur="500"/>
                                        <p:tgtEl>
                                          <p:spTgt spid="6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66"/>
                                        </p:tgtEl>
                                        <p:attrNameLst>
                                          <p:attrName>style.visibility</p:attrName>
                                        </p:attrNameLst>
                                      </p:cBhvr>
                                      <p:to>
                                        <p:strVal val="visible"/>
                                      </p:to>
                                    </p:set>
                                    <p:anim calcmode="lin" valueType="num">
                                      <p:cBhvr>
                                        <p:cTn id="33" dur="500" fill="hold"/>
                                        <p:tgtEl>
                                          <p:spTgt spid="66"/>
                                        </p:tgtEl>
                                        <p:attrNameLst>
                                          <p:attrName>ppt_w</p:attrName>
                                        </p:attrNameLst>
                                      </p:cBhvr>
                                      <p:tavLst>
                                        <p:tav tm="0">
                                          <p:val>
                                            <p:fltVal val="0"/>
                                          </p:val>
                                        </p:tav>
                                        <p:tav tm="100000">
                                          <p:val>
                                            <p:strVal val="#ppt_w"/>
                                          </p:val>
                                        </p:tav>
                                      </p:tavLst>
                                    </p:anim>
                                    <p:anim calcmode="lin" valueType="num">
                                      <p:cBhvr>
                                        <p:cTn id="34" dur="500" fill="hold"/>
                                        <p:tgtEl>
                                          <p:spTgt spid="66"/>
                                        </p:tgtEl>
                                        <p:attrNameLst>
                                          <p:attrName>ppt_h</p:attrName>
                                        </p:attrNameLst>
                                      </p:cBhvr>
                                      <p:tavLst>
                                        <p:tav tm="0">
                                          <p:val>
                                            <p:fltVal val="0"/>
                                          </p:val>
                                        </p:tav>
                                        <p:tav tm="100000">
                                          <p:val>
                                            <p:strVal val="#ppt_h"/>
                                          </p:val>
                                        </p:tav>
                                      </p:tavLst>
                                    </p:anim>
                                    <p:animEffect transition="in" filter="fade">
                                      <p:cBhvr>
                                        <p:cTn id="35" dur="500"/>
                                        <p:tgtEl>
                                          <p:spTgt spid="6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69"/>
                                        </p:tgtEl>
                                        <p:attrNameLst>
                                          <p:attrName>style.visibility</p:attrName>
                                        </p:attrNameLst>
                                      </p:cBhvr>
                                      <p:to>
                                        <p:strVal val="visible"/>
                                      </p:to>
                                    </p:set>
                                    <p:anim calcmode="lin" valueType="num">
                                      <p:cBhvr>
                                        <p:cTn id="40" dur="500" fill="hold"/>
                                        <p:tgtEl>
                                          <p:spTgt spid="69"/>
                                        </p:tgtEl>
                                        <p:attrNameLst>
                                          <p:attrName>ppt_w</p:attrName>
                                        </p:attrNameLst>
                                      </p:cBhvr>
                                      <p:tavLst>
                                        <p:tav tm="0">
                                          <p:val>
                                            <p:fltVal val="0"/>
                                          </p:val>
                                        </p:tav>
                                        <p:tav tm="100000">
                                          <p:val>
                                            <p:strVal val="#ppt_w"/>
                                          </p:val>
                                        </p:tav>
                                      </p:tavLst>
                                    </p:anim>
                                    <p:anim calcmode="lin" valueType="num">
                                      <p:cBhvr>
                                        <p:cTn id="41" dur="500" fill="hold"/>
                                        <p:tgtEl>
                                          <p:spTgt spid="69"/>
                                        </p:tgtEl>
                                        <p:attrNameLst>
                                          <p:attrName>ppt_h</p:attrName>
                                        </p:attrNameLst>
                                      </p:cBhvr>
                                      <p:tavLst>
                                        <p:tav tm="0">
                                          <p:val>
                                            <p:fltVal val="0"/>
                                          </p:val>
                                        </p:tav>
                                        <p:tav tm="100000">
                                          <p:val>
                                            <p:strVal val="#ppt_h"/>
                                          </p:val>
                                        </p:tav>
                                      </p:tavLst>
                                    </p:anim>
                                    <p:animEffect transition="in" filter="fade">
                                      <p:cBhvr>
                                        <p:cTn id="42" dur="500"/>
                                        <p:tgtEl>
                                          <p:spTgt spid="69"/>
                                        </p:tgtEl>
                                      </p:cBhvr>
                                    </p:animEffect>
                                  </p:childTnLst>
                                </p:cTn>
                              </p:par>
                            </p:childTnLst>
                          </p:cTn>
                        </p:par>
                      </p:childTnLst>
                    </p:cTn>
                  </p:par>
                  <p:par>
                    <p:cTn id="43" fill="hold">
                      <p:stCondLst>
                        <p:cond delay="indefinite"/>
                      </p:stCondLst>
                      <p:childTnLst>
                        <p:par>
                          <p:cTn id="44" fill="hold">
                            <p:stCondLst>
                              <p:cond delay="0"/>
                            </p:stCondLst>
                            <p:childTnLst>
                              <p:par>
                                <p:cTn id="45" presetID="36" presetClass="emph" presetSubtype="0" repeatCount="indefinite" fill="hold" grpId="0" nodeType="clickEffect">
                                  <p:stCondLst>
                                    <p:cond delay="0"/>
                                  </p:stCondLst>
                                  <p:iterate type="lt">
                                    <p:tmPct val="10000"/>
                                  </p:iterate>
                                  <p:childTnLst>
                                    <p:animScale>
                                      <p:cBhvr>
                                        <p:cTn id="46" dur="250" autoRev="1" fill="hold">
                                          <p:stCondLst>
                                            <p:cond delay="0"/>
                                          </p:stCondLst>
                                        </p:cTn>
                                        <p:tgtEl>
                                          <p:spTgt spid="10"/>
                                        </p:tgtEl>
                                      </p:cBhvr>
                                      <p:to x="80000" y="100000"/>
                                    </p:animScale>
                                    <p:anim by="(#ppt_w*0.10)" calcmode="lin" valueType="num">
                                      <p:cBhvr>
                                        <p:cTn id="47" dur="250" autoRev="1" fill="hold">
                                          <p:stCondLst>
                                            <p:cond delay="0"/>
                                          </p:stCondLst>
                                        </p:cTn>
                                        <p:tgtEl>
                                          <p:spTgt spid="10"/>
                                        </p:tgtEl>
                                        <p:attrNameLst>
                                          <p:attrName>ppt_x</p:attrName>
                                        </p:attrNameLst>
                                      </p:cBhvr>
                                    </p:anim>
                                    <p:anim by="(-#ppt_w*0.10)" calcmode="lin" valueType="num">
                                      <p:cBhvr>
                                        <p:cTn id="48" dur="250" autoRev="1" fill="hold">
                                          <p:stCondLst>
                                            <p:cond delay="0"/>
                                          </p:stCondLst>
                                        </p:cTn>
                                        <p:tgtEl>
                                          <p:spTgt spid="10"/>
                                        </p:tgtEl>
                                        <p:attrNameLst>
                                          <p:attrName>ppt_y</p:attrName>
                                        </p:attrNameLst>
                                      </p:cBhvr>
                                    </p:anim>
                                    <p:animRot by="-480000">
                                      <p:cBhvr>
                                        <p:cTn id="49" dur="2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74"/>
        <p:cNvGrpSpPr/>
        <p:nvPr/>
      </p:nvGrpSpPr>
      <p:grpSpPr>
        <a:xfrm>
          <a:off x="0" y="0"/>
          <a:ext cx="0" cy="0"/>
          <a:chOff x="0" y="0"/>
          <a:chExt cx="0" cy="0"/>
        </a:xfrm>
      </p:grpSpPr>
      <p:pic>
        <p:nvPicPr>
          <p:cNvPr id="216" name="Picture 215" descr="ky-1-2-thap-ba-po-nagar-21.jpeg"/>
          <p:cNvPicPr>
            <a:picLocks noChangeAspect="1"/>
          </p:cNvPicPr>
          <p:nvPr/>
        </p:nvPicPr>
        <p:blipFill>
          <a:blip r:embed="rId3"/>
          <a:stretch>
            <a:fillRect/>
          </a:stretch>
        </p:blipFill>
        <p:spPr>
          <a:xfrm>
            <a:off x="533400" y="514350"/>
            <a:ext cx="4267200" cy="3562350"/>
          </a:xfrm>
          <a:prstGeom prst="rect">
            <a:avLst/>
          </a:prstGeom>
        </p:spPr>
      </p:pic>
      <p:pic>
        <p:nvPicPr>
          <p:cNvPr id="217" name="Picture 216" descr="images.jpg"/>
          <p:cNvPicPr>
            <a:picLocks noChangeAspect="1"/>
          </p:cNvPicPr>
          <p:nvPr/>
        </p:nvPicPr>
        <p:blipFill>
          <a:blip r:embed="rId4"/>
          <a:stretch>
            <a:fillRect/>
          </a:stretch>
        </p:blipFill>
        <p:spPr>
          <a:xfrm>
            <a:off x="4876800" y="533400"/>
            <a:ext cx="3733800" cy="3562350"/>
          </a:xfrm>
          <a:prstGeom prst="rect">
            <a:avLst/>
          </a:prstGeom>
        </p:spPr>
      </p:pic>
      <p:sp>
        <p:nvSpPr>
          <p:cNvPr id="218" name="TextBox 217"/>
          <p:cNvSpPr txBox="1"/>
          <p:nvPr/>
        </p:nvSpPr>
        <p:spPr>
          <a:xfrm>
            <a:off x="2133600" y="4095750"/>
            <a:ext cx="5334000" cy="553998"/>
          </a:xfrm>
          <a:prstGeom prst="rect">
            <a:avLst/>
          </a:prstGeom>
          <a:noFill/>
        </p:spPr>
        <p:txBody>
          <a:bodyPr wrap="square" rtlCol="0">
            <a:spAutoFit/>
          </a:bodyPr>
          <a:lstStyle/>
          <a:p>
            <a:pPr algn="ctr"/>
            <a:r>
              <a:rPr lang="en-US" sz="3000" dirty="0" err="1">
                <a:latin typeface="Patrick Hand" charset="0"/>
              </a:rPr>
              <a:t>Vương</a:t>
            </a:r>
            <a:r>
              <a:rPr lang="en-US" sz="3000" dirty="0">
                <a:latin typeface="Patrick Hand" charset="0"/>
              </a:rPr>
              <a:t> </a:t>
            </a:r>
            <a:r>
              <a:rPr lang="en-US" sz="3000" dirty="0" err="1">
                <a:latin typeface="Patrick Hand" charset="0"/>
              </a:rPr>
              <a:t>quốc</a:t>
            </a:r>
            <a:r>
              <a:rPr lang="en-US" sz="3000" dirty="0">
                <a:latin typeface="Patrick Hand" charset="0"/>
              </a:rPr>
              <a:t> </a:t>
            </a:r>
            <a:r>
              <a:rPr lang="en-US" sz="3000" dirty="0" err="1">
                <a:latin typeface="Patrick Hand" charset="0"/>
              </a:rPr>
              <a:t>Chăm</a:t>
            </a:r>
            <a:r>
              <a:rPr lang="en-US" sz="3000" dirty="0">
                <a:latin typeface="Patrick Hand" charset="0"/>
              </a:rPr>
              <a:t>-pa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709B4EE5-0DFB-4041-ADFE-A93DE8D9F419}"/>
              </a:ext>
            </a:extLst>
          </p:cNvPr>
          <p:cNvSpPr>
            <a:spLocks noGrp="1"/>
          </p:cNvSpPr>
          <p:nvPr>
            <p:ph idx="1"/>
          </p:nvPr>
        </p:nvSpPr>
        <p:spPr>
          <a:xfrm>
            <a:off x="628650" y="4591050"/>
            <a:ext cx="7886700" cy="517922"/>
          </a:xfrm>
        </p:spPr>
        <p:txBody>
          <a:bodyPr/>
          <a:lstStyle/>
          <a:p>
            <a:r>
              <a:rPr lang="en-US" dirty="0" err="1"/>
              <a:t>Kinh</a:t>
            </a:r>
            <a:r>
              <a:rPr lang="en-US" dirty="0"/>
              <a:t> </a:t>
            </a:r>
            <a:r>
              <a:rPr lang="en-US" dirty="0" err="1"/>
              <a:t>đô</a:t>
            </a:r>
            <a:r>
              <a:rPr lang="en-US" dirty="0"/>
              <a:t> </a:t>
            </a:r>
            <a:r>
              <a:rPr lang="en-US" dirty="0" err="1"/>
              <a:t>Sinhapura</a:t>
            </a:r>
            <a:endParaRPr lang="en-US" dirty="0"/>
          </a:p>
        </p:txBody>
      </p:sp>
      <p:pic>
        <p:nvPicPr>
          <p:cNvPr id="4" name="Hình ảnh 3">
            <a:extLst>
              <a:ext uri="{FF2B5EF4-FFF2-40B4-BE49-F238E27FC236}">
                <a16:creationId xmlns:a16="http://schemas.microsoft.com/office/drawing/2014/main" id="{5789115E-4F57-477E-AED0-11301E733836}"/>
              </a:ext>
            </a:extLst>
          </p:cNvPr>
          <p:cNvPicPr>
            <a:picLocks noChangeAspect="1"/>
          </p:cNvPicPr>
          <p:nvPr/>
        </p:nvPicPr>
        <p:blipFill>
          <a:blip r:embed="rId2" cstate="print"/>
          <a:stretch>
            <a:fillRect/>
          </a:stretch>
        </p:blipFill>
        <p:spPr>
          <a:xfrm>
            <a:off x="914400" y="117872"/>
            <a:ext cx="6832600" cy="4217062"/>
          </a:xfrm>
          <a:prstGeom prst="rect">
            <a:avLst/>
          </a:prstGeom>
        </p:spPr>
      </p:pic>
    </p:spTree>
    <p:extLst>
      <p:ext uri="{BB962C8B-B14F-4D97-AF65-F5344CB8AC3E}">
        <p14:creationId xmlns:p14="http://schemas.microsoft.com/office/powerpoint/2010/main" val="813031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86"/>
        <p:cNvGrpSpPr/>
        <p:nvPr/>
      </p:nvGrpSpPr>
      <p:grpSpPr>
        <a:xfrm>
          <a:off x="0" y="0"/>
          <a:ext cx="0" cy="0"/>
          <a:chOff x="0" y="0"/>
          <a:chExt cx="0" cy="0"/>
        </a:xfrm>
      </p:grpSpPr>
      <p:sp>
        <p:nvSpPr>
          <p:cNvPr id="5687" name="Google Shape;5687;p67"/>
          <p:cNvSpPr txBox="1">
            <a:spLocks noGrp="1"/>
          </p:cNvSpPr>
          <p:nvPr>
            <p:ph type="title"/>
          </p:nvPr>
        </p:nvSpPr>
        <p:spPr>
          <a:xfrm>
            <a:off x="457200" y="514350"/>
            <a:ext cx="37338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dirty="0"/>
              <a:t>Trên vùng miền Trung, đã từng tồn tại vương quốc Chăm-pa mà những di tích văn hóa vẫn được bảo tồn cho đến ngày nay, trong đó nổi tiếng nhất là thánh địa Mỹ Sơn và bảo tàng Chăm Đà Nẵng.</a:t>
            </a:r>
            <a:endParaRPr sz="3000" dirty="0"/>
          </a:p>
        </p:txBody>
      </p:sp>
      <p:pic>
        <p:nvPicPr>
          <p:cNvPr id="38" name="Picture 37" descr="tải xuống (1).jpg"/>
          <p:cNvPicPr>
            <a:picLocks noChangeAspect="1"/>
          </p:cNvPicPr>
          <p:nvPr/>
        </p:nvPicPr>
        <p:blipFill>
          <a:blip r:embed="rId3"/>
          <a:stretch>
            <a:fillRect/>
          </a:stretch>
        </p:blipFill>
        <p:spPr>
          <a:xfrm>
            <a:off x="4800600" y="2647950"/>
            <a:ext cx="3886200" cy="2047875"/>
          </a:xfrm>
          <a:prstGeom prst="rect">
            <a:avLst/>
          </a:prstGeom>
        </p:spPr>
      </p:pic>
      <p:pic>
        <p:nvPicPr>
          <p:cNvPr id="39" name="Picture 38" descr="tải xuống.jpg"/>
          <p:cNvPicPr>
            <a:picLocks noChangeAspect="1"/>
          </p:cNvPicPr>
          <p:nvPr/>
        </p:nvPicPr>
        <p:blipFill>
          <a:blip r:embed="rId4"/>
          <a:stretch>
            <a:fillRect/>
          </a:stretch>
        </p:blipFill>
        <p:spPr>
          <a:xfrm>
            <a:off x="4800601" y="438150"/>
            <a:ext cx="3886200" cy="2209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87"/>
                                        </p:tgtEl>
                                        <p:attrNameLst>
                                          <p:attrName>style.visibility</p:attrName>
                                        </p:attrNameLst>
                                      </p:cBhvr>
                                      <p:to>
                                        <p:strVal val="visible"/>
                                      </p:to>
                                    </p:set>
                                    <p:anim calcmode="lin" valueType="num">
                                      <p:cBhvr additive="base">
                                        <p:cTn id="7" dur="500" fill="hold"/>
                                        <p:tgtEl>
                                          <p:spTgt spid="5687"/>
                                        </p:tgtEl>
                                        <p:attrNameLst>
                                          <p:attrName>ppt_x</p:attrName>
                                        </p:attrNameLst>
                                      </p:cBhvr>
                                      <p:tavLst>
                                        <p:tav tm="0">
                                          <p:val>
                                            <p:strVal val="#ppt_x"/>
                                          </p:val>
                                        </p:tav>
                                        <p:tav tm="100000">
                                          <p:val>
                                            <p:strVal val="#ppt_x"/>
                                          </p:val>
                                        </p:tav>
                                      </p:tavLst>
                                    </p:anim>
                                    <p:anim calcmode="lin" valueType="num">
                                      <p:cBhvr additive="base">
                                        <p:cTn id="8" dur="500" fill="hold"/>
                                        <p:tgtEl>
                                          <p:spTgt spid="56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ppt_x"/>
                                          </p:val>
                                        </p:tav>
                                        <p:tav tm="100000">
                                          <p:val>
                                            <p:strVal val="#ppt_x"/>
                                          </p:val>
                                        </p:tav>
                                      </p:tavLst>
                                    </p:anim>
                                    <p:anim calcmode="lin" valueType="num">
                                      <p:cBhvr additive="base">
                                        <p:cTn id="1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 to="" calcmode="lin" valueType="num">
                                      <p:cBhvr>
                                        <p:cTn id="19" dur="1" fill="hold"/>
                                        <p:tgtEl>
                                          <p:spTgt spid="3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49"/>
        <p:cNvGrpSpPr/>
        <p:nvPr/>
      </p:nvGrpSpPr>
      <p:grpSpPr>
        <a:xfrm>
          <a:off x="0" y="0"/>
          <a:ext cx="0" cy="0"/>
          <a:chOff x="0" y="0"/>
          <a:chExt cx="0" cy="0"/>
        </a:xfrm>
      </p:grpSpPr>
      <p:sp>
        <p:nvSpPr>
          <p:cNvPr id="71" name="Google Shape;3584;p50"/>
          <p:cNvSpPr/>
          <p:nvPr/>
        </p:nvSpPr>
        <p:spPr>
          <a:xfrm>
            <a:off x="685800" y="478476"/>
            <a:ext cx="707400" cy="569274"/>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585;p50"/>
          <p:cNvSpPr txBox="1">
            <a:spLocks noGrp="1"/>
          </p:cNvSpPr>
          <p:nvPr>
            <p:ph type="title"/>
          </p:nvPr>
        </p:nvSpPr>
        <p:spPr>
          <a:xfrm>
            <a:off x="1203652" y="404250"/>
            <a:ext cx="7406948" cy="71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400" dirty="0"/>
              <a:t> </a:t>
            </a:r>
            <a:r>
              <a:rPr lang="en-US" sz="3400" dirty="0" err="1"/>
              <a:t>Hoạt</a:t>
            </a:r>
            <a:r>
              <a:rPr lang="en-US" sz="3400" dirty="0"/>
              <a:t> </a:t>
            </a:r>
            <a:r>
              <a:rPr lang="en-US" sz="3400" dirty="0" err="1"/>
              <a:t>động</a:t>
            </a:r>
            <a:r>
              <a:rPr lang="en-US" sz="3400" dirty="0"/>
              <a:t> </a:t>
            </a:r>
            <a:r>
              <a:rPr lang="en-US" sz="3400" dirty="0" err="1"/>
              <a:t>kinh</a:t>
            </a:r>
            <a:r>
              <a:rPr lang="en-US" sz="3400" dirty="0"/>
              <a:t> </a:t>
            </a:r>
            <a:r>
              <a:rPr lang="en-US" sz="3400" dirty="0" err="1"/>
              <a:t>tế</a:t>
            </a:r>
            <a:r>
              <a:rPr lang="en-US" sz="3400" dirty="0"/>
              <a:t> </a:t>
            </a:r>
            <a:r>
              <a:rPr lang="en-US" sz="3400" dirty="0" err="1"/>
              <a:t>và</a:t>
            </a:r>
            <a:r>
              <a:rPr lang="en-US" sz="3400" dirty="0"/>
              <a:t> </a:t>
            </a:r>
            <a:r>
              <a:rPr lang="en-US" sz="3400" dirty="0" err="1"/>
              <a:t>tổ</a:t>
            </a:r>
            <a:r>
              <a:rPr lang="en-US" sz="3400" dirty="0"/>
              <a:t> </a:t>
            </a:r>
            <a:r>
              <a:rPr lang="en-US" sz="3400" dirty="0" err="1"/>
              <a:t>chức</a:t>
            </a:r>
            <a:r>
              <a:rPr lang="en-US" sz="3400" dirty="0"/>
              <a:t> </a:t>
            </a:r>
            <a:r>
              <a:rPr lang="en-US" sz="3400" dirty="0" err="1"/>
              <a:t>xã</a:t>
            </a:r>
            <a:r>
              <a:rPr lang="en-US" sz="3400" dirty="0"/>
              <a:t> </a:t>
            </a:r>
            <a:r>
              <a:rPr lang="en-US" sz="3400" dirty="0" err="1"/>
              <a:t>hội</a:t>
            </a:r>
            <a:r>
              <a:rPr lang="en-US" sz="3400" dirty="0"/>
              <a:t>.</a:t>
            </a:r>
            <a:endParaRPr sz="3400" dirty="0"/>
          </a:p>
        </p:txBody>
      </p:sp>
      <p:sp>
        <p:nvSpPr>
          <p:cNvPr id="73" name="Google Shape;3587;p50"/>
          <p:cNvSpPr txBox="1">
            <a:spLocks noGrp="1"/>
          </p:cNvSpPr>
          <p:nvPr>
            <p:ph type="title" idx="2"/>
          </p:nvPr>
        </p:nvSpPr>
        <p:spPr>
          <a:xfrm>
            <a:off x="457200" y="514350"/>
            <a:ext cx="10491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2</a:t>
            </a:r>
            <a:endParaRPr sz="3600" dirty="0"/>
          </a:p>
        </p:txBody>
      </p:sp>
      <p:sp>
        <p:nvSpPr>
          <p:cNvPr id="74" name="Google Shape;3905;p51"/>
          <p:cNvSpPr/>
          <p:nvPr/>
        </p:nvSpPr>
        <p:spPr>
          <a:xfrm>
            <a:off x="457200" y="1123950"/>
            <a:ext cx="746452" cy="596786"/>
          </a:xfrm>
          <a:custGeom>
            <a:avLst/>
            <a:gdLst/>
            <a:ahLst/>
            <a:cxnLst/>
            <a:rect l="l" t="t" r="r" b="b"/>
            <a:pathLst>
              <a:path w="23875" h="19088" extrusionOk="0">
                <a:moveTo>
                  <a:pt x="602" y="0"/>
                </a:moveTo>
                <a:cubicBezTo>
                  <a:pt x="286" y="0"/>
                  <a:pt x="0" y="266"/>
                  <a:pt x="0" y="612"/>
                </a:cubicBezTo>
                <a:lnTo>
                  <a:pt x="302" y="14561"/>
                </a:lnTo>
                <a:cubicBezTo>
                  <a:pt x="302" y="14789"/>
                  <a:pt x="457" y="14980"/>
                  <a:pt x="685" y="15090"/>
                </a:cubicBezTo>
                <a:lnTo>
                  <a:pt x="9962" y="18593"/>
                </a:lnTo>
                <a:cubicBezTo>
                  <a:pt x="9962" y="18593"/>
                  <a:pt x="10670" y="19087"/>
                  <a:pt x="11681" y="19087"/>
                </a:cubicBezTo>
                <a:cubicBezTo>
                  <a:pt x="11716" y="19087"/>
                  <a:pt x="11751" y="19087"/>
                  <a:pt x="11787" y="19085"/>
                </a:cubicBezTo>
                <a:cubicBezTo>
                  <a:pt x="11822" y="19087"/>
                  <a:pt x="11857" y="19087"/>
                  <a:pt x="11892" y="19087"/>
                </a:cubicBezTo>
                <a:cubicBezTo>
                  <a:pt x="12895" y="19087"/>
                  <a:pt x="13612" y="18593"/>
                  <a:pt x="13612" y="18593"/>
                </a:cubicBezTo>
                <a:lnTo>
                  <a:pt x="23190" y="15090"/>
                </a:lnTo>
                <a:cubicBezTo>
                  <a:pt x="23418" y="14980"/>
                  <a:pt x="23564" y="14789"/>
                  <a:pt x="23564" y="14561"/>
                </a:cubicBezTo>
                <a:lnTo>
                  <a:pt x="23875" y="612"/>
                </a:lnTo>
                <a:cubicBezTo>
                  <a:pt x="23875" y="266"/>
                  <a:pt x="23589" y="0"/>
                  <a:pt x="23273" y="0"/>
                </a:cubicBezTo>
                <a:cubicBezTo>
                  <a:pt x="23207" y="0"/>
                  <a:pt x="23139" y="12"/>
                  <a:pt x="23072" y="37"/>
                </a:cubicBezTo>
                <a:lnTo>
                  <a:pt x="13529" y="4070"/>
                </a:lnTo>
                <a:lnTo>
                  <a:pt x="10154" y="4070"/>
                </a:lnTo>
                <a:lnTo>
                  <a:pt x="803" y="37"/>
                </a:lnTo>
                <a:cubicBezTo>
                  <a:pt x="736" y="12"/>
                  <a:pt x="668" y="0"/>
                  <a:pt x="602"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TextBox 113"/>
          <p:cNvSpPr txBox="1"/>
          <p:nvPr/>
        </p:nvSpPr>
        <p:spPr>
          <a:xfrm>
            <a:off x="1219200" y="1123950"/>
            <a:ext cx="3124200" cy="5539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000" b="1" dirty="0">
                <a:latin typeface="Patrick Hand" charset="0"/>
              </a:rPr>
              <a:t>a. </a:t>
            </a:r>
            <a:r>
              <a:rPr lang="en-US" sz="3000" b="1" dirty="0" err="1">
                <a:latin typeface="Patrick Hand" charset="0"/>
              </a:rPr>
              <a:t>Hoạt</a:t>
            </a:r>
            <a:r>
              <a:rPr lang="en-US" sz="3000" b="1" dirty="0">
                <a:latin typeface="Patrick Hand" charset="0"/>
              </a:rPr>
              <a:t> </a:t>
            </a:r>
            <a:r>
              <a:rPr lang="en-US" sz="3000" b="1" dirty="0" err="1">
                <a:latin typeface="Patrick Hand" charset="0"/>
              </a:rPr>
              <a:t>động</a:t>
            </a:r>
            <a:r>
              <a:rPr lang="en-US" sz="3000" b="1" dirty="0">
                <a:latin typeface="Patrick Hand" charset="0"/>
              </a:rPr>
              <a:t> </a:t>
            </a:r>
            <a:r>
              <a:rPr lang="en-US" sz="3000" b="1" dirty="0" err="1">
                <a:latin typeface="Patrick Hand" charset="0"/>
              </a:rPr>
              <a:t>kinh</a:t>
            </a:r>
            <a:r>
              <a:rPr lang="en-US" sz="3000" b="1" dirty="0">
                <a:latin typeface="Patrick Hand" charset="0"/>
              </a:rPr>
              <a:t> </a:t>
            </a:r>
            <a:r>
              <a:rPr lang="en-US" sz="3000" b="1" dirty="0" err="1">
                <a:latin typeface="Patrick Hand" charset="0"/>
              </a:rPr>
              <a:t>tế</a:t>
            </a:r>
            <a:r>
              <a:rPr lang="en-US" sz="3000" b="1" dirty="0">
                <a:latin typeface="Patrick Hand" charset="0"/>
              </a:rPr>
              <a:t>.</a:t>
            </a:r>
          </a:p>
        </p:txBody>
      </p:sp>
      <p:grpSp>
        <p:nvGrpSpPr>
          <p:cNvPr id="54" name="Google Shape;7212;p83"/>
          <p:cNvGrpSpPr/>
          <p:nvPr/>
        </p:nvGrpSpPr>
        <p:grpSpPr>
          <a:xfrm>
            <a:off x="7620000" y="2343150"/>
            <a:ext cx="975159" cy="2386337"/>
            <a:chOff x="3815318" y="1837475"/>
            <a:chExt cx="975159" cy="2386337"/>
          </a:xfrm>
        </p:grpSpPr>
        <p:sp>
          <p:nvSpPr>
            <p:cNvPr id="55" name="Google Shape;7213;p83"/>
            <p:cNvSpPr/>
            <p:nvPr/>
          </p:nvSpPr>
          <p:spPr>
            <a:xfrm>
              <a:off x="3815318" y="2353277"/>
              <a:ext cx="321010" cy="400632"/>
            </a:xfrm>
            <a:custGeom>
              <a:avLst/>
              <a:gdLst/>
              <a:ahLst/>
              <a:cxnLst/>
              <a:rect l="l" t="t" r="r" b="b"/>
              <a:pathLst>
                <a:path w="3947" h="4926" extrusionOk="0">
                  <a:moveTo>
                    <a:pt x="1835" y="0"/>
                  </a:moveTo>
                  <a:cubicBezTo>
                    <a:pt x="1822" y="0"/>
                    <a:pt x="1809" y="2"/>
                    <a:pt x="1794" y="7"/>
                  </a:cubicBezTo>
                  <a:cubicBezTo>
                    <a:pt x="1342" y="93"/>
                    <a:pt x="1" y="1829"/>
                    <a:pt x="1" y="2037"/>
                  </a:cubicBezTo>
                  <a:cubicBezTo>
                    <a:pt x="29" y="2245"/>
                    <a:pt x="898" y="4161"/>
                    <a:pt x="898" y="4161"/>
                  </a:cubicBezTo>
                  <a:cubicBezTo>
                    <a:pt x="1262" y="4782"/>
                    <a:pt x="1501" y="4926"/>
                    <a:pt x="1719" y="4926"/>
                  </a:cubicBezTo>
                  <a:cubicBezTo>
                    <a:pt x="1805" y="4926"/>
                    <a:pt x="1888" y="4903"/>
                    <a:pt x="1974" y="4878"/>
                  </a:cubicBezTo>
                  <a:cubicBezTo>
                    <a:pt x="2268" y="4785"/>
                    <a:pt x="3882" y="3953"/>
                    <a:pt x="3918" y="3831"/>
                  </a:cubicBezTo>
                  <a:cubicBezTo>
                    <a:pt x="3947" y="3709"/>
                    <a:pt x="2777" y="868"/>
                    <a:pt x="2777" y="868"/>
                  </a:cubicBezTo>
                  <a:lnTo>
                    <a:pt x="2304" y="868"/>
                  </a:lnTo>
                  <a:lnTo>
                    <a:pt x="1852" y="215"/>
                  </a:lnTo>
                  <a:lnTo>
                    <a:pt x="1945" y="93"/>
                  </a:lnTo>
                  <a:cubicBezTo>
                    <a:pt x="1945" y="93"/>
                    <a:pt x="1918" y="0"/>
                    <a:pt x="1835"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214;p83"/>
            <p:cNvSpPr/>
            <p:nvPr/>
          </p:nvSpPr>
          <p:spPr>
            <a:xfrm>
              <a:off x="3859074" y="2375399"/>
              <a:ext cx="172826" cy="112073"/>
            </a:xfrm>
            <a:custGeom>
              <a:avLst/>
              <a:gdLst/>
              <a:ahLst/>
              <a:cxnLst/>
              <a:rect l="l" t="t" r="r" b="b"/>
              <a:pathLst>
                <a:path w="2125" h="1378" extrusionOk="0">
                  <a:moveTo>
                    <a:pt x="1945" y="0"/>
                  </a:moveTo>
                  <a:lnTo>
                    <a:pt x="1" y="1378"/>
                  </a:lnTo>
                  <a:lnTo>
                    <a:pt x="2125" y="596"/>
                  </a:lnTo>
                  <a:lnTo>
                    <a:pt x="2125" y="567"/>
                  </a:lnTo>
                  <a:lnTo>
                    <a:pt x="194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215;p83"/>
            <p:cNvSpPr/>
            <p:nvPr/>
          </p:nvSpPr>
          <p:spPr>
            <a:xfrm>
              <a:off x="3859074" y="2348560"/>
              <a:ext cx="152982" cy="143629"/>
            </a:xfrm>
            <a:custGeom>
              <a:avLst/>
              <a:gdLst/>
              <a:ahLst/>
              <a:cxnLst/>
              <a:rect l="l" t="t" r="r" b="b"/>
              <a:pathLst>
                <a:path w="1881" h="1766" extrusionOk="0">
                  <a:moveTo>
                    <a:pt x="1522" y="0"/>
                  </a:moveTo>
                  <a:lnTo>
                    <a:pt x="1" y="1765"/>
                  </a:lnTo>
                  <a:lnTo>
                    <a:pt x="1881" y="481"/>
                  </a:lnTo>
                  <a:lnTo>
                    <a:pt x="1852" y="452"/>
                  </a:lnTo>
                  <a:lnTo>
                    <a:pt x="152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216;p83"/>
            <p:cNvSpPr/>
            <p:nvPr/>
          </p:nvSpPr>
          <p:spPr>
            <a:xfrm>
              <a:off x="4150890" y="4121335"/>
              <a:ext cx="206660" cy="44000"/>
            </a:xfrm>
            <a:custGeom>
              <a:avLst/>
              <a:gdLst/>
              <a:ahLst/>
              <a:cxnLst/>
              <a:rect l="l" t="t" r="r" b="b"/>
              <a:pathLst>
                <a:path w="2541" h="541" extrusionOk="0">
                  <a:moveTo>
                    <a:pt x="2540" y="0"/>
                  </a:moveTo>
                  <a:lnTo>
                    <a:pt x="2540" y="0"/>
                  </a:lnTo>
                  <a:cubicBezTo>
                    <a:pt x="1897" y="149"/>
                    <a:pt x="1146" y="317"/>
                    <a:pt x="450" y="317"/>
                  </a:cubicBezTo>
                  <a:cubicBezTo>
                    <a:pt x="307" y="317"/>
                    <a:pt x="166" y="310"/>
                    <a:pt x="29" y="294"/>
                  </a:cubicBezTo>
                  <a:cubicBezTo>
                    <a:pt x="29" y="388"/>
                    <a:pt x="29" y="445"/>
                    <a:pt x="0" y="538"/>
                  </a:cubicBezTo>
                  <a:cubicBezTo>
                    <a:pt x="59" y="540"/>
                    <a:pt x="119" y="541"/>
                    <a:pt x="179" y="541"/>
                  </a:cubicBezTo>
                  <a:cubicBezTo>
                    <a:pt x="1077" y="541"/>
                    <a:pt x="2166" y="351"/>
                    <a:pt x="2361" y="237"/>
                  </a:cubicBezTo>
                  <a:cubicBezTo>
                    <a:pt x="2447" y="208"/>
                    <a:pt x="2511" y="115"/>
                    <a:pt x="2540"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217;p83"/>
            <p:cNvSpPr/>
            <p:nvPr/>
          </p:nvSpPr>
          <p:spPr>
            <a:xfrm>
              <a:off x="4140968" y="4046022"/>
              <a:ext cx="223576" cy="101175"/>
            </a:xfrm>
            <a:custGeom>
              <a:avLst/>
              <a:gdLst/>
              <a:ahLst/>
              <a:cxnLst/>
              <a:rect l="l" t="t" r="r" b="b"/>
              <a:pathLst>
                <a:path w="2749" h="1244" extrusionOk="0">
                  <a:moveTo>
                    <a:pt x="1557" y="1"/>
                  </a:moveTo>
                  <a:cubicBezTo>
                    <a:pt x="1557" y="1"/>
                    <a:pt x="632" y="359"/>
                    <a:pt x="180" y="474"/>
                  </a:cubicBezTo>
                  <a:cubicBezTo>
                    <a:pt x="122" y="474"/>
                    <a:pt x="58" y="503"/>
                    <a:pt x="0" y="503"/>
                  </a:cubicBezTo>
                  <a:cubicBezTo>
                    <a:pt x="93" y="747"/>
                    <a:pt x="151" y="983"/>
                    <a:pt x="151" y="1220"/>
                  </a:cubicBezTo>
                  <a:cubicBezTo>
                    <a:pt x="288" y="1236"/>
                    <a:pt x="429" y="1243"/>
                    <a:pt x="572" y="1243"/>
                  </a:cubicBezTo>
                  <a:cubicBezTo>
                    <a:pt x="1268" y="1243"/>
                    <a:pt x="2019" y="1075"/>
                    <a:pt x="2662" y="926"/>
                  </a:cubicBezTo>
                  <a:cubicBezTo>
                    <a:pt x="2748" y="625"/>
                    <a:pt x="2719" y="237"/>
                    <a:pt x="2719" y="237"/>
                  </a:cubicBezTo>
                  <a:lnTo>
                    <a:pt x="2719" y="237"/>
                  </a:lnTo>
                  <a:cubicBezTo>
                    <a:pt x="2593" y="255"/>
                    <a:pt x="2479" y="263"/>
                    <a:pt x="2376" y="263"/>
                  </a:cubicBezTo>
                  <a:cubicBezTo>
                    <a:pt x="1772" y="263"/>
                    <a:pt x="1557" y="1"/>
                    <a:pt x="1557" y="1"/>
                  </a:cubicBezTo>
                  <a:close/>
                </a:path>
              </a:pathLst>
            </a:custGeom>
            <a:solidFill>
              <a:srgbClr val="FE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218;p83"/>
            <p:cNvSpPr/>
            <p:nvPr/>
          </p:nvSpPr>
          <p:spPr>
            <a:xfrm>
              <a:off x="4072650" y="4086851"/>
              <a:ext cx="80598" cy="58476"/>
            </a:xfrm>
            <a:custGeom>
              <a:avLst/>
              <a:gdLst/>
              <a:ahLst/>
              <a:cxnLst/>
              <a:rect l="l" t="t" r="r" b="b"/>
              <a:pathLst>
                <a:path w="991" h="719" extrusionOk="0">
                  <a:moveTo>
                    <a:pt x="840" y="1"/>
                  </a:moveTo>
                  <a:cubicBezTo>
                    <a:pt x="575" y="94"/>
                    <a:pt x="180" y="245"/>
                    <a:pt x="1" y="424"/>
                  </a:cubicBezTo>
                  <a:cubicBezTo>
                    <a:pt x="302" y="603"/>
                    <a:pt x="632" y="690"/>
                    <a:pt x="991" y="718"/>
                  </a:cubicBezTo>
                  <a:cubicBezTo>
                    <a:pt x="991" y="481"/>
                    <a:pt x="933" y="245"/>
                    <a:pt x="840" y="1"/>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219;p83"/>
            <p:cNvSpPr/>
            <p:nvPr/>
          </p:nvSpPr>
          <p:spPr>
            <a:xfrm>
              <a:off x="4063296" y="4121335"/>
              <a:ext cx="89951" cy="43837"/>
            </a:xfrm>
            <a:custGeom>
              <a:avLst/>
              <a:gdLst/>
              <a:ahLst/>
              <a:cxnLst/>
              <a:rect l="l" t="t" r="r" b="b"/>
              <a:pathLst>
                <a:path w="1106" h="539" extrusionOk="0">
                  <a:moveTo>
                    <a:pt x="116" y="0"/>
                  </a:moveTo>
                  <a:lnTo>
                    <a:pt x="116" y="0"/>
                  </a:lnTo>
                  <a:cubicBezTo>
                    <a:pt x="1" y="115"/>
                    <a:pt x="1" y="266"/>
                    <a:pt x="295" y="388"/>
                  </a:cubicBezTo>
                  <a:cubicBezTo>
                    <a:pt x="474" y="474"/>
                    <a:pt x="776" y="538"/>
                    <a:pt x="1077" y="538"/>
                  </a:cubicBezTo>
                  <a:cubicBezTo>
                    <a:pt x="1106" y="445"/>
                    <a:pt x="1106" y="388"/>
                    <a:pt x="1106" y="294"/>
                  </a:cubicBezTo>
                  <a:cubicBezTo>
                    <a:pt x="747" y="266"/>
                    <a:pt x="417" y="179"/>
                    <a:pt x="116"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220;p83"/>
            <p:cNvSpPr/>
            <p:nvPr/>
          </p:nvSpPr>
          <p:spPr>
            <a:xfrm>
              <a:off x="4267600" y="4004625"/>
              <a:ext cx="94587" cy="62787"/>
            </a:xfrm>
            <a:custGeom>
              <a:avLst/>
              <a:gdLst/>
              <a:ahLst/>
              <a:cxnLst/>
              <a:rect l="l" t="t" r="r" b="b"/>
              <a:pathLst>
                <a:path w="1163" h="772" extrusionOk="0">
                  <a:moveTo>
                    <a:pt x="86" y="0"/>
                  </a:moveTo>
                  <a:lnTo>
                    <a:pt x="0" y="510"/>
                  </a:lnTo>
                  <a:cubicBezTo>
                    <a:pt x="0" y="510"/>
                    <a:pt x="215" y="772"/>
                    <a:pt x="819" y="772"/>
                  </a:cubicBezTo>
                  <a:cubicBezTo>
                    <a:pt x="922" y="772"/>
                    <a:pt x="1036" y="764"/>
                    <a:pt x="1162" y="746"/>
                  </a:cubicBezTo>
                  <a:lnTo>
                    <a:pt x="1162" y="115"/>
                  </a:lnTo>
                  <a:lnTo>
                    <a:pt x="86" y="0"/>
                  </a:lnTo>
                  <a:close/>
                </a:path>
              </a:pathLst>
            </a:custGeom>
            <a:solidFill>
              <a:srgbClr val="F9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221;p83"/>
            <p:cNvSpPr/>
            <p:nvPr/>
          </p:nvSpPr>
          <p:spPr>
            <a:xfrm>
              <a:off x="4627003" y="4048381"/>
              <a:ext cx="163473" cy="148265"/>
            </a:xfrm>
            <a:custGeom>
              <a:avLst/>
              <a:gdLst/>
              <a:ahLst/>
              <a:cxnLst/>
              <a:rect l="l" t="t" r="r" b="b"/>
              <a:pathLst>
                <a:path w="2010" h="1823" extrusionOk="0">
                  <a:moveTo>
                    <a:pt x="1974" y="0"/>
                  </a:moveTo>
                  <a:cubicBezTo>
                    <a:pt x="1436" y="596"/>
                    <a:pt x="754" y="1256"/>
                    <a:pt x="1" y="1615"/>
                  </a:cubicBezTo>
                  <a:cubicBezTo>
                    <a:pt x="65" y="1701"/>
                    <a:pt x="94" y="1765"/>
                    <a:pt x="123" y="1823"/>
                  </a:cubicBezTo>
                  <a:cubicBezTo>
                    <a:pt x="934" y="1371"/>
                    <a:pt x="1859" y="510"/>
                    <a:pt x="1945" y="330"/>
                  </a:cubicBezTo>
                  <a:cubicBezTo>
                    <a:pt x="2010" y="237"/>
                    <a:pt x="2010" y="115"/>
                    <a:pt x="1974"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222;p83"/>
            <p:cNvSpPr/>
            <p:nvPr/>
          </p:nvSpPr>
          <p:spPr>
            <a:xfrm>
              <a:off x="4586175" y="3999338"/>
              <a:ext cx="201373" cy="180390"/>
            </a:xfrm>
            <a:custGeom>
              <a:avLst/>
              <a:gdLst/>
              <a:ahLst/>
              <a:cxnLst/>
              <a:rect l="l" t="t" r="r" b="b"/>
              <a:pathLst>
                <a:path w="2476" h="2218" extrusionOk="0">
                  <a:moveTo>
                    <a:pt x="2153" y="1"/>
                  </a:moveTo>
                  <a:cubicBezTo>
                    <a:pt x="1690" y="403"/>
                    <a:pt x="1329" y="463"/>
                    <a:pt x="1155" y="463"/>
                  </a:cubicBezTo>
                  <a:cubicBezTo>
                    <a:pt x="1081" y="463"/>
                    <a:pt x="1041" y="453"/>
                    <a:pt x="1041" y="453"/>
                  </a:cubicBezTo>
                  <a:cubicBezTo>
                    <a:pt x="1041" y="453"/>
                    <a:pt x="474" y="1227"/>
                    <a:pt x="144" y="1557"/>
                  </a:cubicBezTo>
                  <a:cubicBezTo>
                    <a:pt x="87" y="1615"/>
                    <a:pt x="58" y="1651"/>
                    <a:pt x="1" y="1708"/>
                  </a:cubicBezTo>
                  <a:cubicBezTo>
                    <a:pt x="209" y="1859"/>
                    <a:pt x="388" y="2038"/>
                    <a:pt x="503" y="2218"/>
                  </a:cubicBezTo>
                  <a:cubicBezTo>
                    <a:pt x="1256" y="1859"/>
                    <a:pt x="1938" y="1199"/>
                    <a:pt x="2476" y="603"/>
                  </a:cubicBezTo>
                  <a:cubicBezTo>
                    <a:pt x="2390" y="331"/>
                    <a:pt x="2153" y="1"/>
                    <a:pt x="2153" y="1"/>
                  </a:cubicBezTo>
                  <a:close/>
                </a:path>
              </a:pathLst>
            </a:custGeom>
            <a:solidFill>
              <a:srgbClr val="FE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223;p83"/>
            <p:cNvSpPr/>
            <p:nvPr/>
          </p:nvSpPr>
          <p:spPr>
            <a:xfrm>
              <a:off x="4547054" y="4138252"/>
              <a:ext cx="80029" cy="63112"/>
            </a:xfrm>
            <a:custGeom>
              <a:avLst/>
              <a:gdLst/>
              <a:ahLst/>
              <a:cxnLst/>
              <a:rect l="l" t="t" r="r" b="b"/>
              <a:pathLst>
                <a:path w="984" h="776" extrusionOk="0">
                  <a:moveTo>
                    <a:pt x="482" y="0"/>
                  </a:moveTo>
                  <a:cubicBezTo>
                    <a:pt x="302" y="208"/>
                    <a:pt x="58" y="567"/>
                    <a:pt x="1" y="775"/>
                  </a:cubicBezTo>
                  <a:cubicBezTo>
                    <a:pt x="331" y="775"/>
                    <a:pt x="661" y="689"/>
                    <a:pt x="984" y="510"/>
                  </a:cubicBezTo>
                  <a:cubicBezTo>
                    <a:pt x="869" y="330"/>
                    <a:pt x="690" y="151"/>
                    <a:pt x="482" y="0"/>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224;p83"/>
            <p:cNvSpPr/>
            <p:nvPr/>
          </p:nvSpPr>
          <p:spPr>
            <a:xfrm>
              <a:off x="4544940" y="4179649"/>
              <a:ext cx="92066" cy="44162"/>
            </a:xfrm>
            <a:custGeom>
              <a:avLst/>
              <a:gdLst/>
              <a:ahLst/>
              <a:cxnLst/>
              <a:rect l="l" t="t" r="r" b="b"/>
              <a:pathLst>
                <a:path w="1132" h="543" extrusionOk="0">
                  <a:moveTo>
                    <a:pt x="1010" y="1"/>
                  </a:moveTo>
                  <a:cubicBezTo>
                    <a:pt x="687" y="180"/>
                    <a:pt x="357" y="266"/>
                    <a:pt x="27" y="266"/>
                  </a:cubicBezTo>
                  <a:cubicBezTo>
                    <a:pt x="1" y="428"/>
                    <a:pt x="68" y="543"/>
                    <a:pt x="303" y="543"/>
                  </a:cubicBezTo>
                  <a:cubicBezTo>
                    <a:pt x="328" y="543"/>
                    <a:pt x="356" y="541"/>
                    <a:pt x="386" y="539"/>
                  </a:cubicBezTo>
                  <a:cubicBezTo>
                    <a:pt x="594" y="510"/>
                    <a:pt x="866" y="388"/>
                    <a:pt x="1132" y="209"/>
                  </a:cubicBezTo>
                  <a:cubicBezTo>
                    <a:pt x="1103" y="151"/>
                    <a:pt x="1074" y="87"/>
                    <a:pt x="1010" y="1"/>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225;p83"/>
            <p:cNvSpPr/>
            <p:nvPr/>
          </p:nvSpPr>
          <p:spPr>
            <a:xfrm>
              <a:off x="4653842" y="3955582"/>
              <a:ext cx="107437" cy="81493"/>
            </a:xfrm>
            <a:custGeom>
              <a:avLst/>
              <a:gdLst/>
              <a:ahLst/>
              <a:cxnLst/>
              <a:rect l="l" t="t" r="r" b="b"/>
              <a:pathLst>
                <a:path w="1321" h="1002" extrusionOk="0">
                  <a:moveTo>
                    <a:pt x="991" y="0"/>
                  </a:moveTo>
                  <a:lnTo>
                    <a:pt x="1" y="510"/>
                  </a:lnTo>
                  <a:lnTo>
                    <a:pt x="209" y="991"/>
                  </a:lnTo>
                  <a:cubicBezTo>
                    <a:pt x="209" y="991"/>
                    <a:pt x="249" y="1001"/>
                    <a:pt x="323" y="1001"/>
                  </a:cubicBezTo>
                  <a:cubicBezTo>
                    <a:pt x="497" y="1001"/>
                    <a:pt x="858" y="941"/>
                    <a:pt x="1321" y="539"/>
                  </a:cubicBezTo>
                  <a:lnTo>
                    <a:pt x="991" y="0"/>
                  </a:lnTo>
                  <a:close/>
                </a:path>
              </a:pathLst>
            </a:custGeom>
            <a:solidFill>
              <a:srgbClr val="F9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226;p83"/>
            <p:cNvSpPr/>
            <p:nvPr/>
          </p:nvSpPr>
          <p:spPr>
            <a:xfrm>
              <a:off x="4170084" y="2708532"/>
              <a:ext cx="58476" cy="116790"/>
            </a:xfrm>
            <a:custGeom>
              <a:avLst/>
              <a:gdLst/>
              <a:ahLst/>
              <a:cxnLst/>
              <a:rect l="l" t="t" r="r" b="b"/>
              <a:pathLst>
                <a:path w="719" h="1436" extrusionOk="0">
                  <a:moveTo>
                    <a:pt x="94" y="1"/>
                  </a:moveTo>
                  <a:cubicBezTo>
                    <a:pt x="94" y="1"/>
                    <a:pt x="58" y="482"/>
                    <a:pt x="1" y="927"/>
                  </a:cubicBezTo>
                  <a:cubicBezTo>
                    <a:pt x="274" y="1077"/>
                    <a:pt x="482" y="1228"/>
                    <a:pt x="690" y="1436"/>
                  </a:cubicBezTo>
                  <a:lnTo>
                    <a:pt x="718" y="87"/>
                  </a:lnTo>
                  <a:lnTo>
                    <a:pt x="94" y="1"/>
                  </a:lnTo>
                  <a:close/>
                </a:path>
              </a:pathLst>
            </a:custGeom>
            <a:solidFill>
              <a:srgbClr val="EF9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227;p83"/>
            <p:cNvSpPr/>
            <p:nvPr/>
          </p:nvSpPr>
          <p:spPr>
            <a:xfrm>
              <a:off x="3873388" y="2662173"/>
              <a:ext cx="352810" cy="339471"/>
            </a:xfrm>
            <a:custGeom>
              <a:avLst/>
              <a:gdLst/>
              <a:ahLst/>
              <a:cxnLst/>
              <a:rect l="l" t="t" r="r" b="b"/>
              <a:pathLst>
                <a:path w="4338" h="4174" extrusionOk="0">
                  <a:moveTo>
                    <a:pt x="1919" y="0"/>
                  </a:moveTo>
                  <a:cubicBezTo>
                    <a:pt x="1710" y="0"/>
                    <a:pt x="1769" y="657"/>
                    <a:pt x="1769" y="657"/>
                  </a:cubicBezTo>
                  <a:cubicBezTo>
                    <a:pt x="1769" y="657"/>
                    <a:pt x="1689" y="668"/>
                    <a:pt x="1567" y="668"/>
                  </a:cubicBezTo>
                  <a:cubicBezTo>
                    <a:pt x="1333" y="668"/>
                    <a:pt x="948" y="628"/>
                    <a:pt x="693" y="392"/>
                  </a:cubicBezTo>
                  <a:cubicBezTo>
                    <a:pt x="538" y="249"/>
                    <a:pt x="416" y="185"/>
                    <a:pt x="345" y="185"/>
                  </a:cubicBezTo>
                  <a:cubicBezTo>
                    <a:pt x="251" y="185"/>
                    <a:pt x="245" y="295"/>
                    <a:pt x="363" y="478"/>
                  </a:cubicBezTo>
                  <a:cubicBezTo>
                    <a:pt x="600" y="779"/>
                    <a:pt x="1080" y="808"/>
                    <a:pt x="1080" y="836"/>
                  </a:cubicBezTo>
                  <a:cubicBezTo>
                    <a:pt x="1080" y="841"/>
                    <a:pt x="1070" y="844"/>
                    <a:pt x="1051" y="844"/>
                  </a:cubicBezTo>
                  <a:cubicBezTo>
                    <a:pt x="925" y="844"/>
                    <a:pt x="419" y="729"/>
                    <a:pt x="212" y="392"/>
                  </a:cubicBezTo>
                  <a:cubicBezTo>
                    <a:pt x="167" y="327"/>
                    <a:pt x="133" y="300"/>
                    <a:pt x="111" y="300"/>
                  </a:cubicBezTo>
                  <a:cubicBezTo>
                    <a:pt x="1" y="300"/>
                    <a:pt x="180" y="979"/>
                    <a:pt x="628" y="1080"/>
                  </a:cubicBezTo>
                  <a:cubicBezTo>
                    <a:pt x="1195" y="1195"/>
                    <a:pt x="1317" y="1260"/>
                    <a:pt x="1317" y="1260"/>
                  </a:cubicBezTo>
                  <a:cubicBezTo>
                    <a:pt x="1317" y="1260"/>
                    <a:pt x="2006" y="2487"/>
                    <a:pt x="2451" y="3053"/>
                  </a:cubicBezTo>
                  <a:cubicBezTo>
                    <a:pt x="2813" y="3507"/>
                    <a:pt x="3152" y="4173"/>
                    <a:pt x="3781" y="4173"/>
                  </a:cubicBezTo>
                  <a:cubicBezTo>
                    <a:pt x="3938" y="4173"/>
                    <a:pt x="4112" y="4132"/>
                    <a:pt x="4309" y="4036"/>
                  </a:cubicBezTo>
                  <a:lnTo>
                    <a:pt x="4338" y="2006"/>
                  </a:lnTo>
                  <a:cubicBezTo>
                    <a:pt x="4130" y="1798"/>
                    <a:pt x="3922" y="1647"/>
                    <a:pt x="3649" y="1497"/>
                  </a:cubicBezTo>
                  <a:cubicBezTo>
                    <a:pt x="3620" y="1913"/>
                    <a:pt x="3563" y="2307"/>
                    <a:pt x="3498" y="2307"/>
                  </a:cubicBezTo>
                  <a:cubicBezTo>
                    <a:pt x="3383" y="2271"/>
                    <a:pt x="2035" y="693"/>
                    <a:pt x="2035" y="693"/>
                  </a:cubicBezTo>
                  <a:cubicBezTo>
                    <a:pt x="2035" y="693"/>
                    <a:pt x="2157" y="62"/>
                    <a:pt x="1949" y="4"/>
                  </a:cubicBezTo>
                  <a:cubicBezTo>
                    <a:pt x="1938" y="1"/>
                    <a:pt x="1928" y="0"/>
                    <a:pt x="1919" y="0"/>
                  </a:cubicBezTo>
                  <a:close/>
                </a:path>
              </a:pathLst>
            </a:custGeom>
            <a:solidFill>
              <a:srgbClr val="F9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228;p83"/>
            <p:cNvSpPr/>
            <p:nvPr/>
          </p:nvSpPr>
          <p:spPr>
            <a:xfrm>
              <a:off x="3924464" y="1837475"/>
              <a:ext cx="598182" cy="431212"/>
            </a:xfrm>
            <a:custGeom>
              <a:avLst/>
              <a:gdLst/>
              <a:ahLst/>
              <a:cxnLst/>
              <a:rect l="l" t="t" r="r" b="b"/>
              <a:pathLst>
                <a:path w="7355" h="5302" extrusionOk="0">
                  <a:moveTo>
                    <a:pt x="5688" y="1"/>
                  </a:moveTo>
                  <a:cubicBezTo>
                    <a:pt x="5522" y="1"/>
                    <a:pt x="5145" y="638"/>
                    <a:pt x="5145" y="638"/>
                  </a:cubicBezTo>
                  <a:cubicBezTo>
                    <a:pt x="5118" y="638"/>
                    <a:pt x="5091" y="118"/>
                    <a:pt x="4916" y="118"/>
                  </a:cubicBezTo>
                  <a:cubicBezTo>
                    <a:pt x="4902" y="118"/>
                    <a:pt x="4887" y="122"/>
                    <a:pt x="4872" y="128"/>
                  </a:cubicBezTo>
                  <a:cubicBezTo>
                    <a:pt x="4664" y="214"/>
                    <a:pt x="4908" y="724"/>
                    <a:pt x="4908" y="724"/>
                  </a:cubicBezTo>
                  <a:cubicBezTo>
                    <a:pt x="4908" y="724"/>
                    <a:pt x="4485" y="724"/>
                    <a:pt x="3172" y="609"/>
                  </a:cubicBezTo>
                  <a:cubicBezTo>
                    <a:pt x="3076" y="598"/>
                    <a:pt x="2984" y="593"/>
                    <a:pt x="2897" y="593"/>
                  </a:cubicBezTo>
                  <a:cubicBezTo>
                    <a:pt x="1791" y="593"/>
                    <a:pt x="1378" y="1412"/>
                    <a:pt x="1378" y="1412"/>
                  </a:cubicBezTo>
                  <a:cubicBezTo>
                    <a:pt x="1378" y="1412"/>
                    <a:pt x="567" y="1506"/>
                    <a:pt x="273" y="1951"/>
                  </a:cubicBezTo>
                  <a:cubicBezTo>
                    <a:pt x="0" y="2431"/>
                    <a:pt x="632" y="2460"/>
                    <a:pt x="632" y="2460"/>
                  </a:cubicBezTo>
                  <a:cubicBezTo>
                    <a:pt x="632" y="2460"/>
                    <a:pt x="481" y="2611"/>
                    <a:pt x="359" y="2969"/>
                  </a:cubicBezTo>
                  <a:cubicBezTo>
                    <a:pt x="302" y="3206"/>
                    <a:pt x="388" y="3299"/>
                    <a:pt x="510" y="3328"/>
                  </a:cubicBezTo>
                  <a:cubicBezTo>
                    <a:pt x="560" y="3347"/>
                    <a:pt x="613" y="3354"/>
                    <a:pt x="662" y="3354"/>
                  </a:cubicBezTo>
                  <a:cubicBezTo>
                    <a:pt x="760" y="3354"/>
                    <a:pt x="840" y="3328"/>
                    <a:pt x="840" y="3328"/>
                  </a:cubicBezTo>
                  <a:lnTo>
                    <a:pt x="840" y="3328"/>
                  </a:lnTo>
                  <a:cubicBezTo>
                    <a:pt x="840" y="3328"/>
                    <a:pt x="747" y="3414"/>
                    <a:pt x="747" y="3716"/>
                  </a:cubicBezTo>
                  <a:cubicBezTo>
                    <a:pt x="774" y="3879"/>
                    <a:pt x="922" y="3926"/>
                    <a:pt x="1085" y="3926"/>
                  </a:cubicBezTo>
                  <a:cubicBezTo>
                    <a:pt x="1308" y="3926"/>
                    <a:pt x="1557" y="3838"/>
                    <a:pt x="1557" y="3838"/>
                  </a:cubicBezTo>
                  <a:lnTo>
                    <a:pt x="5920" y="5301"/>
                  </a:lnTo>
                  <a:cubicBezTo>
                    <a:pt x="5920" y="5301"/>
                    <a:pt x="6522" y="5093"/>
                    <a:pt x="6637" y="5029"/>
                  </a:cubicBezTo>
                  <a:cubicBezTo>
                    <a:pt x="6759" y="4942"/>
                    <a:pt x="6938" y="4641"/>
                    <a:pt x="7060" y="4433"/>
                  </a:cubicBezTo>
                  <a:cubicBezTo>
                    <a:pt x="7118" y="4311"/>
                    <a:pt x="7146" y="4103"/>
                    <a:pt x="7175" y="3895"/>
                  </a:cubicBezTo>
                  <a:cubicBezTo>
                    <a:pt x="7204" y="3658"/>
                    <a:pt x="7204" y="3414"/>
                    <a:pt x="7204" y="3414"/>
                  </a:cubicBezTo>
                  <a:cubicBezTo>
                    <a:pt x="7204" y="3414"/>
                    <a:pt x="7354" y="3120"/>
                    <a:pt x="7354" y="2697"/>
                  </a:cubicBezTo>
                  <a:cubicBezTo>
                    <a:pt x="7354" y="2252"/>
                    <a:pt x="6759" y="2130"/>
                    <a:pt x="6666" y="1685"/>
                  </a:cubicBezTo>
                  <a:cubicBezTo>
                    <a:pt x="6608" y="1233"/>
                    <a:pt x="5532" y="788"/>
                    <a:pt x="5532" y="788"/>
                  </a:cubicBezTo>
                  <a:cubicBezTo>
                    <a:pt x="5532" y="788"/>
                    <a:pt x="5862" y="250"/>
                    <a:pt x="5740" y="35"/>
                  </a:cubicBezTo>
                  <a:cubicBezTo>
                    <a:pt x="5727" y="11"/>
                    <a:pt x="5709" y="1"/>
                    <a:pt x="5688" y="1"/>
                  </a:cubicBezTo>
                  <a:close/>
                </a:path>
              </a:pathLst>
            </a:custGeom>
            <a:solidFill>
              <a:srgbClr val="C1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229;p83"/>
            <p:cNvSpPr/>
            <p:nvPr/>
          </p:nvSpPr>
          <p:spPr>
            <a:xfrm>
              <a:off x="4165448" y="2423791"/>
              <a:ext cx="546863" cy="681871"/>
            </a:xfrm>
            <a:custGeom>
              <a:avLst/>
              <a:gdLst/>
              <a:ahLst/>
              <a:cxnLst/>
              <a:rect l="l" t="t" r="r" b="b"/>
              <a:pathLst>
                <a:path w="6724" h="8384" extrusionOk="0">
                  <a:moveTo>
                    <a:pt x="4457" y="0"/>
                  </a:moveTo>
                  <a:cubicBezTo>
                    <a:pt x="4433" y="0"/>
                    <a:pt x="4420" y="1"/>
                    <a:pt x="4420" y="1"/>
                  </a:cubicBezTo>
                  <a:cubicBezTo>
                    <a:pt x="3931" y="496"/>
                    <a:pt x="3218" y="686"/>
                    <a:pt x="2629" y="686"/>
                  </a:cubicBezTo>
                  <a:cubicBezTo>
                    <a:pt x="2501" y="686"/>
                    <a:pt x="2380" y="677"/>
                    <a:pt x="2268" y="661"/>
                  </a:cubicBezTo>
                  <a:cubicBezTo>
                    <a:pt x="1823" y="575"/>
                    <a:pt x="2239" y="273"/>
                    <a:pt x="2239" y="273"/>
                  </a:cubicBezTo>
                  <a:lnTo>
                    <a:pt x="2239" y="273"/>
                  </a:lnTo>
                  <a:cubicBezTo>
                    <a:pt x="1586" y="359"/>
                    <a:pt x="1342" y="481"/>
                    <a:pt x="747" y="1199"/>
                  </a:cubicBezTo>
                  <a:cubicBezTo>
                    <a:pt x="180" y="1945"/>
                    <a:pt x="1" y="3473"/>
                    <a:pt x="1" y="3473"/>
                  </a:cubicBezTo>
                  <a:lnTo>
                    <a:pt x="539" y="3588"/>
                  </a:lnTo>
                  <a:cubicBezTo>
                    <a:pt x="237" y="5532"/>
                    <a:pt x="804" y="8374"/>
                    <a:pt x="804" y="8374"/>
                  </a:cubicBezTo>
                  <a:cubicBezTo>
                    <a:pt x="804" y="8374"/>
                    <a:pt x="783" y="8383"/>
                    <a:pt x="788" y="8383"/>
                  </a:cubicBezTo>
                  <a:cubicBezTo>
                    <a:pt x="800" y="8383"/>
                    <a:pt x="932" y="8340"/>
                    <a:pt x="1644" y="8072"/>
                  </a:cubicBezTo>
                  <a:cubicBezTo>
                    <a:pt x="1983" y="7953"/>
                    <a:pt x="2498" y="7913"/>
                    <a:pt x="3034" y="7913"/>
                  </a:cubicBezTo>
                  <a:cubicBezTo>
                    <a:pt x="4105" y="7913"/>
                    <a:pt x="5260" y="8072"/>
                    <a:pt x="5260" y="8072"/>
                  </a:cubicBezTo>
                  <a:cubicBezTo>
                    <a:pt x="5260" y="8072"/>
                    <a:pt x="5561" y="7211"/>
                    <a:pt x="5590" y="6314"/>
                  </a:cubicBezTo>
                  <a:cubicBezTo>
                    <a:pt x="5590" y="5418"/>
                    <a:pt x="5410" y="3588"/>
                    <a:pt x="5410" y="3588"/>
                  </a:cubicBezTo>
                  <a:cubicBezTo>
                    <a:pt x="6278" y="3265"/>
                    <a:pt x="6723" y="2663"/>
                    <a:pt x="6723" y="2663"/>
                  </a:cubicBezTo>
                  <a:cubicBezTo>
                    <a:pt x="6723" y="2663"/>
                    <a:pt x="6458" y="1916"/>
                    <a:pt x="6035" y="933"/>
                  </a:cubicBezTo>
                  <a:cubicBezTo>
                    <a:pt x="5662" y="46"/>
                    <a:pt x="4661" y="0"/>
                    <a:pt x="4457" y="0"/>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230;p83"/>
            <p:cNvSpPr/>
            <p:nvPr/>
          </p:nvSpPr>
          <p:spPr>
            <a:xfrm>
              <a:off x="4230839" y="3065982"/>
              <a:ext cx="505954" cy="957335"/>
            </a:xfrm>
            <a:custGeom>
              <a:avLst/>
              <a:gdLst/>
              <a:ahLst/>
              <a:cxnLst/>
              <a:rect l="l" t="t" r="r" b="b"/>
              <a:pathLst>
                <a:path w="6221" h="11771" extrusionOk="0">
                  <a:moveTo>
                    <a:pt x="2799" y="1"/>
                  </a:moveTo>
                  <a:cubicBezTo>
                    <a:pt x="2550" y="1"/>
                    <a:pt x="2275" y="10"/>
                    <a:pt x="1973" y="33"/>
                  </a:cubicBezTo>
                  <a:cubicBezTo>
                    <a:pt x="388" y="119"/>
                    <a:pt x="0" y="478"/>
                    <a:pt x="0" y="478"/>
                  </a:cubicBezTo>
                  <a:cubicBezTo>
                    <a:pt x="0" y="478"/>
                    <a:pt x="122" y="4696"/>
                    <a:pt x="93" y="5529"/>
                  </a:cubicBezTo>
                  <a:cubicBezTo>
                    <a:pt x="29" y="6368"/>
                    <a:pt x="93" y="11477"/>
                    <a:pt x="93" y="11477"/>
                  </a:cubicBezTo>
                  <a:cubicBezTo>
                    <a:pt x="437" y="11701"/>
                    <a:pt x="753" y="11771"/>
                    <a:pt x="1013" y="11771"/>
                  </a:cubicBezTo>
                  <a:cubicBezTo>
                    <a:pt x="1453" y="11771"/>
                    <a:pt x="1736" y="11570"/>
                    <a:pt x="1736" y="11570"/>
                  </a:cubicBezTo>
                  <a:lnTo>
                    <a:pt x="2246" y="6246"/>
                  </a:lnTo>
                  <a:cubicBezTo>
                    <a:pt x="2246" y="6246"/>
                    <a:pt x="2303" y="7265"/>
                    <a:pt x="2540" y="7982"/>
                  </a:cubicBezTo>
                  <a:cubicBezTo>
                    <a:pt x="2784" y="8729"/>
                    <a:pt x="4994" y="11570"/>
                    <a:pt x="4994" y="11570"/>
                  </a:cubicBezTo>
                  <a:lnTo>
                    <a:pt x="6221" y="10938"/>
                  </a:lnTo>
                  <a:lnTo>
                    <a:pt x="4334" y="6454"/>
                  </a:lnTo>
                  <a:cubicBezTo>
                    <a:pt x="4334" y="6454"/>
                    <a:pt x="4549" y="3082"/>
                    <a:pt x="4606" y="1855"/>
                  </a:cubicBezTo>
                  <a:cubicBezTo>
                    <a:pt x="4664" y="600"/>
                    <a:pt x="4456" y="176"/>
                    <a:pt x="4456" y="176"/>
                  </a:cubicBezTo>
                  <a:cubicBezTo>
                    <a:pt x="4456" y="176"/>
                    <a:pt x="3882" y="1"/>
                    <a:pt x="2799" y="1"/>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231;p83"/>
            <p:cNvSpPr/>
            <p:nvPr/>
          </p:nvSpPr>
          <p:spPr>
            <a:xfrm>
              <a:off x="4605450" y="2640295"/>
              <a:ext cx="123784" cy="182749"/>
            </a:xfrm>
            <a:custGeom>
              <a:avLst/>
              <a:gdLst/>
              <a:ahLst/>
              <a:cxnLst/>
              <a:rect l="l" t="t" r="r" b="b"/>
              <a:pathLst>
                <a:path w="1522" h="2247" extrusionOk="0">
                  <a:moveTo>
                    <a:pt x="1313" y="1"/>
                  </a:moveTo>
                  <a:cubicBezTo>
                    <a:pt x="1313" y="1"/>
                    <a:pt x="625" y="747"/>
                    <a:pt x="0" y="926"/>
                  </a:cubicBezTo>
                  <a:cubicBezTo>
                    <a:pt x="0" y="926"/>
                    <a:pt x="237" y="1737"/>
                    <a:pt x="388" y="2246"/>
                  </a:cubicBezTo>
                  <a:cubicBezTo>
                    <a:pt x="718" y="1679"/>
                    <a:pt x="1019" y="1141"/>
                    <a:pt x="1521" y="747"/>
                  </a:cubicBezTo>
                  <a:cubicBezTo>
                    <a:pt x="1407" y="302"/>
                    <a:pt x="1313" y="1"/>
                    <a:pt x="1313" y="1"/>
                  </a:cubicBezTo>
                  <a:close/>
                </a:path>
              </a:pathLst>
            </a:custGeom>
            <a:solidFill>
              <a:srgbClr val="EF9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232;p83"/>
            <p:cNvSpPr/>
            <p:nvPr/>
          </p:nvSpPr>
          <p:spPr>
            <a:xfrm>
              <a:off x="4522574" y="2700968"/>
              <a:ext cx="231140" cy="455285"/>
            </a:xfrm>
            <a:custGeom>
              <a:avLst/>
              <a:gdLst/>
              <a:ahLst/>
              <a:cxnLst/>
              <a:rect l="l" t="t" r="r" b="b"/>
              <a:pathLst>
                <a:path w="2842" h="5598" extrusionOk="0">
                  <a:moveTo>
                    <a:pt x="2540" y="1"/>
                  </a:moveTo>
                  <a:cubicBezTo>
                    <a:pt x="2038" y="395"/>
                    <a:pt x="1737" y="933"/>
                    <a:pt x="1407" y="1500"/>
                  </a:cubicBezTo>
                  <a:cubicBezTo>
                    <a:pt x="1435" y="1615"/>
                    <a:pt x="1464" y="1708"/>
                    <a:pt x="1464" y="1794"/>
                  </a:cubicBezTo>
                  <a:cubicBezTo>
                    <a:pt x="1529" y="2124"/>
                    <a:pt x="0" y="4786"/>
                    <a:pt x="0" y="4786"/>
                  </a:cubicBezTo>
                  <a:cubicBezTo>
                    <a:pt x="0" y="4786"/>
                    <a:pt x="244" y="5238"/>
                    <a:pt x="747" y="5597"/>
                  </a:cubicBezTo>
                  <a:cubicBezTo>
                    <a:pt x="747" y="5597"/>
                    <a:pt x="2784" y="3294"/>
                    <a:pt x="2813" y="2010"/>
                  </a:cubicBezTo>
                  <a:cubicBezTo>
                    <a:pt x="2842" y="1321"/>
                    <a:pt x="2691" y="575"/>
                    <a:pt x="2540" y="1"/>
                  </a:cubicBezTo>
                  <a:close/>
                </a:path>
              </a:pathLst>
            </a:custGeom>
            <a:solidFill>
              <a:srgbClr val="F9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233;p83"/>
            <p:cNvSpPr/>
            <p:nvPr/>
          </p:nvSpPr>
          <p:spPr>
            <a:xfrm>
              <a:off x="4405863" y="2135066"/>
              <a:ext cx="39201" cy="78646"/>
            </a:xfrm>
            <a:custGeom>
              <a:avLst/>
              <a:gdLst/>
              <a:ahLst/>
              <a:cxnLst/>
              <a:rect l="l" t="t" r="r" b="b"/>
              <a:pathLst>
                <a:path w="482" h="967" extrusionOk="0">
                  <a:moveTo>
                    <a:pt x="313" y="0"/>
                  </a:moveTo>
                  <a:cubicBezTo>
                    <a:pt x="187" y="0"/>
                    <a:pt x="77" y="132"/>
                    <a:pt x="29" y="265"/>
                  </a:cubicBezTo>
                  <a:cubicBezTo>
                    <a:pt x="1" y="387"/>
                    <a:pt x="29" y="501"/>
                    <a:pt x="65" y="623"/>
                  </a:cubicBezTo>
                  <a:cubicBezTo>
                    <a:pt x="94" y="745"/>
                    <a:pt x="151" y="896"/>
                    <a:pt x="244" y="953"/>
                  </a:cubicBezTo>
                  <a:cubicBezTo>
                    <a:pt x="254" y="963"/>
                    <a:pt x="264" y="966"/>
                    <a:pt x="271" y="966"/>
                  </a:cubicBezTo>
                  <a:cubicBezTo>
                    <a:pt x="286" y="966"/>
                    <a:pt x="292" y="953"/>
                    <a:pt x="273" y="953"/>
                  </a:cubicBezTo>
                  <a:lnTo>
                    <a:pt x="273" y="925"/>
                  </a:lnTo>
                  <a:cubicBezTo>
                    <a:pt x="209" y="803"/>
                    <a:pt x="151" y="681"/>
                    <a:pt x="123" y="537"/>
                  </a:cubicBezTo>
                  <a:cubicBezTo>
                    <a:pt x="98" y="382"/>
                    <a:pt x="116" y="92"/>
                    <a:pt x="317" y="92"/>
                  </a:cubicBezTo>
                  <a:cubicBezTo>
                    <a:pt x="348" y="92"/>
                    <a:pt x="384" y="99"/>
                    <a:pt x="424" y="114"/>
                  </a:cubicBezTo>
                  <a:cubicBezTo>
                    <a:pt x="481" y="114"/>
                    <a:pt x="481" y="57"/>
                    <a:pt x="453" y="57"/>
                  </a:cubicBezTo>
                  <a:cubicBezTo>
                    <a:pt x="405" y="17"/>
                    <a:pt x="358" y="0"/>
                    <a:pt x="313"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234;p83"/>
            <p:cNvSpPr/>
            <p:nvPr/>
          </p:nvSpPr>
          <p:spPr>
            <a:xfrm>
              <a:off x="4412126" y="2162962"/>
              <a:ext cx="35216" cy="25212"/>
            </a:xfrm>
            <a:custGeom>
              <a:avLst/>
              <a:gdLst/>
              <a:ahLst/>
              <a:cxnLst/>
              <a:rect l="l" t="t" r="r" b="b"/>
              <a:pathLst>
                <a:path w="433" h="310" extrusionOk="0">
                  <a:moveTo>
                    <a:pt x="310" y="1"/>
                  </a:moveTo>
                  <a:cubicBezTo>
                    <a:pt x="234" y="1"/>
                    <a:pt x="170" y="31"/>
                    <a:pt x="103" y="72"/>
                  </a:cubicBezTo>
                  <a:cubicBezTo>
                    <a:pt x="52" y="123"/>
                    <a:pt x="1" y="203"/>
                    <a:pt x="31" y="281"/>
                  </a:cubicBezTo>
                  <a:lnTo>
                    <a:pt x="31" y="281"/>
                  </a:lnTo>
                  <a:cubicBezTo>
                    <a:pt x="18" y="282"/>
                    <a:pt x="23" y="287"/>
                    <a:pt x="46" y="309"/>
                  </a:cubicBezTo>
                  <a:cubicBezTo>
                    <a:pt x="46" y="309"/>
                    <a:pt x="74" y="309"/>
                    <a:pt x="74" y="280"/>
                  </a:cubicBezTo>
                  <a:cubicBezTo>
                    <a:pt x="46" y="194"/>
                    <a:pt x="103" y="158"/>
                    <a:pt x="167" y="101"/>
                  </a:cubicBezTo>
                  <a:cubicBezTo>
                    <a:pt x="225" y="44"/>
                    <a:pt x="311" y="72"/>
                    <a:pt x="404" y="44"/>
                  </a:cubicBezTo>
                  <a:cubicBezTo>
                    <a:pt x="433" y="44"/>
                    <a:pt x="433" y="15"/>
                    <a:pt x="404" y="15"/>
                  </a:cubicBezTo>
                  <a:cubicBezTo>
                    <a:pt x="370" y="5"/>
                    <a:pt x="339" y="1"/>
                    <a:pt x="310"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235;p83"/>
            <p:cNvSpPr/>
            <p:nvPr/>
          </p:nvSpPr>
          <p:spPr>
            <a:xfrm>
              <a:off x="4216931" y="2081875"/>
              <a:ext cx="121344" cy="54572"/>
            </a:xfrm>
            <a:custGeom>
              <a:avLst/>
              <a:gdLst/>
              <a:ahLst/>
              <a:cxnLst/>
              <a:rect l="l" t="t" r="r" b="b"/>
              <a:pathLst>
                <a:path w="1492" h="671" extrusionOk="0">
                  <a:moveTo>
                    <a:pt x="430" y="1"/>
                  </a:moveTo>
                  <a:cubicBezTo>
                    <a:pt x="371" y="1"/>
                    <a:pt x="324" y="16"/>
                    <a:pt x="293" y="51"/>
                  </a:cubicBezTo>
                  <a:cubicBezTo>
                    <a:pt x="56" y="323"/>
                    <a:pt x="200" y="381"/>
                    <a:pt x="200" y="381"/>
                  </a:cubicBezTo>
                  <a:cubicBezTo>
                    <a:pt x="200" y="381"/>
                    <a:pt x="181" y="375"/>
                    <a:pt x="155" y="375"/>
                  </a:cubicBezTo>
                  <a:cubicBezTo>
                    <a:pt x="96" y="375"/>
                    <a:pt x="0" y="403"/>
                    <a:pt x="20" y="589"/>
                  </a:cubicBezTo>
                  <a:cubicBezTo>
                    <a:pt x="28" y="648"/>
                    <a:pt x="64" y="670"/>
                    <a:pt x="124" y="670"/>
                  </a:cubicBezTo>
                  <a:cubicBezTo>
                    <a:pt x="301" y="670"/>
                    <a:pt x="689" y="474"/>
                    <a:pt x="1177" y="474"/>
                  </a:cubicBezTo>
                  <a:cubicBezTo>
                    <a:pt x="1278" y="474"/>
                    <a:pt x="1383" y="482"/>
                    <a:pt x="1491" y="503"/>
                  </a:cubicBezTo>
                  <a:cubicBezTo>
                    <a:pt x="1491" y="503"/>
                    <a:pt x="770" y="1"/>
                    <a:pt x="430" y="1"/>
                  </a:cubicBezTo>
                  <a:close/>
                </a:path>
              </a:pathLst>
            </a:custGeom>
            <a:solidFill>
              <a:srgbClr val="CD7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236;p83"/>
            <p:cNvSpPr/>
            <p:nvPr/>
          </p:nvSpPr>
          <p:spPr>
            <a:xfrm>
              <a:off x="4058091" y="2141897"/>
              <a:ext cx="87592" cy="75393"/>
            </a:xfrm>
            <a:custGeom>
              <a:avLst/>
              <a:gdLst/>
              <a:ahLst/>
              <a:cxnLst/>
              <a:rect l="l" t="t" r="r" b="b"/>
              <a:pathLst>
                <a:path w="1077" h="927" extrusionOk="0">
                  <a:moveTo>
                    <a:pt x="498" y="1"/>
                  </a:moveTo>
                  <a:cubicBezTo>
                    <a:pt x="237" y="1"/>
                    <a:pt x="0" y="927"/>
                    <a:pt x="0" y="927"/>
                  </a:cubicBezTo>
                  <a:cubicBezTo>
                    <a:pt x="424" y="389"/>
                    <a:pt x="1077" y="389"/>
                    <a:pt x="962" y="209"/>
                  </a:cubicBezTo>
                  <a:cubicBezTo>
                    <a:pt x="916" y="142"/>
                    <a:pt x="871" y="121"/>
                    <a:pt x="832" y="121"/>
                  </a:cubicBezTo>
                  <a:cubicBezTo>
                    <a:pt x="766" y="121"/>
                    <a:pt x="718" y="181"/>
                    <a:pt x="718" y="181"/>
                  </a:cubicBezTo>
                  <a:cubicBezTo>
                    <a:pt x="718" y="181"/>
                    <a:pt x="782" y="30"/>
                    <a:pt x="510" y="1"/>
                  </a:cubicBezTo>
                  <a:cubicBezTo>
                    <a:pt x="506" y="1"/>
                    <a:pt x="502" y="1"/>
                    <a:pt x="498" y="1"/>
                  </a:cubicBezTo>
                  <a:close/>
                </a:path>
              </a:pathLst>
            </a:custGeom>
            <a:solidFill>
              <a:srgbClr val="CD7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237;p83"/>
            <p:cNvSpPr/>
            <p:nvPr/>
          </p:nvSpPr>
          <p:spPr>
            <a:xfrm>
              <a:off x="4036457" y="2003635"/>
              <a:ext cx="493754" cy="477244"/>
            </a:xfrm>
            <a:custGeom>
              <a:avLst/>
              <a:gdLst/>
              <a:ahLst/>
              <a:cxnLst/>
              <a:rect l="l" t="t" r="r" b="b"/>
              <a:pathLst>
                <a:path w="6071" h="5868" extrusionOk="0">
                  <a:moveTo>
                    <a:pt x="4844" y="2749"/>
                  </a:moveTo>
                  <a:lnTo>
                    <a:pt x="4815" y="2778"/>
                  </a:lnTo>
                  <a:lnTo>
                    <a:pt x="4815" y="2749"/>
                  </a:lnTo>
                  <a:close/>
                  <a:moveTo>
                    <a:pt x="3021" y="1"/>
                  </a:moveTo>
                  <a:cubicBezTo>
                    <a:pt x="3021" y="1"/>
                    <a:pt x="1315" y="1223"/>
                    <a:pt x="425" y="1223"/>
                  </a:cubicBezTo>
                  <a:cubicBezTo>
                    <a:pt x="403" y="1223"/>
                    <a:pt x="381" y="1222"/>
                    <a:pt x="360" y="1221"/>
                  </a:cubicBezTo>
                  <a:cubicBezTo>
                    <a:pt x="360" y="1221"/>
                    <a:pt x="209" y="1522"/>
                    <a:pt x="1" y="1730"/>
                  </a:cubicBezTo>
                  <a:cubicBezTo>
                    <a:pt x="1" y="1730"/>
                    <a:pt x="388" y="2986"/>
                    <a:pt x="446" y="3732"/>
                  </a:cubicBezTo>
                  <a:cubicBezTo>
                    <a:pt x="539" y="4485"/>
                    <a:pt x="1644" y="5023"/>
                    <a:pt x="2691" y="5052"/>
                  </a:cubicBezTo>
                  <a:cubicBezTo>
                    <a:pt x="2734" y="5055"/>
                    <a:pt x="2777" y="5057"/>
                    <a:pt x="2819" y="5057"/>
                  </a:cubicBezTo>
                  <a:cubicBezTo>
                    <a:pt x="3128" y="5057"/>
                    <a:pt x="3412" y="4966"/>
                    <a:pt x="3646" y="4808"/>
                  </a:cubicBezTo>
                  <a:lnTo>
                    <a:pt x="3825" y="5497"/>
                  </a:lnTo>
                  <a:cubicBezTo>
                    <a:pt x="3739" y="5561"/>
                    <a:pt x="3674" y="5590"/>
                    <a:pt x="3617" y="5619"/>
                  </a:cubicBezTo>
                  <a:cubicBezTo>
                    <a:pt x="3495" y="5741"/>
                    <a:pt x="3560" y="5798"/>
                    <a:pt x="4184" y="5855"/>
                  </a:cubicBezTo>
                  <a:cubicBezTo>
                    <a:pt x="4247" y="5864"/>
                    <a:pt x="4310" y="5868"/>
                    <a:pt x="4373" y="5868"/>
                  </a:cubicBezTo>
                  <a:cubicBezTo>
                    <a:pt x="5214" y="5868"/>
                    <a:pt x="6071" y="5167"/>
                    <a:pt x="6071" y="5167"/>
                  </a:cubicBezTo>
                  <a:lnTo>
                    <a:pt x="6071" y="5167"/>
                  </a:lnTo>
                  <a:cubicBezTo>
                    <a:pt x="6071" y="5167"/>
                    <a:pt x="6062" y="5168"/>
                    <a:pt x="6047" y="5168"/>
                  </a:cubicBezTo>
                  <a:cubicBezTo>
                    <a:pt x="5965" y="5168"/>
                    <a:pt x="5684" y="5142"/>
                    <a:pt x="5533" y="4808"/>
                  </a:cubicBezTo>
                  <a:cubicBezTo>
                    <a:pt x="5468" y="4693"/>
                    <a:pt x="5382" y="4421"/>
                    <a:pt x="5289" y="4126"/>
                  </a:cubicBezTo>
                  <a:cubicBezTo>
                    <a:pt x="5174" y="3588"/>
                    <a:pt x="5023" y="2957"/>
                    <a:pt x="4995" y="2720"/>
                  </a:cubicBezTo>
                  <a:cubicBezTo>
                    <a:pt x="5174" y="2627"/>
                    <a:pt x="5439" y="2447"/>
                    <a:pt x="5353" y="1974"/>
                  </a:cubicBezTo>
                  <a:cubicBezTo>
                    <a:pt x="5273" y="1572"/>
                    <a:pt x="5048" y="1479"/>
                    <a:pt x="4855" y="1479"/>
                  </a:cubicBezTo>
                  <a:cubicBezTo>
                    <a:pt x="4686" y="1479"/>
                    <a:pt x="4543" y="1551"/>
                    <a:pt x="4543" y="1551"/>
                  </a:cubicBezTo>
                  <a:cubicBezTo>
                    <a:pt x="4543" y="1551"/>
                    <a:pt x="4184" y="1192"/>
                    <a:pt x="4184" y="833"/>
                  </a:cubicBezTo>
                  <a:cubicBezTo>
                    <a:pt x="4184" y="833"/>
                    <a:pt x="4051" y="989"/>
                    <a:pt x="3935" y="989"/>
                  </a:cubicBezTo>
                  <a:cubicBezTo>
                    <a:pt x="3906" y="989"/>
                    <a:pt x="3878" y="980"/>
                    <a:pt x="3854" y="955"/>
                  </a:cubicBezTo>
                  <a:cubicBezTo>
                    <a:pt x="3739" y="833"/>
                    <a:pt x="3768" y="446"/>
                    <a:pt x="3768" y="446"/>
                  </a:cubicBezTo>
                  <a:lnTo>
                    <a:pt x="3768" y="446"/>
                  </a:lnTo>
                  <a:cubicBezTo>
                    <a:pt x="3768" y="446"/>
                    <a:pt x="3671" y="868"/>
                    <a:pt x="3464" y="868"/>
                  </a:cubicBezTo>
                  <a:cubicBezTo>
                    <a:pt x="3412" y="868"/>
                    <a:pt x="3353" y="842"/>
                    <a:pt x="3287" y="776"/>
                  </a:cubicBezTo>
                  <a:cubicBezTo>
                    <a:pt x="2928" y="446"/>
                    <a:pt x="3021" y="1"/>
                    <a:pt x="3021" y="1"/>
                  </a:cubicBezTo>
                  <a:close/>
                </a:path>
              </a:pathLst>
            </a:custGeom>
            <a:solidFill>
              <a:srgbClr val="FCC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238;p83"/>
            <p:cNvSpPr/>
            <p:nvPr/>
          </p:nvSpPr>
          <p:spPr>
            <a:xfrm>
              <a:off x="4192288" y="2297728"/>
              <a:ext cx="55548" cy="50913"/>
            </a:xfrm>
            <a:custGeom>
              <a:avLst/>
              <a:gdLst/>
              <a:ahLst/>
              <a:cxnLst/>
              <a:rect l="l" t="t" r="r" b="b"/>
              <a:pathLst>
                <a:path w="683" h="626" extrusionOk="0">
                  <a:moveTo>
                    <a:pt x="567" y="1"/>
                  </a:moveTo>
                  <a:lnTo>
                    <a:pt x="539" y="30"/>
                  </a:lnTo>
                  <a:lnTo>
                    <a:pt x="503" y="30"/>
                  </a:lnTo>
                  <a:lnTo>
                    <a:pt x="503" y="87"/>
                  </a:lnTo>
                  <a:cubicBezTo>
                    <a:pt x="539" y="116"/>
                    <a:pt x="567" y="152"/>
                    <a:pt x="567" y="180"/>
                  </a:cubicBezTo>
                  <a:cubicBezTo>
                    <a:pt x="596" y="209"/>
                    <a:pt x="596" y="238"/>
                    <a:pt x="596" y="266"/>
                  </a:cubicBezTo>
                  <a:lnTo>
                    <a:pt x="596" y="360"/>
                  </a:lnTo>
                  <a:cubicBezTo>
                    <a:pt x="596" y="360"/>
                    <a:pt x="596" y="388"/>
                    <a:pt x="567" y="417"/>
                  </a:cubicBezTo>
                  <a:cubicBezTo>
                    <a:pt x="567" y="417"/>
                    <a:pt x="567" y="446"/>
                    <a:pt x="539" y="446"/>
                  </a:cubicBezTo>
                  <a:cubicBezTo>
                    <a:pt x="539" y="474"/>
                    <a:pt x="503" y="474"/>
                    <a:pt x="503" y="510"/>
                  </a:cubicBezTo>
                  <a:cubicBezTo>
                    <a:pt x="474" y="510"/>
                    <a:pt x="445" y="539"/>
                    <a:pt x="445" y="539"/>
                  </a:cubicBezTo>
                  <a:lnTo>
                    <a:pt x="323" y="539"/>
                  </a:lnTo>
                  <a:cubicBezTo>
                    <a:pt x="295" y="539"/>
                    <a:pt x="266" y="539"/>
                    <a:pt x="266" y="510"/>
                  </a:cubicBezTo>
                  <a:cubicBezTo>
                    <a:pt x="237" y="510"/>
                    <a:pt x="209" y="510"/>
                    <a:pt x="209" y="474"/>
                  </a:cubicBezTo>
                  <a:cubicBezTo>
                    <a:pt x="180" y="446"/>
                    <a:pt x="144" y="446"/>
                    <a:pt x="144" y="417"/>
                  </a:cubicBezTo>
                  <a:cubicBezTo>
                    <a:pt x="115" y="388"/>
                    <a:pt x="87" y="360"/>
                    <a:pt x="87" y="331"/>
                  </a:cubicBezTo>
                  <a:cubicBezTo>
                    <a:pt x="87" y="295"/>
                    <a:pt x="29" y="295"/>
                    <a:pt x="29" y="295"/>
                  </a:cubicBezTo>
                  <a:cubicBezTo>
                    <a:pt x="1" y="295"/>
                    <a:pt x="1" y="331"/>
                    <a:pt x="1" y="360"/>
                  </a:cubicBezTo>
                  <a:cubicBezTo>
                    <a:pt x="58" y="474"/>
                    <a:pt x="115" y="568"/>
                    <a:pt x="237" y="625"/>
                  </a:cubicBezTo>
                  <a:lnTo>
                    <a:pt x="388" y="625"/>
                  </a:lnTo>
                  <a:cubicBezTo>
                    <a:pt x="445" y="625"/>
                    <a:pt x="474" y="625"/>
                    <a:pt x="503" y="596"/>
                  </a:cubicBezTo>
                  <a:cubicBezTo>
                    <a:pt x="567" y="568"/>
                    <a:pt x="596" y="539"/>
                    <a:pt x="625" y="510"/>
                  </a:cubicBezTo>
                  <a:cubicBezTo>
                    <a:pt x="653" y="446"/>
                    <a:pt x="682" y="417"/>
                    <a:pt x="682" y="360"/>
                  </a:cubicBezTo>
                  <a:lnTo>
                    <a:pt x="682" y="209"/>
                  </a:lnTo>
                  <a:cubicBezTo>
                    <a:pt x="653" y="152"/>
                    <a:pt x="625" y="87"/>
                    <a:pt x="596" y="30"/>
                  </a:cubicBezTo>
                  <a:lnTo>
                    <a:pt x="567" y="1"/>
                  </a:ln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239;p83"/>
            <p:cNvSpPr/>
            <p:nvPr/>
          </p:nvSpPr>
          <p:spPr>
            <a:xfrm>
              <a:off x="4265242" y="2205010"/>
              <a:ext cx="36273" cy="51401"/>
            </a:xfrm>
            <a:custGeom>
              <a:avLst/>
              <a:gdLst/>
              <a:ahLst/>
              <a:cxnLst/>
              <a:rect l="l" t="t" r="r" b="b"/>
              <a:pathLst>
                <a:path w="446" h="632" extrusionOk="0">
                  <a:moveTo>
                    <a:pt x="180" y="0"/>
                  </a:moveTo>
                  <a:cubicBezTo>
                    <a:pt x="58" y="0"/>
                    <a:pt x="0" y="151"/>
                    <a:pt x="29" y="330"/>
                  </a:cubicBezTo>
                  <a:cubicBezTo>
                    <a:pt x="29" y="510"/>
                    <a:pt x="144" y="632"/>
                    <a:pt x="266" y="632"/>
                  </a:cubicBezTo>
                  <a:cubicBezTo>
                    <a:pt x="359" y="603"/>
                    <a:pt x="445" y="452"/>
                    <a:pt x="417" y="302"/>
                  </a:cubicBezTo>
                  <a:cubicBezTo>
                    <a:pt x="417" y="122"/>
                    <a:pt x="295" y="0"/>
                    <a:pt x="180"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240;p83"/>
            <p:cNvSpPr/>
            <p:nvPr/>
          </p:nvSpPr>
          <p:spPr>
            <a:xfrm>
              <a:off x="4111770" y="2217210"/>
              <a:ext cx="36842" cy="51482"/>
            </a:xfrm>
            <a:custGeom>
              <a:avLst/>
              <a:gdLst/>
              <a:ahLst/>
              <a:cxnLst/>
              <a:rect l="l" t="t" r="r" b="b"/>
              <a:pathLst>
                <a:path w="453" h="633" extrusionOk="0">
                  <a:moveTo>
                    <a:pt x="209" y="1"/>
                  </a:moveTo>
                  <a:cubicBezTo>
                    <a:pt x="94" y="30"/>
                    <a:pt x="0" y="180"/>
                    <a:pt x="29" y="331"/>
                  </a:cubicBezTo>
                  <a:cubicBezTo>
                    <a:pt x="58" y="510"/>
                    <a:pt x="151" y="632"/>
                    <a:pt x="273" y="632"/>
                  </a:cubicBezTo>
                  <a:cubicBezTo>
                    <a:pt x="388" y="632"/>
                    <a:pt x="452" y="482"/>
                    <a:pt x="452" y="302"/>
                  </a:cubicBezTo>
                  <a:cubicBezTo>
                    <a:pt x="417" y="123"/>
                    <a:pt x="330" y="1"/>
                    <a:pt x="209"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241;p83"/>
            <p:cNvSpPr/>
            <p:nvPr/>
          </p:nvSpPr>
          <p:spPr>
            <a:xfrm>
              <a:off x="4170084" y="2188094"/>
              <a:ext cx="39201" cy="112073"/>
            </a:xfrm>
            <a:custGeom>
              <a:avLst/>
              <a:gdLst/>
              <a:ahLst/>
              <a:cxnLst/>
              <a:rect l="l" t="t" r="r" b="b"/>
              <a:pathLst>
                <a:path w="482" h="1378" extrusionOk="0">
                  <a:moveTo>
                    <a:pt x="302" y="0"/>
                  </a:moveTo>
                  <a:cubicBezTo>
                    <a:pt x="302" y="29"/>
                    <a:pt x="274" y="29"/>
                    <a:pt x="274" y="65"/>
                  </a:cubicBezTo>
                  <a:cubicBezTo>
                    <a:pt x="302" y="244"/>
                    <a:pt x="331" y="452"/>
                    <a:pt x="331" y="631"/>
                  </a:cubicBezTo>
                  <a:lnTo>
                    <a:pt x="331" y="746"/>
                  </a:lnTo>
                  <a:cubicBezTo>
                    <a:pt x="302" y="732"/>
                    <a:pt x="265" y="725"/>
                    <a:pt x="223" y="725"/>
                  </a:cubicBezTo>
                  <a:cubicBezTo>
                    <a:pt x="182" y="725"/>
                    <a:pt x="137" y="732"/>
                    <a:pt x="94" y="746"/>
                  </a:cubicBezTo>
                  <a:cubicBezTo>
                    <a:pt x="58" y="782"/>
                    <a:pt x="30" y="811"/>
                    <a:pt x="1" y="868"/>
                  </a:cubicBezTo>
                  <a:lnTo>
                    <a:pt x="1" y="990"/>
                  </a:lnTo>
                  <a:cubicBezTo>
                    <a:pt x="1" y="1048"/>
                    <a:pt x="1" y="1076"/>
                    <a:pt x="30" y="1141"/>
                  </a:cubicBezTo>
                  <a:cubicBezTo>
                    <a:pt x="30" y="1170"/>
                    <a:pt x="58" y="1227"/>
                    <a:pt x="94" y="1256"/>
                  </a:cubicBezTo>
                  <a:cubicBezTo>
                    <a:pt x="123" y="1284"/>
                    <a:pt x="180" y="1320"/>
                    <a:pt x="238" y="1349"/>
                  </a:cubicBezTo>
                  <a:cubicBezTo>
                    <a:pt x="274" y="1349"/>
                    <a:pt x="331" y="1378"/>
                    <a:pt x="388" y="1378"/>
                  </a:cubicBezTo>
                  <a:cubicBezTo>
                    <a:pt x="417" y="1378"/>
                    <a:pt x="417" y="1349"/>
                    <a:pt x="453" y="1349"/>
                  </a:cubicBezTo>
                  <a:lnTo>
                    <a:pt x="453" y="1284"/>
                  </a:lnTo>
                  <a:cubicBezTo>
                    <a:pt x="453" y="1256"/>
                    <a:pt x="417" y="1227"/>
                    <a:pt x="388" y="1227"/>
                  </a:cubicBezTo>
                  <a:lnTo>
                    <a:pt x="331" y="1227"/>
                  </a:lnTo>
                  <a:cubicBezTo>
                    <a:pt x="302" y="1227"/>
                    <a:pt x="302" y="1227"/>
                    <a:pt x="274" y="1198"/>
                  </a:cubicBezTo>
                  <a:cubicBezTo>
                    <a:pt x="238" y="1198"/>
                    <a:pt x="238" y="1198"/>
                    <a:pt x="209" y="1170"/>
                  </a:cubicBezTo>
                  <a:lnTo>
                    <a:pt x="180" y="1141"/>
                  </a:lnTo>
                  <a:cubicBezTo>
                    <a:pt x="152" y="1105"/>
                    <a:pt x="152" y="1076"/>
                    <a:pt x="152" y="1048"/>
                  </a:cubicBezTo>
                  <a:cubicBezTo>
                    <a:pt x="123" y="1048"/>
                    <a:pt x="123" y="1019"/>
                    <a:pt x="123" y="990"/>
                  </a:cubicBezTo>
                  <a:lnTo>
                    <a:pt x="123" y="962"/>
                  </a:lnTo>
                  <a:cubicBezTo>
                    <a:pt x="123" y="926"/>
                    <a:pt x="123" y="926"/>
                    <a:pt x="152" y="926"/>
                  </a:cubicBezTo>
                  <a:lnTo>
                    <a:pt x="152" y="897"/>
                  </a:lnTo>
                  <a:cubicBezTo>
                    <a:pt x="152" y="897"/>
                    <a:pt x="152" y="868"/>
                    <a:pt x="180" y="868"/>
                  </a:cubicBezTo>
                  <a:lnTo>
                    <a:pt x="302" y="868"/>
                  </a:lnTo>
                  <a:cubicBezTo>
                    <a:pt x="331" y="868"/>
                    <a:pt x="360" y="868"/>
                    <a:pt x="388" y="897"/>
                  </a:cubicBezTo>
                  <a:cubicBezTo>
                    <a:pt x="417" y="897"/>
                    <a:pt x="482" y="868"/>
                    <a:pt x="482" y="840"/>
                  </a:cubicBezTo>
                  <a:cubicBezTo>
                    <a:pt x="482" y="603"/>
                    <a:pt x="453" y="359"/>
                    <a:pt x="417" y="122"/>
                  </a:cubicBezTo>
                  <a:lnTo>
                    <a:pt x="417" y="65"/>
                  </a:lnTo>
                  <a:cubicBezTo>
                    <a:pt x="417" y="29"/>
                    <a:pt x="417" y="29"/>
                    <a:pt x="388" y="0"/>
                  </a:cubicBezTo>
                  <a:close/>
                </a:path>
              </a:pathLst>
            </a:custGeom>
            <a:solidFill>
              <a:srgbClr val="7E3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242;p83"/>
            <p:cNvSpPr/>
            <p:nvPr/>
          </p:nvSpPr>
          <p:spPr>
            <a:xfrm>
              <a:off x="4233116" y="2112781"/>
              <a:ext cx="95237" cy="43268"/>
            </a:xfrm>
            <a:custGeom>
              <a:avLst/>
              <a:gdLst/>
              <a:ahLst/>
              <a:cxnLst/>
              <a:rect l="l" t="t" r="r" b="b"/>
              <a:pathLst>
                <a:path w="1171" h="532" extrusionOk="0">
                  <a:moveTo>
                    <a:pt x="395" y="1"/>
                  </a:moveTo>
                  <a:cubicBezTo>
                    <a:pt x="273" y="1"/>
                    <a:pt x="180" y="1"/>
                    <a:pt x="94" y="58"/>
                  </a:cubicBezTo>
                  <a:cubicBezTo>
                    <a:pt x="37" y="94"/>
                    <a:pt x="1" y="151"/>
                    <a:pt x="37" y="209"/>
                  </a:cubicBezTo>
                  <a:cubicBezTo>
                    <a:pt x="65" y="237"/>
                    <a:pt x="94" y="273"/>
                    <a:pt x="151" y="273"/>
                  </a:cubicBezTo>
                  <a:cubicBezTo>
                    <a:pt x="180" y="237"/>
                    <a:pt x="245" y="237"/>
                    <a:pt x="273" y="237"/>
                  </a:cubicBezTo>
                  <a:cubicBezTo>
                    <a:pt x="302" y="237"/>
                    <a:pt x="331" y="209"/>
                    <a:pt x="360" y="209"/>
                  </a:cubicBezTo>
                  <a:cubicBezTo>
                    <a:pt x="453" y="209"/>
                    <a:pt x="510" y="209"/>
                    <a:pt x="603" y="237"/>
                  </a:cubicBezTo>
                  <a:cubicBezTo>
                    <a:pt x="661" y="237"/>
                    <a:pt x="718" y="273"/>
                    <a:pt x="812" y="302"/>
                  </a:cubicBezTo>
                  <a:cubicBezTo>
                    <a:pt x="869" y="331"/>
                    <a:pt x="934" y="359"/>
                    <a:pt x="962" y="417"/>
                  </a:cubicBezTo>
                  <a:cubicBezTo>
                    <a:pt x="1020" y="453"/>
                    <a:pt x="1048" y="481"/>
                    <a:pt x="1077" y="510"/>
                  </a:cubicBezTo>
                  <a:cubicBezTo>
                    <a:pt x="1077" y="524"/>
                    <a:pt x="1086" y="531"/>
                    <a:pt x="1099" y="531"/>
                  </a:cubicBezTo>
                  <a:cubicBezTo>
                    <a:pt x="1111" y="531"/>
                    <a:pt x="1127" y="524"/>
                    <a:pt x="1142" y="510"/>
                  </a:cubicBezTo>
                  <a:cubicBezTo>
                    <a:pt x="1170" y="510"/>
                    <a:pt x="1170" y="481"/>
                    <a:pt x="1142" y="453"/>
                  </a:cubicBezTo>
                  <a:cubicBezTo>
                    <a:pt x="1077" y="388"/>
                    <a:pt x="1020" y="302"/>
                    <a:pt x="934" y="237"/>
                  </a:cubicBezTo>
                  <a:cubicBezTo>
                    <a:pt x="869" y="180"/>
                    <a:pt x="783" y="123"/>
                    <a:pt x="690" y="94"/>
                  </a:cubicBezTo>
                  <a:cubicBezTo>
                    <a:pt x="661" y="58"/>
                    <a:pt x="603" y="29"/>
                    <a:pt x="539" y="29"/>
                  </a:cubicBezTo>
                  <a:cubicBezTo>
                    <a:pt x="482" y="1"/>
                    <a:pt x="453" y="1"/>
                    <a:pt x="395" y="1"/>
                  </a:cubicBezTo>
                  <a:close/>
                </a:path>
              </a:pathLst>
            </a:custGeom>
            <a:solidFill>
              <a:srgbClr val="C1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243;p83"/>
            <p:cNvSpPr/>
            <p:nvPr/>
          </p:nvSpPr>
          <p:spPr>
            <a:xfrm>
              <a:off x="4072650" y="2131080"/>
              <a:ext cx="70676" cy="57094"/>
            </a:xfrm>
            <a:custGeom>
              <a:avLst/>
              <a:gdLst/>
              <a:ahLst/>
              <a:cxnLst/>
              <a:rect l="l" t="t" r="r" b="b"/>
              <a:pathLst>
                <a:path w="869" h="702" extrusionOk="0">
                  <a:moveTo>
                    <a:pt x="699" y="1"/>
                  </a:moveTo>
                  <a:cubicBezTo>
                    <a:pt x="628" y="1"/>
                    <a:pt x="556" y="23"/>
                    <a:pt x="510" y="48"/>
                  </a:cubicBezTo>
                  <a:cubicBezTo>
                    <a:pt x="453" y="77"/>
                    <a:pt x="424" y="77"/>
                    <a:pt x="395" y="106"/>
                  </a:cubicBezTo>
                  <a:cubicBezTo>
                    <a:pt x="331" y="134"/>
                    <a:pt x="302" y="163"/>
                    <a:pt x="273" y="192"/>
                  </a:cubicBezTo>
                  <a:cubicBezTo>
                    <a:pt x="216" y="256"/>
                    <a:pt x="151" y="342"/>
                    <a:pt x="123" y="407"/>
                  </a:cubicBezTo>
                  <a:cubicBezTo>
                    <a:pt x="65" y="464"/>
                    <a:pt x="37" y="550"/>
                    <a:pt x="1" y="644"/>
                  </a:cubicBezTo>
                  <a:cubicBezTo>
                    <a:pt x="1" y="672"/>
                    <a:pt x="1" y="672"/>
                    <a:pt x="37" y="701"/>
                  </a:cubicBezTo>
                  <a:cubicBezTo>
                    <a:pt x="65" y="701"/>
                    <a:pt x="94" y="701"/>
                    <a:pt x="94" y="672"/>
                  </a:cubicBezTo>
                  <a:cubicBezTo>
                    <a:pt x="94" y="615"/>
                    <a:pt x="123" y="586"/>
                    <a:pt x="151" y="550"/>
                  </a:cubicBezTo>
                  <a:cubicBezTo>
                    <a:pt x="180" y="493"/>
                    <a:pt x="216" y="464"/>
                    <a:pt x="245" y="407"/>
                  </a:cubicBezTo>
                  <a:cubicBezTo>
                    <a:pt x="302" y="371"/>
                    <a:pt x="359" y="314"/>
                    <a:pt x="395" y="285"/>
                  </a:cubicBezTo>
                  <a:cubicBezTo>
                    <a:pt x="453" y="256"/>
                    <a:pt x="510" y="256"/>
                    <a:pt x="575" y="228"/>
                  </a:cubicBezTo>
                  <a:cubicBezTo>
                    <a:pt x="603" y="228"/>
                    <a:pt x="632" y="228"/>
                    <a:pt x="661" y="192"/>
                  </a:cubicBezTo>
                  <a:lnTo>
                    <a:pt x="783" y="192"/>
                  </a:lnTo>
                  <a:cubicBezTo>
                    <a:pt x="811" y="192"/>
                    <a:pt x="840" y="163"/>
                    <a:pt x="869" y="106"/>
                  </a:cubicBezTo>
                  <a:cubicBezTo>
                    <a:pt x="869" y="77"/>
                    <a:pt x="811" y="12"/>
                    <a:pt x="783" y="12"/>
                  </a:cubicBezTo>
                  <a:cubicBezTo>
                    <a:pt x="756" y="4"/>
                    <a:pt x="728" y="1"/>
                    <a:pt x="699" y="1"/>
                  </a:cubicBezTo>
                  <a:close/>
                </a:path>
              </a:pathLst>
            </a:custGeom>
            <a:solidFill>
              <a:srgbClr val="C1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Cloud Callout 89"/>
          <p:cNvSpPr/>
          <p:nvPr/>
        </p:nvSpPr>
        <p:spPr>
          <a:xfrm>
            <a:off x="4114800" y="1809750"/>
            <a:ext cx="2971800" cy="1752600"/>
          </a:xfrm>
          <a:prstGeom prst="cloudCallout">
            <a:avLst>
              <a:gd name="adj1" fmla="val 66688"/>
              <a:gd name="adj2" fmla="val 129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err="1">
                <a:solidFill>
                  <a:schemeClr val="tx1">
                    <a:lumMod val="50000"/>
                  </a:schemeClr>
                </a:solidFill>
                <a:latin typeface="Patrick Hand" charset="0"/>
              </a:rPr>
              <a:t>Nêu</a:t>
            </a:r>
            <a:r>
              <a:rPr lang="en-US" sz="2000" b="1" i="1" dirty="0">
                <a:solidFill>
                  <a:schemeClr val="tx1">
                    <a:lumMod val="50000"/>
                  </a:schemeClr>
                </a:solidFill>
                <a:latin typeface="Patrick Hand" charset="0"/>
              </a:rPr>
              <a:t> </a:t>
            </a:r>
            <a:r>
              <a:rPr lang="en-US" sz="2000" b="1" i="1" dirty="0" err="1">
                <a:solidFill>
                  <a:schemeClr val="tx1">
                    <a:lumMod val="50000"/>
                  </a:schemeClr>
                </a:solidFill>
                <a:latin typeface="Patrick Hand" charset="0"/>
              </a:rPr>
              <a:t>những</a:t>
            </a:r>
            <a:r>
              <a:rPr lang="en-US" sz="2000" b="1" i="1" dirty="0">
                <a:solidFill>
                  <a:schemeClr val="tx1">
                    <a:lumMod val="50000"/>
                  </a:schemeClr>
                </a:solidFill>
                <a:latin typeface="Patrick Hand" charset="0"/>
              </a:rPr>
              <a:t> </a:t>
            </a:r>
            <a:r>
              <a:rPr lang="en-US" sz="2000" b="1" i="1" dirty="0" err="1">
                <a:solidFill>
                  <a:schemeClr val="tx1">
                    <a:lumMod val="50000"/>
                  </a:schemeClr>
                </a:solidFill>
                <a:latin typeface="Patrick Hand" charset="0"/>
              </a:rPr>
              <a:t>hoạt</a:t>
            </a:r>
            <a:r>
              <a:rPr lang="en-US" sz="2000" b="1" i="1" dirty="0">
                <a:solidFill>
                  <a:schemeClr val="tx1">
                    <a:lumMod val="50000"/>
                  </a:schemeClr>
                </a:solidFill>
                <a:latin typeface="Patrick Hand" charset="0"/>
              </a:rPr>
              <a:t> </a:t>
            </a:r>
            <a:r>
              <a:rPr lang="en-US" sz="2000" b="1" i="1" dirty="0" err="1">
                <a:solidFill>
                  <a:schemeClr val="tx1">
                    <a:lumMod val="50000"/>
                  </a:schemeClr>
                </a:solidFill>
                <a:latin typeface="Patrick Hand" charset="0"/>
              </a:rPr>
              <a:t>động</a:t>
            </a:r>
            <a:r>
              <a:rPr lang="en-US" sz="2000" b="1" i="1" dirty="0">
                <a:solidFill>
                  <a:schemeClr val="tx1">
                    <a:lumMod val="50000"/>
                  </a:schemeClr>
                </a:solidFill>
                <a:latin typeface="Patrick Hand" charset="0"/>
              </a:rPr>
              <a:t> </a:t>
            </a:r>
            <a:r>
              <a:rPr lang="en-US" sz="2000" b="1" i="1" dirty="0" err="1">
                <a:solidFill>
                  <a:schemeClr val="tx1">
                    <a:lumMod val="50000"/>
                  </a:schemeClr>
                </a:solidFill>
                <a:latin typeface="Patrick Hand" charset="0"/>
              </a:rPr>
              <a:t>kinh</a:t>
            </a:r>
            <a:r>
              <a:rPr lang="en-US" sz="2000" b="1" i="1" dirty="0">
                <a:solidFill>
                  <a:schemeClr val="tx1">
                    <a:lumMod val="50000"/>
                  </a:schemeClr>
                </a:solidFill>
                <a:latin typeface="Patrick Hand" charset="0"/>
              </a:rPr>
              <a:t> </a:t>
            </a:r>
            <a:r>
              <a:rPr lang="en-US" sz="2000" b="1" i="1" dirty="0" err="1">
                <a:solidFill>
                  <a:schemeClr val="tx1">
                    <a:lumMod val="50000"/>
                  </a:schemeClr>
                </a:solidFill>
                <a:latin typeface="Patrick Hand" charset="0"/>
              </a:rPr>
              <a:t>tế</a:t>
            </a:r>
            <a:r>
              <a:rPr lang="en-US" sz="2000" b="1" i="1" dirty="0">
                <a:solidFill>
                  <a:schemeClr val="tx1">
                    <a:lumMod val="50000"/>
                  </a:schemeClr>
                </a:solidFill>
                <a:latin typeface="Patrick Hand" charset="0"/>
              </a:rPr>
              <a:t> </a:t>
            </a:r>
            <a:r>
              <a:rPr lang="en-US" sz="2000" b="1" i="1" dirty="0" err="1">
                <a:solidFill>
                  <a:schemeClr val="tx1">
                    <a:lumMod val="50000"/>
                  </a:schemeClr>
                </a:solidFill>
                <a:latin typeface="Patrick Hand" charset="0"/>
              </a:rPr>
              <a:t>của</a:t>
            </a:r>
            <a:r>
              <a:rPr lang="en-US" sz="2000" b="1" i="1" dirty="0">
                <a:solidFill>
                  <a:schemeClr val="tx1">
                    <a:lumMod val="50000"/>
                  </a:schemeClr>
                </a:solidFill>
                <a:latin typeface="Patrick Hand" charset="0"/>
              </a:rPr>
              <a:t> </a:t>
            </a:r>
            <a:r>
              <a:rPr lang="en-US" sz="2000" b="1" i="1" dirty="0" err="1">
                <a:solidFill>
                  <a:schemeClr val="tx1">
                    <a:lumMod val="50000"/>
                  </a:schemeClr>
                </a:solidFill>
                <a:latin typeface="Patrick Hand" charset="0"/>
              </a:rPr>
              <a:t>cư</a:t>
            </a:r>
            <a:r>
              <a:rPr lang="en-US" sz="2000" b="1" i="1" dirty="0">
                <a:solidFill>
                  <a:schemeClr val="tx1">
                    <a:lumMod val="50000"/>
                  </a:schemeClr>
                </a:solidFill>
                <a:latin typeface="Patrick Hand" charset="0"/>
              </a:rPr>
              <a:t> </a:t>
            </a:r>
            <a:r>
              <a:rPr lang="en-US" sz="2000" b="1" i="1" dirty="0" err="1">
                <a:solidFill>
                  <a:schemeClr val="tx1">
                    <a:lumMod val="50000"/>
                  </a:schemeClr>
                </a:solidFill>
                <a:latin typeface="Patrick Hand" charset="0"/>
              </a:rPr>
              <a:t>dân</a:t>
            </a:r>
            <a:r>
              <a:rPr lang="en-US" sz="2000" b="1" i="1" dirty="0">
                <a:solidFill>
                  <a:schemeClr val="tx1">
                    <a:lumMod val="50000"/>
                  </a:schemeClr>
                </a:solidFill>
                <a:latin typeface="Patrick Hand" charset="0"/>
              </a:rPr>
              <a:t> </a:t>
            </a:r>
            <a:r>
              <a:rPr lang="en-US" sz="2000" b="1" i="1" dirty="0" err="1">
                <a:solidFill>
                  <a:schemeClr val="tx1">
                    <a:lumMod val="50000"/>
                  </a:schemeClr>
                </a:solidFill>
                <a:latin typeface="Patrick Hand" charset="0"/>
              </a:rPr>
              <a:t>Chăm</a:t>
            </a:r>
            <a:r>
              <a:rPr lang="en-US" sz="2000" b="1" i="1" dirty="0">
                <a:solidFill>
                  <a:schemeClr val="tx1">
                    <a:lumMod val="50000"/>
                  </a:schemeClr>
                </a:solidFill>
                <a:latin typeface="Patrick Hand" charset="0"/>
              </a:rPr>
              <a:t>-pa?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500" fill="hold"/>
                                        <p:tgtEl>
                                          <p:spTgt spid="72"/>
                                        </p:tgtEl>
                                        <p:attrNameLst>
                                          <p:attrName>ppt_x</p:attrName>
                                        </p:attrNameLst>
                                      </p:cBhvr>
                                      <p:tavLst>
                                        <p:tav tm="0">
                                          <p:val>
                                            <p:strVal val="#ppt_x"/>
                                          </p:val>
                                        </p:tav>
                                        <p:tav tm="100000">
                                          <p:val>
                                            <p:strVal val="#ppt_x"/>
                                          </p:val>
                                        </p:tav>
                                      </p:tavLst>
                                    </p:anim>
                                    <p:anim calcmode="lin" valueType="num">
                                      <p:cBhvr additive="base">
                                        <p:cTn id="12" dur="500" fill="hold"/>
                                        <p:tgtEl>
                                          <p:spTgt spid="7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fill="hold"/>
                                        <p:tgtEl>
                                          <p:spTgt spid="73"/>
                                        </p:tgtEl>
                                        <p:attrNameLst>
                                          <p:attrName>ppt_x</p:attrName>
                                        </p:attrNameLst>
                                      </p:cBhvr>
                                      <p:tavLst>
                                        <p:tav tm="0">
                                          <p:val>
                                            <p:strVal val="#ppt_x"/>
                                          </p:val>
                                        </p:tav>
                                        <p:tav tm="100000">
                                          <p:val>
                                            <p:strVal val="#ppt_x"/>
                                          </p:val>
                                        </p:tav>
                                      </p:tavLst>
                                    </p:anim>
                                    <p:anim calcmode="lin" valueType="num">
                                      <p:cBhvr additive="base">
                                        <p:cTn id="16"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14"/>
                                        </p:tgtEl>
                                        <p:attrNameLst>
                                          <p:attrName>style.visibility</p:attrName>
                                        </p:attrNameLst>
                                      </p:cBhvr>
                                      <p:to>
                                        <p:strVal val="visible"/>
                                      </p:to>
                                    </p:set>
                                    <p:anim calcmode="lin" valueType="num">
                                      <p:cBhvr>
                                        <p:cTn id="21" dur="500" fill="hold"/>
                                        <p:tgtEl>
                                          <p:spTgt spid="114"/>
                                        </p:tgtEl>
                                        <p:attrNameLst>
                                          <p:attrName>ppt_w</p:attrName>
                                        </p:attrNameLst>
                                      </p:cBhvr>
                                      <p:tavLst>
                                        <p:tav tm="0">
                                          <p:val>
                                            <p:fltVal val="0"/>
                                          </p:val>
                                        </p:tav>
                                        <p:tav tm="100000">
                                          <p:val>
                                            <p:strVal val="#ppt_w"/>
                                          </p:val>
                                        </p:tav>
                                      </p:tavLst>
                                    </p:anim>
                                    <p:anim calcmode="lin" valueType="num">
                                      <p:cBhvr>
                                        <p:cTn id="22" dur="500" fill="hold"/>
                                        <p:tgtEl>
                                          <p:spTgt spid="114"/>
                                        </p:tgtEl>
                                        <p:attrNameLst>
                                          <p:attrName>ppt_h</p:attrName>
                                        </p:attrNameLst>
                                      </p:cBhvr>
                                      <p:tavLst>
                                        <p:tav tm="0">
                                          <p:val>
                                            <p:fltVal val="0"/>
                                          </p:val>
                                        </p:tav>
                                        <p:tav tm="100000">
                                          <p:val>
                                            <p:strVal val="#ppt_h"/>
                                          </p:val>
                                        </p:tav>
                                      </p:tavLst>
                                    </p:anim>
                                    <p:animEffect transition="in" filter="fade">
                                      <p:cBhvr>
                                        <p:cTn id="23" dur="500"/>
                                        <p:tgtEl>
                                          <p:spTgt spid="1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additive="base">
                                        <p:cTn id="28" dur="500" fill="hold"/>
                                        <p:tgtEl>
                                          <p:spTgt spid="54"/>
                                        </p:tgtEl>
                                        <p:attrNameLst>
                                          <p:attrName>ppt_x</p:attrName>
                                        </p:attrNameLst>
                                      </p:cBhvr>
                                      <p:tavLst>
                                        <p:tav tm="0">
                                          <p:val>
                                            <p:strVal val="#ppt_x"/>
                                          </p:val>
                                        </p:tav>
                                        <p:tav tm="100000">
                                          <p:val>
                                            <p:strVal val="#ppt_x"/>
                                          </p:val>
                                        </p:tav>
                                      </p:tavLst>
                                    </p:anim>
                                    <p:anim calcmode="lin" valueType="num">
                                      <p:cBhvr additive="base">
                                        <p:cTn id="29" dur="500" fill="hold"/>
                                        <p:tgtEl>
                                          <p:spTgt spid="5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90"/>
                                        </p:tgtEl>
                                        <p:attrNameLst>
                                          <p:attrName>style.visibility</p:attrName>
                                        </p:attrNameLst>
                                      </p:cBhvr>
                                      <p:to>
                                        <p:strVal val="visible"/>
                                      </p:to>
                                    </p:set>
                                    <p:anim calcmode="lin" valueType="num">
                                      <p:cBhvr additive="base">
                                        <p:cTn id="32" dur="500" fill="hold"/>
                                        <p:tgtEl>
                                          <p:spTgt spid="90"/>
                                        </p:tgtEl>
                                        <p:attrNameLst>
                                          <p:attrName>ppt_x</p:attrName>
                                        </p:attrNameLst>
                                      </p:cBhvr>
                                      <p:tavLst>
                                        <p:tav tm="0">
                                          <p:val>
                                            <p:strVal val="#ppt_x"/>
                                          </p:val>
                                        </p:tav>
                                        <p:tav tm="100000">
                                          <p:val>
                                            <p:strVal val="#ppt_x"/>
                                          </p:val>
                                        </p:tav>
                                      </p:tavLst>
                                    </p:anim>
                                    <p:anim calcmode="lin" valueType="num">
                                      <p:cBhvr additive="base">
                                        <p:cTn id="33"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54"/>
                                        </p:tgtEl>
                                        <p:attrNameLst>
                                          <p:attrName>ppt_x</p:attrName>
                                        </p:attrNameLst>
                                      </p:cBhvr>
                                      <p:tavLst>
                                        <p:tav tm="0">
                                          <p:val>
                                            <p:strVal val="ppt_x"/>
                                          </p:val>
                                        </p:tav>
                                        <p:tav tm="100000">
                                          <p:val>
                                            <p:strVal val="ppt_x"/>
                                          </p:val>
                                        </p:tav>
                                      </p:tavLst>
                                    </p:anim>
                                    <p:anim calcmode="lin" valueType="num">
                                      <p:cBhvr additive="base">
                                        <p:cTn id="38" dur="500"/>
                                        <p:tgtEl>
                                          <p:spTgt spid="54"/>
                                        </p:tgtEl>
                                        <p:attrNameLst>
                                          <p:attrName>ppt_y</p:attrName>
                                        </p:attrNameLst>
                                      </p:cBhvr>
                                      <p:tavLst>
                                        <p:tav tm="0">
                                          <p:val>
                                            <p:strVal val="ppt_y"/>
                                          </p:val>
                                        </p:tav>
                                        <p:tav tm="100000">
                                          <p:val>
                                            <p:strVal val="1+ppt_h/2"/>
                                          </p:val>
                                        </p:tav>
                                      </p:tavLst>
                                    </p:anim>
                                    <p:set>
                                      <p:cBhvr>
                                        <p:cTn id="39" dur="1" fill="hold">
                                          <p:stCondLst>
                                            <p:cond delay="499"/>
                                          </p:stCondLst>
                                        </p:cTn>
                                        <p:tgtEl>
                                          <p:spTgt spid="54"/>
                                        </p:tgtEl>
                                        <p:attrNameLst>
                                          <p:attrName>style.visibility</p:attrName>
                                        </p:attrNameLst>
                                      </p:cBhvr>
                                      <p:to>
                                        <p:strVal val="hidden"/>
                                      </p:to>
                                    </p:set>
                                  </p:childTnLst>
                                </p:cTn>
                              </p:par>
                              <p:par>
                                <p:cTn id="40" presetID="2" presetClass="exit" presetSubtype="4" fill="hold" grpId="1" nodeType="withEffect">
                                  <p:stCondLst>
                                    <p:cond delay="0"/>
                                  </p:stCondLst>
                                  <p:childTnLst>
                                    <p:anim calcmode="lin" valueType="num">
                                      <p:cBhvr additive="base">
                                        <p:cTn id="41" dur="500"/>
                                        <p:tgtEl>
                                          <p:spTgt spid="90"/>
                                        </p:tgtEl>
                                        <p:attrNameLst>
                                          <p:attrName>ppt_x</p:attrName>
                                        </p:attrNameLst>
                                      </p:cBhvr>
                                      <p:tavLst>
                                        <p:tav tm="0">
                                          <p:val>
                                            <p:strVal val="ppt_x"/>
                                          </p:val>
                                        </p:tav>
                                        <p:tav tm="100000">
                                          <p:val>
                                            <p:strVal val="ppt_x"/>
                                          </p:val>
                                        </p:tav>
                                      </p:tavLst>
                                    </p:anim>
                                    <p:anim calcmode="lin" valueType="num">
                                      <p:cBhvr additive="base">
                                        <p:cTn id="42" dur="500"/>
                                        <p:tgtEl>
                                          <p:spTgt spid="90"/>
                                        </p:tgtEl>
                                        <p:attrNameLst>
                                          <p:attrName>ppt_y</p:attrName>
                                        </p:attrNameLst>
                                      </p:cBhvr>
                                      <p:tavLst>
                                        <p:tav tm="0">
                                          <p:val>
                                            <p:strVal val="ppt_y"/>
                                          </p:val>
                                        </p:tav>
                                        <p:tav tm="100000">
                                          <p:val>
                                            <p:strVal val="1+ppt_h/2"/>
                                          </p:val>
                                        </p:tav>
                                      </p:tavLst>
                                    </p:anim>
                                    <p:set>
                                      <p:cBhvr>
                                        <p:cTn id="43" dur="1" fill="hold">
                                          <p:stCondLst>
                                            <p:cond delay="499"/>
                                          </p:stCondLst>
                                        </p:cTn>
                                        <p:tgtEl>
                                          <p:spTgt spid="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P spid="73" grpId="0"/>
      <p:bldP spid="114" grpId="0" animBg="1"/>
      <p:bldP spid="90" grpId="0" animBg="1"/>
      <p:bldP spid="9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78"/>
        <p:cNvGrpSpPr/>
        <p:nvPr/>
      </p:nvGrpSpPr>
      <p:grpSpPr>
        <a:xfrm>
          <a:off x="0" y="0"/>
          <a:ext cx="0" cy="0"/>
          <a:chOff x="0" y="0"/>
          <a:chExt cx="0" cy="0"/>
        </a:xfrm>
      </p:grpSpPr>
      <p:sp>
        <p:nvSpPr>
          <p:cNvPr id="48" name="Title 47"/>
          <p:cNvSpPr>
            <a:spLocks noGrp="1"/>
          </p:cNvSpPr>
          <p:nvPr>
            <p:ph type="title"/>
          </p:nvPr>
        </p:nvSpPr>
        <p:spPr>
          <a:xfrm>
            <a:off x="2133600" y="652950"/>
            <a:ext cx="4724400" cy="547200"/>
          </a:xfrm>
        </p:spPr>
        <p:txBody>
          <a:bodyPr/>
          <a:lstStyle/>
          <a:p>
            <a:r>
              <a:rPr lang="en-US" sz="4000" dirty="0"/>
              <a:t>* </a:t>
            </a:r>
            <a:r>
              <a:rPr lang="en-US" sz="4000" dirty="0" err="1"/>
              <a:t>Nông</a:t>
            </a:r>
            <a:r>
              <a:rPr lang="en-US" sz="4000" dirty="0"/>
              <a:t> </a:t>
            </a:r>
            <a:r>
              <a:rPr lang="en-US" sz="4000" dirty="0" err="1"/>
              <a:t>nghiệp</a:t>
            </a:r>
            <a:r>
              <a:rPr lang="en-US" sz="4000" dirty="0"/>
              <a:t>:, </a:t>
            </a:r>
            <a:r>
              <a:rPr lang="en-US" sz="4000" dirty="0" err="1"/>
              <a:t>thủ</a:t>
            </a:r>
            <a:r>
              <a:rPr lang="en-US" sz="4000" dirty="0"/>
              <a:t> </a:t>
            </a:r>
            <a:r>
              <a:rPr lang="en-US" sz="4000" dirty="0" err="1"/>
              <a:t>công</a:t>
            </a:r>
            <a:r>
              <a:rPr lang="en-US" sz="4000" dirty="0"/>
              <a:t>  </a:t>
            </a:r>
          </a:p>
        </p:txBody>
      </p:sp>
      <p:pic>
        <p:nvPicPr>
          <p:cNvPr id="49" name="Picture 48" descr="pixlr-bg-result.png"/>
          <p:cNvPicPr>
            <a:picLocks noChangeAspect="1"/>
          </p:cNvPicPr>
          <p:nvPr/>
        </p:nvPicPr>
        <p:blipFill>
          <a:blip r:embed="rId3"/>
          <a:stretch>
            <a:fillRect/>
          </a:stretch>
        </p:blipFill>
        <p:spPr>
          <a:xfrm>
            <a:off x="609600" y="1981200"/>
            <a:ext cx="1828800" cy="1276350"/>
          </a:xfrm>
          <a:prstGeom prst="rect">
            <a:avLst/>
          </a:prstGeom>
        </p:spPr>
      </p:pic>
      <p:pic>
        <p:nvPicPr>
          <p:cNvPr id="50" name="Picture 49" descr="pixlr-bg-result (1).png"/>
          <p:cNvPicPr>
            <a:picLocks noChangeAspect="1"/>
          </p:cNvPicPr>
          <p:nvPr/>
        </p:nvPicPr>
        <p:blipFill>
          <a:blip r:embed="rId4"/>
          <a:stretch>
            <a:fillRect/>
          </a:stretch>
        </p:blipFill>
        <p:spPr>
          <a:xfrm>
            <a:off x="2819400" y="2085975"/>
            <a:ext cx="2057400" cy="1171575"/>
          </a:xfrm>
          <a:prstGeom prst="rect">
            <a:avLst/>
          </a:prstGeom>
        </p:spPr>
      </p:pic>
      <p:pic>
        <p:nvPicPr>
          <p:cNvPr id="51" name="Picture 50" descr="pixlr-bg-result (2).png"/>
          <p:cNvPicPr>
            <a:picLocks noChangeAspect="1"/>
          </p:cNvPicPr>
          <p:nvPr/>
        </p:nvPicPr>
        <p:blipFill>
          <a:blip r:embed="rId5"/>
          <a:stretch>
            <a:fillRect/>
          </a:stretch>
        </p:blipFill>
        <p:spPr>
          <a:xfrm>
            <a:off x="5562600" y="2038350"/>
            <a:ext cx="1562100" cy="1295400"/>
          </a:xfrm>
          <a:prstGeom prst="rect">
            <a:avLst/>
          </a:prstGeom>
        </p:spPr>
      </p:pic>
      <p:sp>
        <p:nvSpPr>
          <p:cNvPr id="57" name="TextBox 56"/>
          <p:cNvSpPr txBox="1"/>
          <p:nvPr/>
        </p:nvSpPr>
        <p:spPr>
          <a:xfrm>
            <a:off x="609600" y="3634085"/>
            <a:ext cx="1905000" cy="461665"/>
          </a:xfrm>
          <a:prstGeom prst="rect">
            <a:avLst/>
          </a:prstGeom>
          <a:noFill/>
          <a:ln>
            <a:solidFill>
              <a:schemeClr val="bg2">
                <a:lumMod val="75000"/>
              </a:schemeClr>
            </a:solidFill>
          </a:ln>
        </p:spPr>
        <p:txBody>
          <a:bodyPr wrap="square" rtlCol="0">
            <a:spAutoFit/>
          </a:bodyPr>
          <a:lstStyle/>
          <a:p>
            <a:r>
              <a:rPr lang="en-US" sz="2400" dirty="0" err="1">
                <a:latin typeface="Patrick Hand" charset="0"/>
              </a:rPr>
              <a:t>Trồng</a:t>
            </a:r>
            <a:r>
              <a:rPr lang="en-US" sz="2400" dirty="0">
                <a:latin typeface="Patrick Hand" charset="0"/>
              </a:rPr>
              <a:t> </a:t>
            </a:r>
            <a:r>
              <a:rPr lang="en-US" sz="2400" dirty="0" err="1">
                <a:latin typeface="Patrick Hand" charset="0"/>
              </a:rPr>
              <a:t>lúa</a:t>
            </a:r>
            <a:r>
              <a:rPr lang="en-US" sz="2400" dirty="0">
                <a:latin typeface="Patrick Hand" charset="0"/>
              </a:rPr>
              <a:t> </a:t>
            </a:r>
            <a:r>
              <a:rPr lang="en-US" sz="2400" dirty="0" err="1">
                <a:latin typeface="Patrick Hand" charset="0"/>
              </a:rPr>
              <a:t>nước</a:t>
            </a:r>
            <a:endParaRPr lang="en-US" sz="2400" dirty="0">
              <a:latin typeface="Patrick Hand" charset="0"/>
            </a:endParaRPr>
          </a:p>
        </p:txBody>
      </p:sp>
      <p:sp>
        <p:nvSpPr>
          <p:cNvPr id="58" name="TextBox 57"/>
          <p:cNvSpPr txBox="1"/>
          <p:nvPr/>
        </p:nvSpPr>
        <p:spPr>
          <a:xfrm>
            <a:off x="2971800" y="3634085"/>
            <a:ext cx="2209800" cy="830997"/>
          </a:xfrm>
          <a:prstGeom prst="rect">
            <a:avLst/>
          </a:prstGeom>
          <a:noFill/>
          <a:ln>
            <a:solidFill>
              <a:schemeClr val="bg2">
                <a:lumMod val="75000"/>
              </a:schemeClr>
            </a:solidFill>
          </a:ln>
        </p:spPr>
        <p:txBody>
          <a:bodyPr wrap="square" rtlCol="0">
            <a:spAutoFit/>
          </a:bodyPr>
          <a:lstStyle/>
          <a:p>
            <a:pPr algn="ctr"/>
            <a:r>
              <a:rPr lang="en-US" sz="2400" dirty="0" err="1">
                <a:latin typeface="Patrick Hand" charset="0"/>
              </a:rPr>
              <a:t>Chăn</a:t>
            </a:r>
            <a:r>
              <a:rPr lang="en-US" sz="2400" dirty="0">
                <a:latin typeface="Patrick Hand" charset="0"/>
              </a:rPr>
              <a:t> </a:t>
            </a:r>
            <a:r>
              <a:rPr lang="en-US" sz="2400" dirty="0" err="1">
                <a:latin typeface="Patrick Hand" charset="0"/>
              </a:rPr>
              <a:t>nuôi</a:t>
            </a:r>
            <a:r>
              <a:rPr lang="en-US" sz="2400" dirty="0">
                <a:latin typeface="Patrick Hand" charset="0"/>
              </a:rPr>
              <a:t> </a:t>
            </a:r>
            <a:r>
              <a:rPr lang="en-US" sz="2400" dirty="0" err="1">
                <a:latin typeface="Patrick Hand" charset="0"/>
              </a:rPr>
              <a:t>gia</a:t>
            </a:r>
            <a:r>
              <a:rPr lang="en-US" sz="2400" dirty="0">
                <a:latin typeface="Patrick Hand" charset="0"/>
              </a:rPr>
              <a:t> </a:t>
            </a:r>
            <a:r>
              <a:rPr lang="en-US" sz="2400" dirty="0" err="1">
                <a:latin typeface="Patrick Hand" charset="0"/>
              </a:rPr>
              <a:t>súc</a:t>
            </a:r>
            <a:r>
              <a:rPr lang="en-US" sz="2400" dirty="0">
                <a:latin typeface="Patrick Hand" charset="0"/>
              </a:rPr>
              <a:t>, </a:t>
            </a:r>
            <a:r>
              <a:rPr lang="en-US" sz="2400" dirty="0" err="1">
                <a:latin typeface="Patrick Hand" charset="0"/>
              </a:rPr>
              <a:t>gia</a:t>
            </a:r>
            <a:r>
              <a:rPr lang="en-US" sz="2400" dirty="0">
                <a:latin typeface="Patrick Hand" charset="0"/>
              </a:rPr>
              <a:t> </a:t>
            </a:r>
            <a:r>
              <a:rPr lang="en-US" sz="2400" dirty="0" err="1">
                <a:latin typeface="Patrick Hand" charset="0"/>
              </a:rPr>
              <a:t>cầm</a:t>
            </a:r>
            <a:endParaRPr lang="en-US" sz="2400" dirty="0">
              <a:latin typeface="Patrick Hand" charset="0"/>
            </a:endParaRPr>
          </a:p>
        </p:txBody>
      </p:sp>
      <p:sp>
        <p:nvSpPr>
          <p:cNvPr id="59" name="TextBox 58"/>
          <p:cNvSpPr txBox="1"/>
          <p:nvPr/>
        </p:nvSpPr>
        <p:spPr>
          <a:xfrm>
            <a:off x="5791200" y="3569553"/>
            <a:ext cx="2438400" cy="830997"/>
          </a:xfrm>
          <a:prstGeom prst="rect">
            <a:avLst/>
          </a:prstGeom>
          <a:noFill/>
          <a:ln>
            <a:solidFill>
              <a:schemeClr val="bg2">
                <a:lumMod val="75000"/>
              </a:schemeClr>
            </a:solidFill>
          </a:ln>
        </p:spPr>
        <p:txBody>
          <a:bodyPr wrap="square" rtlCol="0">
            <a:spAutoFit/>
          </a:bodyPr>
          <a:lstStyle/>
          <a:p>
            <a:pPr algn="ctr"/>
            <a:r>
              <a:rPr lang="en-US" sz="2400" dirty="0" err="1">
                <a:latin typeface="Patrick Hand" charset="0"/>
              </a:rPr>
              <a:t>Sản</a:t>
            </a:r>
            <a:r>
              <a:rPr lang="en-US" sz="2400" dirty="0">
                <a:latin typeface="Patrick Hand" charset="0"/>
              </a:rPr>
              <a:t> </a:t>
            </a:r>
            <a:r>
              <a:rPr lang="en-US" sz="2400" dirty="0" err="1">
                <a:latin typeface="Patrick Hand" charset="0"/>
              </a:rPr>
              <a:t>xuất</a:t>
            </a:r>
            <a:r>
              <a:rPr lang="en-US" sz="2400" dirty="0">
                <a:latin typeface="Patrick Hand" charset="0"/>
              </a:rPr>
              <a:t> </a:t>
            </a:r>
            <a:r>
              <a:rPr lang="en-US" sz="2400" dirty="0" err="1">
                <a:latin typeface="Patrick Hand" charset="0"/>
              </a:rPr>
              <a:t>các</a:t>
            </a:r>
            <a:r>
              <a:rPr lang="en-US" sz="2400" dirty="0">
                <a:latin typeface="Patrick Hand" charset="0"/>
              </a:rPr>
              <a:t> </a:t>
            </a:r>
            <a:r>
              <a:rPr lang="en-US" sz="2400" dirty="0" err="1">
                <a:latin typeface="Patrick Hand" charset="0"/>
              </a:rPr>
              <a:t>mặt</a:t>
            </a:r>
            <a:r>
              <a:rPr lang="en-US" sz="2400" dirty="0">
                <a:latin typeface="Patrick Hand" charset="0"/>
              </a:rPr>
              <a:t> </a:t>
            </a:r>
            <a:r>
              <a:rPr lang="en-US" sz="2400" dirty="0" err="1">
                <a:latin typeface="Patrick Hand" charset="0"/>
              </a:rPr>
              <a:t>hàng</a:t>
            </a:r>
            <a:r>
              <a:rPr lang="en-US" sz="2400" dirty="0">
                <a:latin typeface="Patrick Hand" charset="0"/>
              </a:rPr>
              <a:t> </a:t>
            </a:r>
            <a:r>
              <a:rPr lang="en-US" sz="2400" dirty="0" err="1">
                <a:latin typeface="Patrick Hand" charset="0"/>
              </a:rPr>
              <a:t>thủ</a:t>
            </a:r>
            <a:r>
              <a:rPr lang="en-US" sz="2400" dirty="0">
                <a:latin typeface="Patrick Hand" charset="0"/>
              </a:rPr>
              <a:t> </a:t>
            </a:r>
            <a:r>
              <a:rPr lang="en-US" sz="2400" dirty="0" err="1">
                <a:latin typeface="Patrick Hand" charset="0"/>
              </a:rPr>
              <a:t>công</a:t>
            </a:r>
            <a:endParaRPr lang="en-US" sz="2400" dirty="0">
              <a:latin typeface="Patrick Hand" charset="0"/>
            </a:endParaRPr>
          </a:p>
        </p:txBody>
      </p:sp>
      <p:pic>
        <p:nvPicPr>
          <p:cNvPr id="60" name="Picture 59" descr="pixlr-bg-result (3).png"/>
          <p:cNvPicPr>
            <a:picLocks noChangeAspect="1"/>
          </p:cNvPicPr>
          <p:nvPr/>
        </p:nvPicPr>
        <p:blipFill>
          <a:blip r:embed="rId6"/>
          <a:stretch>
            <a:fillRect/>
          </a:stretch>
        </p:blipFill>
        <p:spPr>
          <a:xfrm>
            <a:off x="6858000" y="2114550"/>
            <a:ext cx="1695450" cy="1066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amond(in)">
                                      <p:cBhvr>
                                        <p:cTn id="7" dur="20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500" fill="hold"/>
                                        <p:tgtEl>
                                          <p:spTgt spid="57"/>
                                        </p:tgtEl>
                                        <p:attrNameLst>
                                          <p:attrName>ppt_x</p:attrName>
                                        </p:attrNameLst>
                                      </p:cBhvr>
                                      <p:tavLst>
                                        <p:tav tm="0">
                                          <p:val>
                                            <p:strVal val="#ppt_x"/>
                                          </p:val>
                                        </p:tav>
                                        <p:tav tm="100000">
                                          <p:val>
                                            <p:strVal val="#ppt_x"/>
                                          </p:val>
                                        </p:tav>
                                      </p:tavLst>
                                    </p:anim>
                                    <p:anim calcmode="lin" valueType="num">
                                      <p:cBhvr additive="base">
                                        <p:cTn id="13"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plus(in)">
                                      <p:cBhvr>
                                        <p:cTn id="18" dur="20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p:cTn id="23" dur="500" fill="hold"/>
                                        <p:tgtEl>
                                          <p:spTgt spid="58"/>
                                        </p:tgtEl>
                                        <p:attrNameLst>
                                          <p:attrName>ppt_w</p:attrName>
                                        </p:attrNameLst>
                                      </p:cBhvr>
                                      <p:tavLst>
                                        <p:tav tm="0">
                                          <p:val>
                                            <p:fltVal val="0"/>
                                          </p:val>
                                        </p:tav>
                                        <p:tav tm="100000">
                                          <p:val>
                                            <p:strVal val="#ppt_w"/>
                                          </p:val>
                                        </p:tav>
                                      </p:tavLst>
                                    </p:anim>
                                    <p:anim calcmode="lin" valueType="num">
                                      <p:cBhvr>
                                        <p:cTn id="24" dur="500" fill="hold"/>
                                        <p:tgtEl>
                                          <p:spTgt spid="58"/>
                                        </p:tgtEl>
                                        <p:attrNameLst>
                                          <p:attrName>ppt_h</p:attrName>
                                        </p:attrNameLst>
                                      </p:cBhvr>
                                      <p:tavLst>
                                        <p:tav tm="0">
                                          <p:val>
                                            <p:fltVal val="0"/>
                                          </p:val>
                                        </p:tav>
                                        <p:tav tm="100000">
                                          <p:val>
                                            <p:strVal val="#ppt_h"/>
                                          </p:val>
                                        </p:tav>
                                      </p:tavLst>
                                    </p:anim>
                                    <p:animEffect transition="in" filter="fade">
                                      <p:cBhvr>
                                        <p:cTn id="25" dur="500"/>
                                        <p:tgtEl>
                                          <p:spTgt spid="5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additive="base">
                                        <p:cTn id="30" dur="500" fill="hold"/>
                                        <p:tgtEl>
                                          <p:spTgt spid="50"/>
                                        </p:tgtEl>
                                        <p:attrNameLst>
                                          <p:attrName>ppt_x</p:attrName>
                                        </p:attrNameLst>
                                      </p:cBhvr>
                                      <p:tavLst>
                                        <p:tav tm="0">
                                          <p:val>
                                            <p:strVal val="#ppt_x"/>
                                          </p:val>
                                        </p:tav>
                                        <p:tav tm="100000">
                                          <p:val>
                                            <p:strVal val="#ppt_x"/>
                                          </p:val>
                                        </p:tav>
                                      </p:tavLst>
                                    </p:anim>
                                    <p:anim calcmode="lin" valueType="num">
                                      <p:cBhvr additive="base">
                                        <p:cTn id="31"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3" presetClass="entr" presetSubtype="16" fill="hold" grpId="0"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plus(in)">
                                      <p:cBhvr>
                                        <p:cTn id="36" dur="2000"/>
                                        <p:tgtEl>
                                          <p:spTgt spid="59"/>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diamond(in)">
                                      <p:cBhvr>
                                        <p:cTn id="41" dur="2000"/>
                                        <p:tgtEl>
                                          <p:spTgt spid="5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nodeType="click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p:cTn id="46" dur="500" fill="hold"/>
                                        <p:tgtEl>
                                          <p:spTgt spid="60"/>
                                        </p:tgtEl>
                                        <p:attrNameLst>
                                          <p:attrName>ppt_w</p:attrName>
                                        </p:attrNameLst>
                                      </p:cBhvr>
                                      <p:tavLst>
                                        <p:tav tm="0">
                                          <p:val>
                                            <p:fltVal val="0"/>
                                          </p:val>
                                        </p:tav>
                                        <p:tav tm="100000">
                                          <p:val>
                                            <p:strVal val="#ppt_w"/>
                                          </p:val>
                                        </p:tav>
                                      </p:tavLst>
                                    </p:anim>
                                    <p:anim calcmode="lin" valueType="num">
                                      <p:cBhvr>
                                        <p:cTn id="47" dur="500" fill="hold"/>
                                        <p:tgtEl>
                                          <p:spTgt spid="60"/>
                                        </p:tgtEl>
                                        <p:attrNameLst>
                                          <p:attrName>ppt_h</p:attrName>
                                        </p:attrNameLst>
                                      </p:cBhvr>
                                      <p:tavLst>
                                        <p:tav tm="0">
                                          <p:val>
                                            <p:fltVal val="0"/>
                                          </p:val>
                                        </p:tav>
                                        <p:tav tm="100000">
                                          <p:val>
                                            <p:strVal val="#ppt_h"/>
                                          </p:val>
                                        </p:tav>
                                      </p:tavLst>
                                    </p:anim>
                                    <p:animEffect transition="in" filter="fade">
                                      <p:cBhvr>
                                        <p:cTn id="4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7" grpId="0" animBg="1"/>
      <p:bldP spid="58" grpId="0" animBg="1"/>
      <p:bldP spid="5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14"/>
        <p:cNvGrpSpPr/>
        <p:nvPr/>
      </p:nvGrpSpPr>
      <p:grpSpPr>
        <a:xfrm>
          <a:off x="0" y="0"/>
          <a:ext cx="0" cy="0"/>
          <a:chOff x="0" y="0"/>
          <a:chExt cx="0" cy="0"/>
        </a:xfrm>
      </p:grpSpPr>
      <p:sp>
        <p:nvSpPr>
          <p:cNvPr id="3316" name="Google Shape;3316;p47"/>
          <p:cNvSpPr txBox="1">
            <a:spLocks noGrp="1"/>
          </p:cNvSpPr>
          <p:nvPr>
            <p:ph type="title"/>
          </p:nvPr>
        </p:nvSpPr>
        <p:spPr>
          <a:xfrm>
            <a:off x="540528" y="971550"/>
            <a:ext cx="4412471" cy="54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dirty="0">
                <a:solidFill>
                  <a:schemeClr val="tx1"/>
                </a:solidFill>
              </a:rPr>
              <a:t>- Chịu ảnh hưởng của điêu khắc Ấn Độ nhưng điêu khắc Chăm-pa cũng có những tính độc đáo riêng. Nhấn mạnh hình tượng tiên nữ đang múa.</a:t>
            </a:r>
            <a:endParaRPr sz="2600" dirty="0">
              <a:solidFill>
                <a:schemeClr val="tx1"/>
              </a:solidFill>
            </a:endParaRPr>
          </a:p>
        </p:txBody>
      </p:sp>
      <p:sp>
        <p:nvSpPr>
          <p:cNvPr id="3317" name="Google Shape;3317;p47"/>
          <p:cNvSpPr/>
          <p:nvPr/>
        </p:nvSpPr>
        <p:spPr>
          <a:xfrm flipH="1">
            <a:off x="8037843" y="4994479"/>
            <a:ext cx="104" cy="104"/>
          </a:xfrm>
          <a:custGeom>
            <a:avLst/>
            <a:gdLst/>
            <a:ahLst/>
            <a:cxnLst/>
            <a:rect l="l" t="t" r="r" b="b"/>
            <a:pathLst>
              <a:path w="1" h="1" extrusionOk="0">
                <a:moveTo>
                  <a:pt x="0" y="0"/>
                </a:moveTo>
                <a:lnTo>
                  <a:pt x="0" y="0"/>
                </a:lnTo>
                <a:close/>
              </a:path>
            </a:pathLst>
          </a:custGeom>
          <a:solidFill>
            <a:srgbClr val="EF5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47"/>
          <p:cNvSpPr/>
          <p:nvPr/>
        </p:nvSpPr>
        <p:spPr>
          <a:xfrm flipH="1">
            <a:off x="8037843" y="4994479"/>
            <a:ext cx="1870" cy="104"/>
          </a:xfrm>
          <a:custGeom>
            <a:avLst/>
            <a:gdLst/>
            <a:ahLst/>
            <a:cxnLst/>
            <a:rect l="l" t="t" r="r" b="b"/>
            <a:pathLst>
              <a:path w="18" h="1" extrusionOk="0">
                <a:moveTo>
                  <a:pt x="0" y="0"/>
                </a:moveTo>
                <a:lnTo>
                  <a:pt x="17" y="0"/>
                </a:lnTo>
                <a:close/>
              </a:path>
            </a:pathLst>
          </a:custGeom>
          <a:solidFill>
            <a:srgbClr val="EF5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7"/>
          <p:cNvSpPr/>
          <p:nvPr/>
        </p:nvSpPr>
        <p:spPr>
          <a:xfrm flipH="1">
            <a:off x="7832650" y="4829284"/>
            <a:ext cx="3636" cy="1870"/>
          </a:xfrm>
          <a:custGeom>
            <a:avLst/>
            <a:gdLst/>
            <a:ahLst/>
            <a:cxnLst/>
            <a:rect l="l" t="t" r="r" b="b"/>
            <a:pathLst>
              <a:path w="35" h="18" extrusionOk="0">
                <a:moveTo>
                  <a:pt x="34" y="1"/>
                </a:moveTo>
                <a:lnTo>
                  <a:pt x="34" y="1"/>
                </a:lnTo>
                <a:cubicBezTo>
                  <a:pt x="17" y="18"/>
                  <a:pt x="0" y="18"/>
                  <a:pt x="0" y="18"/>
                </a:cubicBezTo>
                <a:cubicBezTo>
                  <a:pt x="17" y="18"/>
                  <a:pt x="17" y="18"/>
                  <a:pt x="34" y="1"/>
                </a:cubicBezTo>
                <a:close/>
              </a:path>
            </a:pathLst>
          </a:custGeom>
          <a:solidFill>
            <a:srgbClr val="EF5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7"/>
          <p:cNvSpPr/>
          <p:nvPr/>
        </p:nvSpPr>
        <p:spPr>
          <a:xfrm flipH="1">
            <a:off x="7984545" y="4803725"/>
            <a:ext cx="2390" cy="104"/>
          </a:xfrm>
          <a:custGeom>
            <a:avLst/>
            <a:gdLst/>
            <a:ahLst/>
            <a:cxnLst/>
            <a:rect l="l" t="t" r="r" b="b"/>
            <a:pathLst>
              <a:path w="23" h="1" extrusionOk="0">
                <a:moveTo>
                  <a:pt x="22" y="1"/>
                </a:moveTo>
                <a:lnTo>
                  <a:pt x="1" y="1"/>
                </a:lnTo>
                <a:lnTo>
                  <a:pt x="1" y="1"/>
                </a:lnTo>
                <a:close/>
              </a:path>
            </a:pathLst>
          </a:custGeom>
          <a:solidFill>
            <a:srgbClr val="EF5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7"/>
          <p:cNvSpPr/>
          <p:nvPr/>
        </p:nvSpPr>
        <p:spPr>
          <a:xfrm flipH="1">
            <a:off x="8362829" y="4766738"/>
            <a:ext cx="104" cy="104"/>
          </a:xfrm>
          <a:custGeom>
            <a:avLst/>
            <a:gdLst/>
            <a:ahLst/>
            <a:cxnLst/>
            <a:rect l="l" t="t" r="r" b="b"/>
            <a:pathLst>
              <a:path w="1" h="1" extrusionOk="0">
                <a:moveTo>
                  <a:pt x="0" y="1"/>
                </a:moveTo>
                <a:lnTo>
                  <a:pt x="0" y="1"/>
                </a:lnTo>
                <a:close/>
              </a:path>
            </a:pathLst>
          </a:custGeom>
          <a:solidFill>
            <a:srgbClr val="EF5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7"/>
          <p:cNvSpPr/>
          <p:nvPr/>
        </p:nvSpPr>
        <p:spPr>
          <a:xfrm flipH="1">
            <a:off x="8358881" y="4766738"/>
            <a:ext cx="4052" cy="104"/>
          </a:xfrm>
          <a:custGeom>
            <a:avLst/>
            <a:gdLst/>
            <a:ahLst/>
            <a:cxnLst/>
            <a:rect l="l" t="t" r="r" b="b"/>
            <a:pathLst>
              <a:path w="39" h="1" extrusionOk="0">
                <a:moveTo>
                  <a:pt x="0" y="1"/>
                </a:moveTo>
                <a:lnTo>
                  <a:pt x="17" y="1"/>
                </a:lnTo>
                <a:lnTo>
                  <a:pt x="38" y="1"/>
                </a:lnTo>
                <a:close/>
              </a:path>
            </a:pathLst>
          </a:custGeom>
          <a:solidFill>
            <a:srgbClr val="EF5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7"/>
          <p:cNvSpPr/>
          <p:nvPr/>
        </p:nvSpPr>
        <p:spPr>
          <a:xfrm flipH="1">
            <a:off x="8124181" y="4590633"/>
            <a:ext cx="1870" cy="104"/>
          </a:xfrm>
          <a:custGeom>
            <a:avLst/>
            <a:gdLst/>
            <a:ahLst/>
            <a:cxnLst/>
            <a:rect l="l" t="t" r="r" b="b"/>
            <a:pathLst>
              <a:path w="18" h="1" extrusionOk="0">
                <a:moveTo>
                  <a:pt x="17" y="0"/>
                </a:moveTo>
                <a:lnTo>
                  <a:pt x="1" y="0"/>
                </a:lnTo>
                <a:close/>
              </a:path>
            </a:pathLst>
          </a:custGeom>
          <a:solidFill>
            <a:srgbClr val="EF5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7"/>
          <p:cNvSpPr/>
          <p:nvPr/>
        </p:nvSpPr>
        <p:spPr>
          <a:xfrm flipH="1">
            <a:off x="8124181" y="4590633"/>
            <a:ext cx="104" cy="104"/>
          </a:xfrm>
          <a:custGeom>
            <a:avLst/>
            <a:gdLst/>
            <a:ahLst/>
            <a:cxnLst/>
            <a:rect l="l" t="t" r="r" b="b"/>
            <a:pathLst>
              <a:path w="1" h="1" extrusionOk="0">
                <a:moveTo>
                  <a:pt x="0" y="0"/>
                </a:moveTo>
                <a:lnTo>
                  <a:pt x="0" y="0"/>
                </a:lnTo>
                <a:close/>
              </a:path>
            </a:pathLst>
          </a:custGeom>
          <a:solidFill>
            <a:srgbClr val="EF5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25" name="Google Shape;3325;p47"/>
          <p:cNvGrpSpPr/>
          <p:nvPr/>
        </p:nvGrpSpPr>
        <p:grpSpPr>
          <a:xfrm>
            <a:off x="673289" y="504284"/>
            <a:ext cx="1200899" cy="519245"/>
            <a:chOff x="673289" y="504284"/>
            <a:chExt cx="1200899" cy="519245"/>
          </a:xfrm>
        </p:grpSpPr>
        <p:sp>
          <p:nvSpPr>
            <p:cNvPr id="3326" name="Google Shape;3326;p47"/>
            <p:cNvSpPr/>
            <p:nvPr/>
          </p:nvSpPr>
          <p:spPr>
            <a:xfrm>
              <a:off x="678616" y="670658"/>
              <a:ext cx="1195572" cy="352871"/>
            </a:xfrm>
            <a:custGeom>
              <a:avLst/>
              <a:gdLst/>
              <a:ahLst/>
              <a:cxnLst/>
              <a:rect l="l" t="t" r="r" b="b"/>
              <a:pathLst>
                <a:path w="16385" h="4836" extrusionOk="0">
                  <a:moveTo>
                    <a:pt x="8859" y="995"/>
                  </a:moveTo>
                  <a:cubicBezTo>
                    <a:pt x="8895" y="995"/>
                    <a:pt x="8977" y="1032"/>
                    <a:pt x="9014" y="1068"/>
                  </a:cubicBezTo>
                  <a:cubicBezTo>
                    <a:pt x="9050" y="1068"/>
                    <a:pt x="9087" y="1105"/>
                    <a:pt x="9123" y="1105"/>
                  </a:cubicBezTo>
                  <a:lnTo>
                    <a:pt x="9123" y="1141"/>
                  </a:lnTo>
                  <a:lnTo>
                    <a:pt x="9160" y="1187"/>
                  </a:lnTo>
                  <a:lnTo>
                    <a:pt x="9160" y="1223"/>
                  </a:lnTo>
                  <a:cubicBezTo>
                    <a:pt x="9160" y="1223"/>
                    <a:pt x="9123" y="1223"/>
                    <a:pt x="9123" y="1260"/>
                  </a:cubicBezTo>
                  <a:cubicBezTo>
                    <a:pt x="9123" y="1260"/>
                    <a:pt x="9087" y="1296"/>
                    <a:pt x="9050" y="1296"/>
                  </a:cubicBezTo>
                  <a:cubicBezTo>
                    <a:pt x="8932" y="1369"/>
                    <a:pt x="8822" y="1415"/>
                    <a:pt x="8704" y="1451"/>
                  </a:cubicBezTo>
                  <a:cubicBezTo>
                    <a:pt x="8594" y="1488"/>
                    <a:pt x="8476" y="1524"/>
                    <a:pt x="8366" y="1561"/>
                  </a:cubicBezTo>
                  <a:lnTo>
                    <a:pt x="8293" y="1597"/>
                  </a:lnTo>
                  <a:lnTo>
                    <a:pt x="8211" y="1597"/>
                  </a:lnTo>
                  <a:cubicBezTo>
                    <a:pt x="8174" y="1643"/>
                    <a:pt x="8138" y="1643"/>
                    <a:pt x="8101" y="1643"/>
                  </a:cubicBezTo>
                  <a:lnTo>
                    <a:pt x="8065" y="1680"/>
                  </a:lnTo>
                  <a:lnTo>
                    <a:pt x="8019" y="1680"/>
                  </a:lnTo>
                  <a:cubicBezTo>
                    <a:pt x="7682" y="1789"/>
                    <a:pt x="7381" y="1908"/>
                    <a:pt x="7034" y="2017"/>
                  </a:cubicBezTo>
                  <a:lnTo>
                    <a:pt x="6614" y="2136"/>
                  </a:lnTo>
                  <a:cubicBezTo>
                    <a:pt x="6843" y="1981"/>
                    <a:pt x="7071" y="1826"/>
                    <a:pt x="7299" y="1716"/>
                  </a:cubicBezTo>
                  <a:cubicBezTo>
                    <a:pt x="7755" y="1451"/>
                    <a:pt x="8293" y="1187"/>
                    <a:pt x="8859" y="995"/>
                  </a:cubicBezTo>
                  <a:close/>
                  <a:moveTo>
                    <a:pt x="13192" y="1"/>
                  </a:moveTo>
                  <a:cubicBezTo>
                    <a:pt x="12927" y="1"/>
                    <a:pt x="12626" y="1"/>
                    <a:pt x="12280" y="47"/>
                  </a:cubicBezTo>
                  <a:cubicBezTo>
                    <a:pt x="11897" y="83"/>
                    <a:pt x="11523" y="120"/>
                    <a:pt x="11103" y="193"/>
                  </a:cubicBezTo>
                  <a:cubicBezTo>
                    <a:pt x="10647" y="275"/>
                    <a:pt x="10227" y="348"/>
                    <a:pt x="9807" y="457"/>
                  </a:cubicBezTo>
                  <a:cubicBezTo>
                    <a:pt x="9470" y="539"/>
                    <a:pt x="9160" y="649"/>
                    <a:pt x="8822" y="767"/>
                  </a:cubicBezTo>
                  <a:cubicBezTo>
                    <a:pt x="8704" y="731"/>
                    <a:pt x="8594" y="731"/>
                    <a:pt x="8476" y="685"/>
                  </a:cubicBezTo>
                  <a:cubicBezTo>
                    <a:pt x="8366" y="685"/>
                    <a:pt x="8247" y="649"/>
                    <a:pt x="8101" y="612"/>
                  </a:cubicBezTo>
                  <a:lnTo>
                    <a:pt x="8065" y="612"/>
                  </a:lnTo>
                  <a:cubicBezTo>
                    <a:pt x="7226" y="457"/>
                    <a:pt x="6240" y="311"/>
                    <a:pt x="5246" y="193"/>
                  </a:cubicBezTo>
                  <a:cubicBezTo>
                    <a:pt x="4826" y="156"/>
                    <a:pt x="4370" y="83"/>
                    <a:pt x="3914" y="83"/>
                  </a:cubicBezTo>
                  <a:lnTo>
                    <a:pt x="3613" y="83"/>
                  </a:lnTo>
                  <a:cubicBezTo>
                    <a:pt x="3312" y="83"/>
                    <a:pt x="3048" y="83"/>
                    <a:pt x="2737" y="120"/>
                  </a:cubicBezTo>
                  <a:cubicBezTo>
                    <a:pt x="2245" y="193"/>
                    <a:pt x="1752" y="311"/>
                    <a:pt x="1332" y="457"/>
                  </a:cubicBezTo>
                  <a:cubicBezTo>
                    <a:pt x="949" y="612"/>
                    <a:pt x="575" y="840"/>
                    <a:pt x="229" y="1105"/>
                  </a:cubicBezTo>
                  <a:cubicBezTo>
                    <a:pt x="229" y="1141"/>
                    <a:pt x="192" y="1141"/>
                    <a:pt x="156" y="1187"/>
                  </a:cubicBezTo>
                  <a:cubicBezTo>
                    <a:pt x="119" y="1223"/>
                    <a:pt x="83" y="1260"/>
                    <a:pt x="37" y="1296"/>
                  </a:cubicBezTo>
                  <a:cubicBezTo>
                    <a:pt x="1" y="1333"/>
                    <a:pt x="1" y="1369"/>
                    <a:pt x="37" y="1415"/>
                  </a:cubicBezTo>
                  <a:cubicBezTo>
                    <a:pt x="37" y="1451"/>
                    <a:pt x="83" y="1451"/>
                    <a:pt x="83" y="1488"/>
                  </a:cubicBezTo>
                  <a:lnTo>
                    <a:pt x="119" y="1488"/>
                  </a:lnTo>
                  <a:lnTo>
                    <a:pt x="156" y="1524"/>
                  </a:lnTo>
                  <a:lnTo>
                    <a:pt x="192" y="1524"/>
                  </a:lnTo>
                  <a:cubicBezTo>
                    <a:pt x="192" y="1524"/>
                    <a:pt x="229" y="1561"/>
                    <a:pt x="265" y="1561"/>
                  </a:cubicBezTo>
                  <a:lnTo>
                    <a:pt x="347" y="1561"/>
                  </a:lnTo>
                  <a:lnTo>
                    <a:pt x="539" y="1643"/>
                  </a:lnTo>
                  <a:cubicBezTo>
                    <a:pt x="685" y="1680"/>
                    <a:pt x="840" y="1716"/>
                    <a:pt x="995" y="1753"/>
                  </a:cubicBezTo>
                  <a:cubicBezTo>
                    <a:pt x="1259" y="1826"/>
                    <a:pt x="1561" y="1944"/>
                    <a:pt x="1944" y="2017"/>
                  </a:cubicBezTo>
                  <a:cubicBezTo>
                    <a:pt x="2135" y="2054"/>
                    <a:pt x="2318" y="2136"/>
                    <a:pt x="2546" y="2172"/>
                  </a:cubicBezTo>
                  <a:lnTo>
                    <a:pt x="2591" y="2172"/>
                  </a:lnTo>
                  <a:cubicBezTo>
                    <a:pt x="2965" y="2282"/>
                    <a:pt x="3385" y="2400"/>
                    <a:pt x="3768" y="2473"/>
                  </a:cubicBezTo>
                  <a:cubicBezTo>
                    <a:pt x="3960" y="2555"/>
                    <a:pt x="4142" y="2592"/>
                    <a:pt x="4297" y="2628"/>
                  </a:cubicBezTo>
                  <a:lnTo>
                    <a:pt x="4297" y="2701"/>
                  </a:lnTo>
                  <a:cubicBezTo>
                    <a:pt x="4334" y="2783"/>
                    <a:pt x="4334" y="2856"/>
                    <a:pt x="4416" y="2893"/>
                  </a:cubicBezTo>
                  <a:cubicBezTo>
                    <a:pt x="4416" y="2966"/>
                    <a:pt x="4452" y="3011"/>
                    <a:pt x="4525" y="3048"/>
                  </a:cubicBezTo>
                  <a:cubicBezTo>
                    <a:pt x="4562" y="3084"/>
                    <a:pt x="4644" y="3121"/>
                    <a:pt x="4680" y="3121"/>
                  </a:cubicBezTo>
                  <a:cubicBezTo>
                    <a:pt x="4717" y="3157"/>
                    <a:pt x="4790" y="3157"/>
                    <a:pt x="4826" y="3157"/>
                  </a:cubicBezTo>
                  <a:cubicBezTo>
                    <a:pt x="4909" y="3157"/>
                    <a:pt x="4982" y="3121"/>
                    <a:pt x="5055" y="3121"/>
                  </a:cubicBezTo>
                  <a:cubicBezTo>
                    <a:pt x="5100" y="3084"/>
                    <a:pt x="5137" y="3048"/>
                    <a:pt x="5210" y="2966"/>
                  </a:cubicBezTo>
                  <a:cubicBezTo>
                    <a:pt x="5474" y="3084"/>
                    <a:pt x="5784" y="3194"/>
                    <a:pt x="6049" y="3313"/>
                  </a:cubicBezTo>
                  <a:cubicBezTo>
                    <a:pt x="6505" y="3504"/>
                    <a:pt x="6925" y="3650"/>
                    <a:pt x="7381" y="3842"/>
                  </a:cubicBezTo>
                  <a:cubicBezTo>
                    <a:pt x="7755" y="3997"/>
                    <a:pt x="8138" y="4152"/>
                    <a:pt x="8521" y="4298"/>
                  </a:cubicBezTo>
                  <a:cubicBezTo>
                    <a:pt x="8704" y="4380"/>
                    <a:pt x="8895" y="4453"/>
                    <a:pt x="9050" y="4526"/>
                  </a:cubicBezTo>
                  <a:lnTo>
                    <a:pt x="9242" y="4644"/>
                  </a:lnTo>
                  <a:lnTo>
                    <a:pt x="9278" y="4644"/>
                  </a:lnTo>
                  <a:cubicBezTo>
                    <a:pt x="9388" y="4681"/>
                    <a:pt x="9506" y="4717"/>
                    <a:pt x="9579" y="4754"/>
                  </a:cubicBezTo>
                  <a:cubicBezTo>
                    <a:pt x="9616" y="4790"/>
                    <a:pt x="9661" y="4836"/>
                    <a:pt x="9698" y="4836"/>
                  </a:cubicBezTo>
                  <a:cubicBezTo>
                    <a:pt x="9698" y="4836"/>
                    <a:pt x="9734" y="4836"/>
                    <a:pt x="9734" y="4790"/>
                  </a:cubicBezTo>
                  <a:cubicBezTo>
                    <a:pt x="11523" y="3960"/>
                    <a:pt x="13192" y="3048"/>
                    <a:pt x="14788" y="2172"/>
                  </a:cubicBezTo>
                  <a:lnTo>
                    <a:pt x="14944" y="2054"/>
                  </a:lnTo>
                  <a:cubicBezTo>
                    <a:pt x="15135" y="1944"/>
                    <a:pt x="15363" y="1826"/>
                    <a:pt x="15546" y="1716"/>
                  </a:cubicBezTo>
                  <a:cubicBezTo>
                    <a:pt x="15737" y="1643"/>
                    <a:pt x="15892" y="1524"/>
                    <a:pt x="16084" y="1415"/>
                  </a:cubicBezTo>
                  <a:lnTo>
                    <a:pt x="16312" y="1260"/>
                  </a:lnTo>
                  <a:cubicBezTo>
                    <a:pt x="16348" y="1260"/>
                    <a:pt x="16348" y="1223"/>
                    <a:pt x="16385" y="1223"/>
                  </a:cubicBezTo>
                  <a:cubicBezTo>
                    <a:pt x="16385" y="1187"/>
                    <a:pt x="16385" y="1141"/>
                    <a:pt x="16348" y="1141"/>
                  </a:cubicBezTo>
                  <a:cubicBezTo>
                    <a:pt x="16348" y="1105"/>
                    <a:pt x="16312" y="1068"/>
                    <a:pt x="16275" y="1068"/>
                  </a:cubicBezTo>
                  <a:lnTo>
                    <a:pt x="16230" y="1032"/>
                  </a:lnTo>
                  <a:cubicBezTo>
                    <a:pt x="16157" y="913"/>
                    <a:pt x="16002" y="767"/>
                    <a:pt x="15819" y="649"/>
                  </a:cubicBezTo>
                  <a:cubicBezTo>
                    <a:pt x="15701" y="576"/>
                    <a:pt x="15546" y="457"/>
                    <a:pt x="15400" y="384"/>
                  </a:cubicBezTo>
                  <a:cubicBezTo>
                    <a:pt x="15089" y="275"/>
                    <a:pt x="14788" y="156"/>
                    <a:pt x="14369" y="120"/>
                  </a:cubicBezTo>
                  <a:cubicBezTo>
                    <a:pt x="14031" y="47"/>
                    <a:pt x="13612" y="1"/>
                    <a:pt x="13192" y="1"/>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7"/>
            <p:cNvSpPr/>
            <p:nvPr/>
          </p:nvSpPr>
          <p:spPr>
            <a:xfrm>
              <a:off x="684599" y="748591"/>
              <a:ext cx="357541" cy="108576"/>
            </a:xfrm>
            <a:custGeom>
              <a:avLst/>
              <a:gdLst/>
              <a:ahLst/>
              <a:cxnLst/>
              <a:rect l="l" t="t" r="r" b="b"/>
              <a:pathLst>
                <a:path w="4900" h="1488" extrusionOk="0">
                  <a:moveTo>
                    <a:pt x="110" y="0"/>
                  </a:moveTo>
                  <a:cubicBezTo>
                    <a:pt x="74" y="0"/>
                    <a:pt x="37" y="37"/>
                    <a:pt x="37" y="73"/>
                  </a:cubicBezTo>
                  <a:cubicBezTo>
                    <a:pt x="1" y="155"/>
                    <a:pt x="37" y="192"/>
                    <a:pt x="110" y="192"/>
                  </a:cubicBezTo>
                  <a:cubicBezTo>
                    <a:pt x="1141" y="383"/>
                    <a:pt x="2163" y="493"/>
                    <a:pt x="3194" y="803"/>
                  </a:cubicBezTo>
                  <a:lnTo>
                    <a:pt x="3230" y="803"/>
                  </a:lnTo>
                  <a:cubicBezTo>
                    <a:pt x="3458" y="876"/>
                    <a:pt x="3686" y="949"/>
                    <a:pt x="3914" y="1031"/>
                  </a:cubicBezTo>
                  <a:cubicBezTo>
                    <a:pt x="4179" y="1141"/>
                    <a:pt x="4407" y="1259"/>
                    <a:pt x="4635" y="1369"/>
                  </a:cubicBezTo>
                  <a:cubicBezTo>
                    <a:pt x="4635" y="1405"/>
                    <a:pt x="4671" y="1405"/>
                    <a:pt x="4708" y="1405"/>
                  </a:cubicBezTo>
                  <a:cubicBezTo>
                    <a:pt x="4708" y="1442"/>
                    <a:pt x="4744" y="1442"/>
                    <a:pt x="4790" y="1487"/>
                  </a:cubicBezTo>
                  <a:lnTo>
                    <a:pt x="4827" y="1487"/>
                  </a:lnTo>
                  <a:cubicBezTo>
                    <a:pt x="4827" y="1442"/>
                    <a:pt x="4863" y="1442"/>
                    <a:pt x="4863" y="1442"/>
                  </a:cubicBezTo>
                  <a:cubicBezTo>
                    <a:pt x="4900" y="1369"/>
                    <a:pt x="4900" y="1296"/>
                    <a:pt x="4863" y="1296"/>
                  </a:cubicBezTo>
                  <a:cubicBezTo>
                    <a:pt x="4516" y="1068"/>
                    <a:pt x="4142" y="876"/>
                    <a:pt x="3759" y="758"/>
                  </a:cubicBezTo>
                  <a:cubicBezTo>
                    <a:pt x="3376" y="612"/>
                    <a:pt x="2966" y="493"/>
                    <a:pt x="2582" y="420"/>
                  </a:cubicBezTo>
                  <a:cubicBezTo>
                    <a:pt x="1780" y="228"/>
                    <a:pt x="949" y="119"/>
                    <a:pt x="147"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7"/>
            <p:cNvSpPr/>
            <p:nvPr/>
          </p:nvSpPr>
          <p:spPr>
            <a:xfrm>
              <a:off x="917592" y="807186"/>
              <a:ext cx="73" cy="73"/>
            </a:xfrm>
            <a:custGeom>
              <a:avLst/>
              <a:gdLst/>
              <a:ahLst/>
              <a:cxnLst/>
              <a:rect l="l" t="t" r="r" b="b"/>
              <a:pathLst>
                <a:path w="1" h="1" extrusionOk="0">
                  <a:moveTo>
                    <a:pt x="1" y="0"/>
                  </a:moveTo>
                  <a:lnTo>
                    <a:pt x="1" y="0"/>
                  </a:ln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7"/>
            <p:cNvSpPr/>
            <p:nvPr/>
          </p:nvSpPr>
          <p:spPr>
            <a:xfrm>
              <a:off x="917592" y="807186"/>
              <a:ext cx="2773" cy="73"/>
            </a:xfrm>
            <a:custGeom>
              <a:avLst/>
              <a:gdLst/>
              <a:ahLst/>
              <a:cxnLst/>
              <a:rect l="l" t="t" r="r" b="b"/>
              <a:pathLst>
                <a:path w="38" h="1" extrusionOk="0">
                  <a:moveTo>
                    <a:pt x="37" y="0"/>
                  </a:moveTo>
                  <a:lnTo>
                    <a:pt x="37" y="0"/>
                  </a:lnTo>
                  <a:lnTo>
                    <a:pt x="1" y="0"/>
                  </a:ln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7"/>
            <p:cNvSpPr/>
            <p:nvPr/>
          </p:nvSpPr>
          <p:spPr>
            <a:xfrm>
              <a:off x="692626" y="734580"/>
              <a:ext cx="302231" cy="80629"/>
            </a:xfrm>
            <a:custGeom>
              <a:avLst/>
              <a:gdLst/>
              <a:ahLst/>
              <a:cxnLst/>
              <a:rect l="l" t="t" r="r" b="b"/>
              <a:pathLst>
                <a:path w="4142" h="1105" extrusionOk="0">
                  <a:moveTo>
                    <a:pt x="912" y="1"/>
                  </a:moveTo>
                  <a:cubicBezTo>
                    <a:pt x="648" y="1"/>
                    <a:pt x="347" y="37"/>
                    <a:pt x="73" y="119"/>
                  </a:cubicBezTo>
                  <a:cubicBezTo>
                    <a:pt x="37" y="119"/>
                    <a:pt x="0" y="192"/>
                    <a:pt x="37" y="229"/>
                  </a:cubicBezTo>
                  <a:cubicBezTo>
                    <a:pt x="37" y="265"/>
                    <a:pt x="73" y="311"/>
                    <a:pt x="73" y="311"/>
                  </a:cubicBezTo>
                  <a:lnTo>
                    <a:pt x="228" y="311"/>
                  </a:lnTo>
                  <a:cubicBezTo>
                    <a:pt x="228" y="265"/>
                    <a:pt x="265" y="265"/>
                    <a:pt x="301" y="265"/>
                  </a:cubicBezTo>
                  <a:cubicBezTo>
                    <a:pt x="301" y="311"/>
                    <a:pt x="347" y="347"/>
                    <a:pt x="383" y="347"/>
                  </a:cubicBezTo>
                  <a:cubicBezTo>
                    <a:pt x="1177" y="420"/>
                    <a:pt x="1980" y="575"/>
                    <a:pt x="2737" y="767"/>
                  </a:cubicBezTo>
                  <a:cubicBezTo>
                    <a:pt x="2773" y="767"/>
                    <a:pt x="2810" y="721"/>
                    <a:pt x="2856" y="685"/>
                  </a:cubicBezTo>
                  <a:cubicBezTo>
                    <a:pt x="2929" y="721"/>
                    <a:pt x="3001" y="721"/>
                    <a:pt x="3084" y="767"/>
                  </a:cubicBezTo>
                  <a:cubicBezTo>
                    <a:pt x="3385" y="840"/>
                    <a:pt x="3686" y="950"/>
                    <a:pt x="3950" y="1105"/>
                  </a:cubicBezTo>
                  <a:cubicBezTo>
                    <a:pt x="4032" y="1105"/>
                    <a:pt x="4105" y="1105"/>
                    <a:pt x="4105" y="1032"/>
                  </a:cubicBezTo>
                  <a:cubicBezTo>
                    <a:pt x="4142" y="995"/>
                    <a:pt x="4105" y="913"/>
                    <a:pt x="4069" y="877"/>
                  </a:cubicBezTo>
                  <a:cubicBezTo>
                    <a:pt x="3458" y="575"/>
                    <a:pt x="2810" y="311"/>
                    <a:pt x="2126" y="156"/>
                  </a:cubicBezTo>
                  <a:cubicBezTo>
                    <a:pt x="1788" y="83"/>
                    <a:pt x="1442" y="1"/>
                    <a:pt x="1104"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7"/>
            <p:cNvSpPr/>
            <p:nvPr/>
          </p:nvSpPr>
          <p:spPr>
            <a:xfrm>
              <a:off x="1034125" y="845788"/>
              <a:ext cx="362794" cy="152502"/>
            </a:xfrm>
            <a:custGeom>
              <a:avLst/>
              <a:gdLst/>
              <a:ahLst/>
              <a:cxnLst/>
              <a:rect l="l" t="t" r="r" b="b"/>
              <a:pathLst>
                <a:path w="4972" h="2090" extrusionOk="0">
                  <a:moveTo>
                    <a:pt x="110" y="0"/>
                  </a:moveTo>
                  <a:cubicBezTo>
                    <a:pt x="37" y="0"/>
                    <a:pt x="0" y="73"/>
                    <a:pt x="0" y="110"/>
                  </a:cubicBezTo>
                  <a:lnTo>
                    <a:pt x="0" y="155"/>
                  </a:lnTo>
                  <a:lnTo>
                    <a:pt x="265" y="155"/>
                  </a:lnTo>
                  <a:cubicBezTo>
                    <a:pt x="529" y="192"/>
                    <a:pt x="794" y="192"/>
                    <a:pt x="1058" y="265"/>
                  </a:cubicBezTo>
                  <a:cubicBezTo>
                    <a:pt x="1405" y="301"/>
                    <a:pt x="1779" y="383"/>
                    <a:pt x="2126" y="529"/>
                  </a:cubicBezTo>
                  <a:cubicBezTo>
                    <a:pt x="2463" y="648"/>
                    <a:pt x="2810" y="757"/>
                    <a:pt x="3111" y="949"/>
                  </a:cubicBezTo>
                  <a:cubicBezTo>
                    <a:pt x="3266" y="1022"/>
                    <a:pt x="3421" y="1104"/>
                    <a:pt x="3531" y="1177"/>
                  </a:cubicBezTo>
                  <a:cubicBezTo>
                    <a:pt x="3604" y="1214"/>
                    <a:pt x="3649" y="1250"/>
                    <a:pt x="3722" y="1296"/>
                  </a:cubicBezTo>
                  <a:cubicBezTo>
                    <a:pt x="4105" y="1524"/>
                    <a:pt x="4443" y="1788"/>
                    <a:pt x="4789" y="2089"/>
                  </a:cubicBezTo>
                  <a:lnTo>
                    <a:pt x="4862" y="2089"/>
                  </a:lnTo>
                  <a:cubicBezTo>
                    <a:pt x="4899" y="2089"/>
                    <a:pt x="4935" y="2053"/>
                    <a:pt x="4935" y="2053"/>
                  </a:cubicBezTo>
                  <a:cubicBezTo>
                    <a:pt x="4972" y="2016"/>
                    <a:pt x="4972" y="1934"/>
                    <a:pt x="4935" y="1898"/>
                  </a:cubicBezTo>
                  <a:cubicBezTo>
                    <a:pt x="4333" y="1369"/>
                    <a:pt x="3649" y="949"/>
                    <a:pt x="2919" y="611"/>
                  </a:cubicBezTo>
                  <a:cubicBezTo>
                    <a:pt x="2545" y="456"/>
                    <a:pt x="2162" y="301"/>
                    <a:pt x="1779" y="192"/>
                  </a:cubicBezTo>
                  <a:cubicBezTo>
                    <a:pt x="1405" y="110"/>
                    <a:pt x="1022" y="37"/>
                    <a:pt x="602"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7"/>
            <p:cNvSpPr/>
            <p:nvPr/>
          </p:nvSpPr>
          <p:spPr>
            <a:xfrm>
              <a:off x="1303020" y="937002"/>
              <a:ext cx="2773" cy="3357"/>
            </a:xfrm>
            <a:custGeom>
              <a:avLst/>
              <a:gdLst/>
              <a:ahLst/>
              <a:cxnLst/>
              <a:rect l="l" t="t" r="r" b="b"/>
              <a:pathLst>
                <a:path w="38" h="46" extrusionOk="0">
                  <a:moveTo>
                    <a:pt x="37" y="46"/>
                  </a:moveTo>
                  <a:lnTo>
                    <a:pt x="1" y="0"/>
                  </a:ln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7"/>
            <p:cNvSpPr/>
            <p:nvPr/>
          </p:nvSpPr>
          <p:spPr>
            <a:xfrm>
              <a:off x="1305719" y="940285"/>
              <a:ext cx="73" cy="73"/>
            </a:xfrm>
            <a:custGeom>
              <a:avLst/>
              <a:gdLst/>
              <a:ahLst/>
              <a:cxnLst/>
              <a:rect l="l" t="t" r="r" b="b"/>
              <a:pathLst>
                <a:path w="1" h="1" extrusionOk="0">
                  <a:moveTo>
                    <a:pt x="0" y="1"/>
                  </a:move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7"/>
            <p:cNvSpPr/>
            <p:nvPr/>
          </p:nvSpPr>
          <p:spPr>
            <a:xfrm>
              <a:off x="1380203" y="743259"/>
              <a:ext cx="446819" cy="255040"/>
            </a:xfrm>
            <a:custGeom>
              <a:avLst/>
              <a:gdLst/>
              <a:ahLst/>
              <a:cxnLst/>
              <a:rect l="l" t="t" r="r" b="b"/>
              <a:pathLst>
                <a:path w="6542" h="3614" extrusionOk="0">
                  <a:moveTo>
                    <a:pt x="6387" y="1"/>
                  </a:moveTo>
                  <a:cubicBezTo>
                    <a:pt x="6086" y="192"/>
                    <a:pt x="5785" y="384"/>
                    <a:pt x="5474" y="539"/>
                  </a:cubicBezTo>
                  <a:cubicBezTo>
                    <a:pt x="5210" y="721"/>
                    <a:pt x="4909" y="913"/>
                    <a:pt x="4608" y="1068"/>
                  </a:cubicBezTo>
                  <a:cubicBezTo>
                    <a:pt x="4033" y="1406"/>
                    <a:pt x="3422" y="1752"/>
                    <a:pt x="2820" y="2090"/>
                  </a:cubicBezTo>
                  <a:lnTo>
                    <a:pt x="2856" y="2053"/>
                  </a:lnTo>
                  <a:lnTo>
                    <a:pt x="2856" y="2053"/>
                  </a:lnTo>
                  <a:cubicBezTo>
                    <a:pt x="1944" y="2546"/>
                    <a:pt x="1032" y="3002"/>
                    <a:pt x="83" y="3385"/>
                  </a:cubicBezTo>
                  <a:cubicBezTo>
                    <a:pt x="46" y="3422"/>
                    <a:pt x="1" y="3504"/>
                    <a:pt x="46" y="3540"/>
                  </a:cubicBezTo>
                  <a:cubicBezTo>
                    <a:pt x="46" y="3577"/>
                    <a:pt x="83" y="3613"/>
                    <a:pt x="119" y="3613"/>
                  </a:cubicBezTo>
                  <a:cubicBezTo>
                    <a:pt x="1141" y="3048"/>
                    <a:pt x="2136" y="2509"/>
                    <a:pt x="3157" y="1944"/>
                  </a:cubicBezTo>
                  <a:cubicBezTo>
                    <a:pt x="4298" y="1333"/>
                    <a:pt x="5401" y="721"/>
                    <a:pt x="6542" y="83"/>
                  </a:cubicBezTo>
                  <a:lnTo>
                    <a:pt x="6542" y="37"/>
                  </a:lnTo>
                  <a:cubicBezTo>
                    <a:pt x="6505" y="1"/>
                    <a:pt x="6505" y="1"/>
                    <a:pt x="6469"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7"/>
            <p:cNvSpPr/>
            <p:nvPr/>
          </p:nvSpPr>
          <p:spPr>
            <a:xfrm>
              <a:off x="1097317" y="753918"/>
              <a:ext cx="696402" cy="228826"/>
            </a:xfrm>
            <a:custGeom>
              <a:avLst/>
              <a:gdLst/>
              <a:ahLst/>
              <a:cxnLst/>
              <a:rect l="l" t="t" r="r" b="b"/>
              <a:pathLst>
                <a:path w="9544" h="3136" extrusionOk="0">
                  <a:moveTo>
                    <a:pt x="9434" y="0"/>
                  </a:moveTo>
                  <a:cubicBezTo>
                    <a:pt x="9397" y="0"/>
                    <a:pt x="9351" y="0"/>
                    <a:pt x="9351" y="46"/>
                  </a:cubicBezTo>
                  <a:cubicBezTo>
                    <a:pt x="8786" y="420"/>
                    <a:pt x="8211" y="803"/>
                    <a:pt x="7609" y="1104"/>
                  </a:cubicBezTo>
                  <a:cubicBezTo>
                    <a:pt x="7417" y="1223"/>
                    <a:pt x="7226" y="1296"/>
                    <a:pt x="7034" y="1369"/>
                  </a:cubicBezTo>
                  <a:cubicBezTo>
                    <a:pt x="6770" y="1487"/>
                    <a:pt x="6469" y="1597"/>
                    <a:pt x="6159" y="1752"/>
                  </a:cubicBezTo>
                  <a:cubicBezTo>
                    <a:pt x="6122" y="1752"/>
                    <a:pt x="6122" y="1788"/>
                    <a:pt x="6086" y="1788"/>
                  </a:cubicBezTo>
                  <a:cubicBezTo>
                    <a:pt x="5821" y="1907"/>
                    <a:pt x="5556" y="2053"/>
                    <a:pt x="5292" y="2172"/>
                  </a:cubicBezTo>
                  <a:cubicBezTo>
                    <a:pt x="5100" y="2244"/>
                    <a:pt x="4945" y="2363"/>
                    <a:pt x="4790" y="2436"/>
                  </a:cubicBezTo>
                  <a:cubicBezTo>
                    <a:pt x="4644" y="2509"/>
                    <a:pt x="4489" y="2591"/>
                    <a:pt x="4334" y="2664"/>
                  </a:cubicBezTo>
                  <a:cubicBezTo>
                    <a:pt x="4261" y="2737"/>
                    <a:pt x="4152" y="2783"/>
                    <a:pt x="4069" y="2819"/>
                  </a:cubicBezTo>
                  <a:lnTo>
                    <a:pt x="3960" y="2819"/>
                  </a:lnTo>
                  <a:cubicBezTo>
                    <a:pt x="3613" y="2281"/>
                    <a:pt x="3048" y="1943"/>
                    <a:pt x="2473" y="1715"/>
                  </a:cubicBezTo>
                  <a:cubicBezTo>
                    <a:pt x="2172" y="1560"/>
                    <a:pt x="1871" y="1487"/>
                    <a:pt x="1524" y="1414"/>
                  </a:cubicBezTo>
                  <a:cubicBezTo>
                    <a:pt x="1223" y="1332"/>
                    <a:pt x="876" y="1259"/>
                    <a:pt x="575" y="1223"/>
                  </a:cubicBezTo>
                  <a:cubicBezTo>
                    <a:pt x="420" y="1223"/>
                    <a:pt x="274" y="1223"/>
                    <a:pt x="119" y="1186"/>
                  </a:cubicBezTo>
                  <a:cubicBezTo>
                    <a:pt x="83" y="1186"/>
                    <a:pt x="1" y="1223"/>
                    <a:pt x="1" y="1296"/>
                  </a:cubicBezTo>
                  <a:cubicBezTo>
                    <a:pt x="1" y="1332"/>
                    <a:pt x="46" y="1414"/>
                    <a:pt x="83" y="1414"/>
                  </a:cubicBezTo>
                  <a:cubicBezTo>
                    <a:pt x="119" y="1451"/>
                    <a:pt x="156" y="1487"/>
                    <a:pt x="229" y="1524"/>
                  </a:cubicBezTo>
                  <a:cubicBezTo>
                    <a:pt x="539" y="1560"/>
                    <a:pt x="876" y="1642"/>
                    <a:pt x="1187" y="1752"/>
                  </a:cubicBezTo>
                  <a:cubicBezTo>
                    <a:pt x="1260" y="1752"/>
                    <a:pt x="1369" y="1788"/>
                    <a:pt x="1451" y="1788"/>
                  </a:cubicBezTo>
                  <a:cubicBezTo>
                    <a:pt x="1597" y="1825"/>
                    <a:pt x="1752" y="1825"/>
                    <a:pt x="1907" y="1870"/>
                  </a:cubicBezTo>
                  <a:cubicBezTo>
                    <a:pt x="1944" y="1907"/>
                    <a:pt x="1980" y="1907"/>
                    <a:pt x="2017" y="1907"/>
                  </a:cubicBezTo>
                  <a:cubicBezTo>
                    <a:pt x="2099" y="1943"/>
                    <a:pt x="2172" y="1980"/>
                    <a:pt x="2281" y="2016"/>
                  </a:cubicBezTo>
                  <a:cubicBezTo>
                    <a:pt x="2400" y="2099"/>
                    <a:pt x="2473" y="2135"/>
                    <a:pt x="2592" y="2208"/>
                  </a:cubicBezTo>
                  <a:cubicBezTo>
                    <a:pt x="2592" y="2208"/>
                    <a:pt x="2628" y="2244"/>
                    <a:pt x="2665" y="2281"/>
                  </a:cubicBezTo>
                  <a:cubicBezTo>
                    <a:pt x="2783" y="2327"/>
                    <a:pt x="2856" y="2363"/>
                    <a:pt x="2966" y="2436"/>
                  </a:cubicBezTo>
                  <a:lnTo>
                    <a:pt x="3011" y="2473"/>
                  </a:lnTo>
                  <a:cubicBezTo>
                    <a:pt x="3084" y="2509"/>
                    <a:pt x="3157" y="2591"/>
                    <a:pt x="3239" y="2664"/>
                  </a:cubicBezTo>
                  <a:cubicBezTo>
                    <a:pt x="3349" y="2783"/>
                    <a:pt x="3504" y="2929"/>
                    <a:pt x="3695" y="3011"/>
                  </a:cubicBezTo>
                  <a:cubicBezTo>
                    <a:pt x="3732" y="3011"/>
                    <a:pt x="3805" y="3047"/>
                    <a:pt x="3841" y="3047"/>
                  </a:cubicBezTo>
                  <a:lnTo>
                    <a:pt x="3923" y="3047"/>
                  </a:lnTo>
                  <a:lnTo>
                    <a:pt x="3923" y="3084"/>
                  </a:lnTo>
                  <a:cubicBezTo>
                    <a:pt x="3923" y="3110"/>
                    <a:pt x="3960" y="3135"/>
                    <a:pt x="4007" y="3135"/>
                  </a:cubicBezTo>
                  <a:cubicBezTo>
                    <a:pt x="4027" y="3135"/>
                    <a:pt x="4048" y="3131"/>
                    <a:pt x="4069" y="3120"/>
                  </a:cubicBezTo>
                  <a:cubicBezTo>
                    <a:pt x="4334" y="3011"/>
                    <a:pt x="4608" y="2929"/>
                    <a:pt x="4872" y="2819"/>
                  </a:cubicBezTo>
                  <a:cubicBezTo>
                    <a:pt x="5018" y="2783"/>
                    <a:pt x="5137" y="2701"/>
                    <a:pt x="5246" y="2664"/>
                  </a:cubicBezTo>
                  <a:cubicBezTo>
                    <a:pt x="5401" y="2591"/>
                    <a:pt x="5593" y="2473"/>
                    <a:pt x="5748" y="2400"/>
                  </a:cubicBezTo>
                  <a:lnTo>
                    <a:pt x="5748" y="2327"/>
                  </a:lnTo>
                  <a:cubicBezTo>
                    <a:pt x="5930" y="2244"/>
                    <a:pt x="6159" y="2135"/>
                    <a:pt x="6350" y="2053"/>
                  </a:cubicBezTo>
                  <a:cubicBezTo>
                    <a:pt x="6578" y="1943"/>
                    <a:pt x="6806" y="1825"/>
                    <a:pt x="7034" y="1679"/>
                  </a:cubicBezTo>
                  <a:cubicBezTo>
                    <a:pt x="7573" y="1369"/>
                    <a:pt x="8138" y="1104"/>
                    <a:pt x="8667" y="803"/>
                  </a:cubicBezTo>
                  <a:cubicBezTo>
                    <a:pt x="8859" y="685"/>
                    <a:pt x="9014" y="575"/>
                    <a:pt x="9206" y="420"/>
                  </a:cubicBezTo>
                  <a:cubicBezTo>
                    <a:pt x="9278" y="347"/>
                    <a:pt x="9397" y="274"/>
                    <a:pt x="9470" y="192"/>
                  </a:cubicBezTo>
                  <a:cubicBezTo>
                    <a:pt x="9507" y="155"/>
                    <a:pt x="9543" y="119"/>
                    <a:pt x="9507" y="46"/>
                  </a:cubicBezTo>
                  <a:cubicBezTo>
                    <a:pt x="9470" y="0"/>
                    <a:pt x="9434" y="0"/>
                    <a:pt x="9434"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7"/>
            <p:cNvSpPr/>
            <p:nvPr/>
          </p:nvSpPr>
          <p:spPr>
            <a:xfrm>
              <a:off x="1486101" y="903654"/>
              <a:ext cx="55309" cy="36703"/>
            </a:xfrm>
            <a:custGeom>
              <a:avLst/>
              <a:gdLst/>
              <a:ahLst/>
              <a:cxnLst/>
              <a:rect l="l" t="t" r="r" b="b"/>
              <a:pathLst>
                <a:path w="758" h="503" extrusionOk="0">
                  <a:moveTo>
                    <a:pt x="648" y="1"/>
                  </a:moveTo>
                  <a:lnTo>
                    <a:pt x="566" y="47"/>
                  </a:lnTo>
                  <a:cubicBezTo>
                    <a:pt x="493" y="83"/>
                    <a:pt x="420" y="120"/>
                    <a:pt x="338" y="156"/>
                  </a:cubicBezTo>
                  <a:cubicBezTo>
                    <a:pt x="301" y="156"/>
                    <a:pt x="301" y="192"/>
                    <a:pt x="265" y="229"/>
                  </a:cubicBezTo>
                  <a:cubicBezTo>
                    <a:pt x="228" y="275"/>
                    <a:pt x="146" y="275"/>
                    <a:pt x="73" y="311"/>
                  </a:cubicBezTo>
                  <a:cubicBezTo>
                    <a:pt x="37" y="348"/>
                    <a:pt x="0" y="384"/>
                    <a:pt x="37" y="457"/>
                  </a:cubicBezTo>
                  <a:cubicBezTo>
                    <a:pt x="37" y="503"/>
                    <a:pt x="73" y="503"/>
                    <a:pt x="110" y="503"/>
                  </a:cubicBezTo>
                  <a:cubicBezTo>
                    <a:pt x="301" y="384"/>
                    <a:pt x="529" y="275"/>
                    <a:pt x="721" y="156"/>
                  </a:cubicBezTo>
                  <a:cubicBezTo>
                    <a:pt x="758" y="156"/>
                    <a:pt x="758" y="120"/>
                    <a:pt x="721" y="83"/>
                  </a:cubicBezTo>
                  <a:cubicBezTo>
                    <a:pt x="721" y="47"/>
                    <a:pt x="685" y="1"/>
                    <a:pt x="648"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7"/>
            <p:cNvSpPr/>
            <p:nvPr/>
          </p:nvSpPr>
          <p:spPr>
            <a:xfrm>
              <a:off x="1563303" y="740564"/>
              <a:ext cx="263705" cy="138565"/>
            </a:xfrm>
            <a:custGeom>
              <a:avLst/>
              <a:gdLst/>
              <a:ahLst/>
              <a:cxnLst/>
              <a:rect l="l" t="t" r="r" b="b"/>
              <a:pathLst>
                <a:path w="3614" h="1899" extrusionOk="0">
                  <a:moveTo>
                    <a:pt x="3385" y="1"/>
                  </a:moveTo>
                  <a:cubicBezTo>
                    <a:pt x="3349" y="37"/>
                    <a:pt x="3349" y="37"/>
                    <a:pt x="3312" y="74"/>
                  </a:cubicBezTo>
                  <a:cubicBezTo>
                    <a:pt x="3294" y="56"/>
                    <a:pt x="3276" y="46"/>
                    <a:pt x="3256" y="46"/>
                  </a:cubicBezTo>
                  <a:cubicBezTo>
                    <a:pt x="3237" y="46"/>
                    <a:pt x="3216" y="56"/>
                    <a:pt x="3194" y="74"/>
                  </a:cubicBezTo>
                  <a:cubicBezTo>
                    <a:pt x="3084" y="110"/>
                    <a:pt x="3011" y="183"/>
                    <a:pt x="2892" y="265"/>
                  </a:cubicBezTo>
                  <a:cubicBezTo>
                    <a:pt x="2892" y="229"/>
                    <a:pt x="2856" y="229"/>
                    <a:pt x="2820" y="229"/>
                  </a:cubicBezTo>
                  <a:cubicBezTo>
                    <a:pt x="2473" y="338"/>
                    <a:pt x="2135" y="530"/>
                    <a:pt x="1825" y="758"/>
                  </a:cubicBezTo>
                  <a:cubicBezTo>
                    <a:pt x="1597" y="831"/>
                    <a:pt x="1369" y="950"/>
                    <a:pt x="1187" y="1059"/>
                  </a:cubicBezTo>
                  <a:lnTo>
                    <a:pt x="1141" y="1096"/>
                  </a:lnTo>
                  <a:cubicBezTo>
                    <a:pt x="767" y="1287"/>
                    <a:pt x="384" y="1479"/>
                    <a:pt x="46" y="1707"/>
                  </a:cubicBezTo>
                  <a:cubicBezTo>
                    <a:pt x="1" y="1707"/>
                    <a:pt x="1" y="1780"/>
                    <a:pt x="1" y="1825"/>
                  </a:cubicBezTo>
                  <a:lnTo>
                    <a:pt x="46" y="1862"/>
                  </a:lnTo>
                  <a:cubicBezTo>
                    <a:pt x="83" y="1898"/>
                    <a:pt x="119" y="1898"/>
                    <a:pt x="119" y="1898"/>
                  </a:cubicBezTo>
                  <a:cubicBezTo>
                    <a:pt x="311" y="1862"/>
                    <a:pt x="457" y="1825"/>
                    <a:pt x="612" y="1743"/>
                  </a:cubicBezTo>
                  <a:cubicBezTo>
                    <a:pt x="803" y="1670"/>
                    <a:pt x="958" y="1597"/>
                    <a:pt x="1141" y="1479"/>
                  </a:cubicBezTo>
                  <a:cubicBezTo>
                    <a:pt x="1415" y="1324"/>
                    <a:pt x="1716" y="1141"/>
                    <a:pt x="1980" y="950"/>
                  </a:cubicBezTo>
                  <a:cubicBezTo>
                    <a:pt x="1980" y="950"/>
                    <a:pt x="2017" y="950"/>
                    <a:pt x="2017" y="913"/>
                  </a:cubicBezTo>
                  <a:cubicBezTo>
                    <a:pt x="2245" y="868"/>
                    <a:pt x="2436" y="758"/>
                    <a:pt x="2628" y="639"/>
                  </a:cubicBezTo>
                  <a:lnTo>
                    <a:pt x="2701" y="639"/>
                  </a:lnTo>
                  <a:cubicBezTo>
                    <a:pt x="2737" y="603"/>
                    <a:pt x="2783" y="603"/>
                    <a:pt x="2783" y="603"/>
                  </a:cubicBezTo>
                  <a:cubicBezTo>
                    <a:pt x="2801" y="621"/>
                    <a:pt x="2829" y="630"/>
                    <a:pt x="2856" y="630"/>
                  </a:cubicBezTo>
                  <a:cubicBezTo>
                    <a:pt x="2883" y="630"/>
                    <a:pt x="2911" y="621"/>
                    <a:pt x="2929" y="603"/>
                  </a:cubicBezTo>
                  <a:cubicBezTo>
                    <a:pt x="3121" y="493"/>
                    <a:pt x="3349" y="338"/>
                    <a:pt x="3540" y="183"/>
                  </a:cubicBezTo>
                  <a:cubicBezTo>
                    <a:pt x="3577" y="183"/>
                    <a:pt x="3577" y="147"/>
                    <a:pt x="3577" y="147"/>
                  </a:cubicBezTo>
                  <a:cubicBezTo>
                    <a:pt x="3613" y="110"/>
                    <a:pt x="3577" y="74"/>
                    <a:pt x="3577" y="37"/>
                  </a:cubicBezTo>
                  <a:cubicBezTo>
                    <a:pt x="3577" y="37"/>
                    <a:pt x="3540" y="1"/>
                    <a:pt x="3504"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7"/>
            <p:cNvSpPr/>
            <p:nvPr/>
          </p:nvSpPr>
          <p:spPr>
            <a:xfrm>
              <a:off x="673289" y="504284"/>
              <a:ext cx="1143036" cy="469327"/>
            </a:xfrm>
            <a:custGeom>
              <a:avLst/>
              <a:gdLst/>
              <a:ahLst/>
              <a:cxnLst/>
              <a:rect l="l" t="t" r="r" b="b"/>
              <a:pathLst>
                <a:path w="15665" h="6432" extrusionOk="0">
                  <a:moveTo>
                    <a:pt x="6122" y="0"/>
                  </a:moveTo>
                  <a:cubicBezTo>
                    <a:pt x="5812" y="0"/>
                    <a:pt x="5511" y="46"/>
                    <a:pt x="5246" y="119"/>
                  </a:cubicBezTo>
                  <a:lnTo>
                    <a:pt x="5173" y="119"/>
                  </a:lnTo>
                  <a:lnTo>
                    <a:pt x="5173" y="155"/>
                  </a:lnTo>
                  <a:lnTo>
                    <a:pt x="4945" y="274"/>
                  </a:lnTo>
                  <a:lnTo>
                    <a:pt x="4899" y="274"/>
                  </a:lnTo>
                  <a:cubicBezTo>
                    <a:pt x="3385" y="1141"/>
                    <a:pt x="1825" y="2016"/>
                    <a:pt x="302" y="2965"/>
                  </a:cubicBezTo>
                  <a:lnTo>
                    <a:pt x="229" y="3047"/>
                  </a:lnTo>
                  <a:lnTo>
                    <a:pt x="37" y="3157"/>
                  </a:lnTo>
                  <a:cubicBezTo>
                    <a:pt x="37" y="3157"/>
                    <a:pt x="1" y="3193"/>
                    <a:pt x="1" y="3239"/>
                  </a:cubicBezTo>
                  <a:cubicBezTo>
                    <a:pt x="1" y="3275"/>
                    <a:pt x="1" y="3275"/>
                    <a:pt x="37" y="3312"/>
                  </a:cubicBezTo>
                  <a:lnTo>
                    <a:pt x="37" y="3348"/>
                  </a:lnTo>
                  <a:cubicBezTo>
                    <a:pt x="74" y="3348"/>
                    <a:pt x="74" y="3385"/>
                    <a:pt x="74" y="3385"/>
                  </a:cubicBezTo>
                  <a:lnTo>
                    <a:pt x="229" y="3385"/>
                  </a:lnTo>
                  <a:cubicBezTo>
                    <a:pt x="530" y="3348"/>
                    <a:pt x="840" y="3312"/>
                    <a:pt x="1141" y="3312"/>
                  </a:cubicBezTo>
                  <a:cubicBezTo>
                    <a:pt x="1369" y="3312"/>
                    <a:pt x="1561" y="3348"/>
                    <a:pt x="1752" y="3348"/>
                  </a:cubicBezTo>
                  <a:cubicBezTo>
                    <a:pt x="1825" y="3348"/>
                    <a:pt x="1862" y="3348"/>
                    <a:pt x="1935" y="3385"/>
                  </a:cubicBezTo>
                  <a:lnTo>
                    <a:pt x="1980" y="3385"/>
                  </a:lnTo>
                  <a:cubicBezTo>
                    <a:pt x="2473" y="3467"/>
                    <a:pt x="2892" y="3576"/>
                    <a:pt x="3303" y="3731"/>
                  </a:cubicBezTo>
                  <a:cubicBezTo>
                    <a:pt x="3723" y="3923"/>
                    <a:pt x="4106" y="4151"/>
                    <a:pt x="4443" y="4416"/>
                  </a:cubicBezTo>
                  <a:cubicBezTo>
                    <a:pt x="4598" y="4525"/>
                    <a:pt x="4717" y="4644"/>
                    <a:pt x="4863" y="4790"/>
                  </a:cubicBezTo>
                  <a:lnTo>
                    <a:pt x="4945" y="4790"/>
                  </a:lnTo>
                  <a:cubicBezTo>
                    <a:pt x="5018" y="4790"/>
                    <a:pt x="5128" y="4790"/>
                    <a:pt x="5210" y="4753"/>
                  </a:cubicBezTo>
                  <a:cubicBezTo>
                    <a:pt x="5356" y="4753"/>
                    <a:pt x="5547" y="4717"/>
                    <a:pt x="5739" y="4717"/>
                  </a:cubicBezTo>
                  <a:lnTo>
                    <a:pt x="5812" y="4717"/>
                  </a:lnTo>
                  <a:cubicBezTo>
                    <a:pt x="6003" y="4753"/>
                    <a:pt x="6195" y="4753"/>
                    <a:pt x="6423" y="4790"/>
                  </a:cubicBezTo>
                  <a:cubicBezTo>
                    <a:pt x="6496" y="4790"/>
                    <a:pt x="6615" y="4835"/>
                    <a:pt x="6724" y="4872"/>
                  </a:cubicBezTo>
                  <a:cubicBezTo>
                    <a:pt x="7144" y="4945"/>
                    <a:pt x="7563" y="5063"/>
                    <a:pt x="7983" y="5246"/>
                  </a:cubicBezTo>
                  <a:cubicBezTo>
                    <a:pt x="8174" y="5328"/>
                    <a:pt x="8320" y="5401"/>
                    <a:pt x="8512" y="5520"/>
                  </a:cubicBezTo>
                  <a:cubicBezTo>
                    <a:pt x="8594" y="5556"/>
                    <a:pt x="8631" y="5556"/>
                    <a:pt x="8704" y="5593"/>
                  </a:cubicBezTo>
                  <a:cubicBezTo>
                    <a:pt x="8777" y="5665"/>
                    <a:pt x="8859" y="5702"/>
                    <a:pt x="8968" y="5748"/>
                  </a:cubicBezTo>
                  <a:cubicBezTo>
                    <a:pt x="9123" y="5857"/>
                    <a:pt x="9315" y="5976"/>
                    <a:pt x="9461" y="6122"/>
                  </a:cubicBezTo>
                  <a:cubicBezTo>
                    <a:pt x="9543" y="6204"/>
                    <a:pt x="9616" y="6240"/>
                    <a:pt x="9652" y="6313"/>
                  </a:cubicBezTo>
                  <a:cubicBezTo>
                    <a:pt x="9689" y="6350"/>
                    <a:pt x="9734" y="6386"/>
                    <a:pt x="9771" y="6432"/>
                  </a:cubicBezTo>
                  <a:lnTo>
                    <a:pt x="9771" y="6386"/>
                  </a:lnTo>
                  <a:cubicBezTo>
                    <a:pt x="10683" y="5894"/>
                    <a:pt x="11632" y="5401"/>
                    <a:pt x="12544" y="4908"/>
                  </a:cubicBezTo>
                  <a:cubicBezTo>
                    <a:pt x="13566" y="4379"/>
                    <a:pt x="14633" y="3804"/>
                    <a:pt x="15664" y="3239"/>
                  </a:cubicBezTo>
                  <a:cubicBezTo>
                    <a:pt x="15582" y="3084"/>
                    <a:pt x="15473" y="2965"/>
                    <a:pt x="15354" y="2819"/>
                  </a:cubicBezTo>
                  <a:cubicBezTo>
                    <a:pt x="15245" y="2701"/>
                    <a:pt x="15126" y="2555"/>
                    <a:pt x="14934" y="2436"/>
                  </a:cubicBezTo>
                  <a:cubicBezTo>
                    <a:pt x="14788" y="2327"/>
                    <a:pt x="14633" y="2208"/>
                    <a:pt x="14442" y="2099"/>
                  </a:cubicBezTo>
                  <a:cubicBezTo>
                    <a:pt x="14296" y="2016"/>
                    <a:pt x="14104" y="1907"/>
                    <a:pt x="13913" y="1788"/>
                  </a:cubicBezTo>
                  <a:cubicBezTo>
                    <a:pt x="13530" y="1642"/>
                    <a:pt x="13155" y="1451"/>
                    <a:pt x="12809" y="1332"/>
                  </a:cubicBezTo>
                  <a:cubicBezTo>
                    <a:pt x="12389" y="1223"/>
                    <a:pt x="12015" y="1141"/>
                    <a:pt x="11596" y="1068"/>
                  </a:cubicBezTo>
                  <a:cubicBezTo>
                    <a:pt x="11367" y="1068"/>
                    <a:pt x="11176" y="1031"/>
                    <a:pt x="10948" y="1031"/>
                  </a:cubicBezTo>
                  <a:cubicBezTo>
                    <a:pt x="10419" y="1031"/>
                    <a:pt x="9880" y="1141"/>
                    <a:pt x="9388" y="1296"/>
                  </a:cubicBezTo>
                  <a:cubicBezTo>
                    <a:pt x="8439" y="502"/>
                    <a:pt x="7226" y="0"/>
                    <a:pt x="6122"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7"/>
            <p:cNvSpPr/>
            <p:nvPr/>
          </p:nvSpPr>
          <p:spPr>
            <a:xfrm>
              <a:off x="1388905" y="959623"/>
              <a:ext cx="30719" cy="16710"/>
            </a:xfrm>
            <a:custGeom>
              <a:avLst/>
              <a:gdLst/>
              <a:ahLst/>
              <a:cxnLst/>
              <a:rect l="l" t="t" r="r" b="b"/>
              <a:pathLst>
                <a:path w="421" h="229" extrusionOk="0">
                  <a:moveTo>
                    <a:pt x="420" y="0"/>
                  </a:moveTo>
                  <a:lnTo>
                    <a:pt x="420" y="0"/>
                  </a:lnTo>
                  <a:cubicBezTo>
                    <a:pt x="265" y="73"/>
                    <a:pt x="156" y="146"/>
                    <a:pt x="0" y="228"/>
                  </a:cubicBezTo>
                  <a:lnTo>
                    <a:pt x="73" y="228"/>
                  </a:lnTo>
                  <a:cubicBezTo>
                    <a:pt x="192" y="146"/>
                    <a:pt x="302" y="73"/>
                    <a:pt x="420"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7"/>
            <p:cNvSpPr/>
            <p:nvPr/>
          </p:nvSpPr>
          <p:spPr>
            <a:xfrm>
              <a:off x="673289" y="504284"/>
              <a:ext cx="679692" cy="344188"/>
            </a:xfrm>
            <a:custGeom>
              <a:avLst/>
              <a:gdLst/>
              <a:ahLst/>
              <a:cxnLst/>
              <a:rect l="l" t="t" r="r" b="b"/>
              <a:pathLst>
                <a:path w="9315" h="4717" extrusionOk="0">
                  <a:moveTo>
                    <a:pt x="6122" y="0"/>
                  </a:moveTo>
                  <a:cubicBezTo>
                    <a:pt x="5812" y="0"/>
                    <a:pt x="5511" y="46"/>
                    <a:pt x="5246" y="119"/>
                  </a:cubicBezTo>
                  <a:lnTo>
                    <a:pt x="5173" y="119"/>
                  </a:lnTo>
                  <a:lnTo>
                    <a:pt x="5173" y="155"/>
                  </a:lnTo>
                  <a:lnTo>
                    <a:pt x="4945" y="274"/>
                  </a:lnTo>
                  <a:cubicBezTo>
                    <a:pt x="3422" y="1141"/>
                    <a:pt x="1825" y="2016"/>
                    <a:pt x="338" y="2965"/>
                  </a:cubicBezTo>
                  <a:lnTo>
                    <a:pt x="229" y="3047"/>
                  </a:lnTo>
                  <a:lnTo>
                    <a:pt x="37" y="3157"/>
                  </a:lnTo>
                  <a:cubicBezTo>
                    <a:pt x="37" y="3157"/>
                    <a:pt x="1" y="3193"/>
                    <a:pt x="1" y="3239"/>
                  </a:cubicBezTo>
                  <a:cubicBezTo>
                    <a:pt x="1" y="3275"/>
                    <a:pt x="1" y="3275"/>
                    <a:pt x="37" y="3312"/>
                  </a:cubicBezTo>
                  <a:lnTo>
                    <a:pt x="37" y="3348"/>
                  </a:lnTo>
                  <a:cubicBezTo>
                    <a:pt x="74" y="3348"/>
                    <a:pt x="74" y="3385"/>
                    <a:pt x="74" y="3385"/>
                  </a:cubicBezTo>
                  <a:lnTo>
                    <a:pt x="229" y="3385"/>
                  </a:lnTo>
                  <a:cubicBezTo>
                    <a:pt x="530" y="3348"/>
                    <a:pt x="840" y="3312"/>
                    <a:pt x="1141" y="3312"/>
                  </a:cubicBezTo>
                  <a:cubicBezTo>
                    <a:pt x="1369" y="3312"/>
                    <a:pt x="1597" y="3348"/>
                    <a:pt x="1825" y="3348"/>
                  </a:cubicBezTo>
                  <a:cubicBezTo>
                    <a:pt x="1862" y="3348"/>
                    <a:pt x="1898" y="3348"/>
                    <a:pt x="1935" y="3385"/>
                  </a:cubicBezTo>
                  <a:lnTo>
                    <a:pt x="1980" y="3385"/>
                  </a:lnTo>
                  <a:cubicBezTo>
                    <a:pt x="2436" y="3421"/>
                    <a:pt x="2892" y="3576"/>
                    <a:pt x="3303" y="3731"/>
                  </a:cubicBezTo>
                  <a:cubicBezTo>
                    <a:pt x="3723" y="3923"/>
                    <a:pt x="4106" y="4151"/>
                    <a:pt x="4443" y="4416"/>
                  </a:cubicBezTo>
                  <a:cubicBezTo>
                    <a:pt x="4562" y="4489"/>
                    <a:pt x="4671" y="4607"/>
                    <a:pt x="4826" y="4717"/>
                  </a:cubicBezTo>
                  <a:cubicBezTo>
                    <a:pt x="4899" y="4644"/>
                    <a:pt x="4945" y="4562"/>
                    <a:pt x="5055" y="4452"/>
                  </a:cubicBezTo>
                  <a:cubicBezTo>
                    <a:pt x="5401" y="4069"/>
                    <a:pt x="5812" y="3695"/>
                    <a:pt x="6268" y="3348"/>
                  </a:cubicBezTo>
                  <a:cubicBezTo>
                    <a:pt x="6542" y="3120"/>
                    <a:pt x="6843" y="2892"/>
                    <a:pt x="7144" y="2664"/>
                  </a:cubicBezTo>
                  <a:cubicBezTo>
                    <a:pt x="7454" y="2436"/>
                    <a:pt x="7791" y="2208"/>
                    <a:pt x="8092" y="1980"/>
                  </a:cubicBezTo>
                  <a:cubicBezTo>
                    <a:pt x="8512" y="1715"/>
                    <a:pt x="8895" y="1487"/>
                    <a:pt x="9315" y="1259"/>
                  </a:cubicBezTo>
                  <a:cubicBezTo>
                    <a:pt x="8403" y="456"/>
                    <a:pt x="7226" y="0"/>
                    <a:pt x="612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47"/>
            <p:cNvSpPr/>
            <p:nvPr/>
          </p:nvSpPr>
          <p:spPr>
            <a:xfrm>
              <a:off x="1034125" y="579517"/>
              <a:ext cx="782212" cy="394097"/>
            </a:xfrm>
            <a:custGeom>
              <a:avLst/>
              <a:gdLst/>
              <a:ahLst/>
              <a:cxnLst/>
              <a:rect l="l" t="t" r="r" b="b"/>
              <a:pathLst>
                <a:path w="10720" h="5401" extrusionOk="0">
                  <a:moveTo>
                    <a:pt x="6003" y="0"/>
                  </a:moveTo>
                  <a:cubicBezTo>
                    <a:pt x="5620" y="0"/>
                    <a:pt x="5200" y="73"/>
                    <a:pt x="4826" y="155"/>
                  </a:cubicBezTo>
                  <a:cubicBezTo>
                    <a:pt x="4105" y="529"/>
                    <a:pt x="3421" y="949"/>
                    <a:pt x="2737" y="1442"/>
                  </a:cubicBezTo>
                  <a:lnTo>
                    <a:pt x="2773" y="1442"/>
                  </a:lnTo>
                  <a:cubicBezTo>
                    <a:pt x="2281" y="1788"/>
                    <a:pt x="1779" y="2126"/>
                    <a:pt x="1286" y="2509"/>
                  </a:cubicBezTo>
                  <a:cubicBezTo>
                    <a:pt x="830" y="2892"/>
                    <a:pt x="374" y="3303"/>
                    <a:pt x="0" y="3759"/>
                  </a:cubicBezTo>
                  <a:cubicBezTo>
                    <a:pt x="73" y="3759"/>
                    <a:pt x="183" y="3759"/>
                    <a:pt x="265" y="3722"/>
                  </a:cubicBezTo>
                  <a:cubicBezTo>
                    <a:pt x="411" y="3722"/>
                    <a:pt x="602" y="3686"/>
                    <a:pt x="794" y="3686"/>
                  </a:cubicBezTo>
                  <a:lnTo>
                    <a:pt x="867" y="3686"/>
                  </a:lnTo>
                  <a:cubicBezTo>
                    <a:pt x="1058" y="3722"/>
                    <a:pt x="1250" y="3722"/>
                    <a:pt x="1478" y="3759"/>
                  </a:cubicBezTo>
                  <a:cubicBezTo>
                    <a:pt x="1551" y="3759"/>
                    <a:pt x="1670" y="3804"/>
                    <a:pt x="1779" y="3841"/>
                  </a:cubicBezTo>
                  <a:cubicBezTo>
                    <a:pt x="2199" y="3914"/>
                    <a:pt x="2618" y="4032"/>
                    <a:pt x="3038" y="4215"/>
                  </a:cubicBezTo>
                  <a:cubicBezTo>
                    <a:pt x="3229" y="4297"/>
                    <a:pt x="3421" y="4406"/>
                    <a:pt x="3604" y="4489"/>
                  </a:cubicBezTo>
                  <a:cubicBezTo>
                    <a:pt x="3649" y="4525"/>
                    <a:pt x="3722" y="4562"/>
                    <a:pt x="3759" y="4562"/>
                  </a:cubicBezTo>
                  <a:cubicBezTo>
                    <a:pt x="3832" y="4598"/>
                    <a:pt x="3914" y="4671"/>
                    <a:pt x="4023" y="4717"/>
                  </a:cubicBezTo>
                  <a:cubicBezTo>
                    <a:pt x="4178" y="4826"/>
                    <a:pt x="4370" y="4945"/>
                    <a:pt x="4516" y="5091"/>
                  </a:cubicBezTo>
                  <a:cubicBezTo>
                    <a:pt x="4598" y="5173"/>
                    <a:pt x="4671" y="5209"/>
                    <a:pt x="4707" y="5282"/>
                  </a:cubicBezTo>
                  <a:cubicBezTo>
                    <a:pt x="4744" y="5319"/>
                    <a:pt x="4789" y="5355"/>
                    <a:pt x="4826" y="5401"/>
                  </a:cubicBezTo>
                  <a:lnTo>
                    <a:pt x="4826" y="5355"/>
                  </a:lnTo>
                  <a:cubicBezTo>
                    <a:pt x="5738" y="4863"/>
                    <a:pt x="6687" y="4370"/>
                    <a:pt x="7599" y="3877"/>
                  </a:cubicBezTo>
                  <a:cubicBezTo>
                    <a:pt x="8621" y="3348"/>
                    <a:pt x="9688" y="2773"/>
                    <a:pt x="10719" y="2208"/>
                  </a:cubicBezTo>
                  <a:cubicBezTo>
                    <a:pt x="10637" y="2053"/>
                    <a:pt x="10528" y="1934"/>
                    <a:pt x="10409" y="1788"/>
                  </a:cubicBezTo>
                  <a:cubicBezTo>
                    <a:pt x="10300" y="1670"/>
                    <a:pt x="10181" y="1524"/>
                    <a:pt x="9989" y="1405"/>
                  </a:cubicBezTo>
                  <a:cubicBezTo>
                    <a:pt x="9843" y="1296"/>
                    <a:pt x="9688" y="1177"/>
                    <a:pt x="9497" y="1068"/>
                  </a:cubicBezTo>
                  <a:cubicBezTo>
                    <a:pt x="9351" y="985"/>
                    <a:pt x="9159" y="876"/>
                    <a:pt x="8968" y="794"/>
                  </a:cubicBezTo>
                  <a:cubicBezTo>
                    <a:pt x="8621" y="611"/>
                    <a:pt x="8247" y="420"/>
                    <a:pt x="7827" y="301"/>
                  </a:cubicBezTo>
                  <a:cubicBezTo>
                    <a:pt x="7444" y="192"/>
                    <a:pt x="7070" y="110"/>
                    <a:pt x="6651" y="37"/>
                  </a:cubicBezTo>
                  <a:cubicBezTo>
                    <a:pt x="6459" y="37"/>
                    <a:pt x="6231" y="0"/>
                    <a:pt x="6003"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47"/>
            <p:cNvSpPr/>
            <p:nvPr/>
          </p:nvSpPr>
          <p:spPr>
            <a:xfrm>
              <a:off x="1388905" y="962250"/>
              <a:ext cx="28020" cy="14083"/>
            </a:xfrm>
            <a:custGeom>
              <a:avLst/>
              <a:gdLst/>
              <a:ahLst/>
              <a:cxnLst/>
              <a:rect l="l" t="t" r="r" b="b"/>
              <a:pathLst>
                <a:path w="384" h="193" extrusionOk="0">
                  <a:moveTo>
                    <a:pt x="384" y="1"/>
                  </a:moveTo>
                  <a:cubicBezTo>
                    <a:pt x="229" y="74"/>
                    <a:pt x="110" y="110"/>
                    <a:pt x="0" y="192"/>
                  </a:cubicBezTo>
                  <a:lnTo>
                    <a:pt x="73" y="192"/>
                  </a:lnTo>
                  <a:cubicBezTo>
                    <a:pt x="156" y="110"/>
                    <a:pt x="265" y="74"/>
                    <a:pt x="384"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47"/>
            <p:cNvSpPr/>
            <p:nvPr/>
          </p:nvSpPr>
          <p:spPr>
            <a:xfrm>
              <a:off x="1108628" y="798503"/>
              <a:ext cx="308288" cy="137836"/>
            </a:xfrm>
            <a:custGeom>
              <a:avLst/>
              <a:gdLst/>
              <a:ahLst/>
              <a:cxnLst/>
              <a:rect l="l" t="t" r="r" b="b"/>
              <a:pathLst>
                <a:path w="4225" h="1889" extrusionOk="0">
                  <a:moveTo>
                    <a:pt x="119" y="1"/>
                  </a:moveTo>
                  <a:cubicBezTo>
                    <a:pt x="74" y="1"/>
                    <a:pt x="37" y="37"/>
                    <a:pt x="1" y="119"/>
                  </a:cubicBezTo>
                  <a:cubicBezTo>
                    <a:pt x="1" y="156"/>
                    <a:pt x="74" y="229"/>
                    <a:pt x="119" y="229"/>
                  </a:cubicBezTo>
                  <a:cubicBezTo>
                    <a:pt x="384" y="229"/>
                    <a:pt x="612" y="265"/>
                    <a:pt x="840" y="302"/>
                  </a:cubicBezTo>
                  <a:cubicBezTo>
                    <a:pt x="1406" y="384"/>
                    <a:pt x="1944" y="530"/>
                    <a:pt x="2437" y="758"/>
                  </a:cubicBezTo>
                  <a:cubicBezTo>
                    <a:pt x="2856" y="949"/>
                    <a:pt x="3267" y="1177"/>
                    <a:pt x="3613" y="1488"/>
                  </a:cubicBezTo>
                  <a:cubicBezTo>
                    <a:pt x="3768" y="1597"/>
                    <a:pt x="3878" y="1716"/>
                    <a:pt x="4033" y="1862"/>
                  </a:cubicBezTo>
                  <a:cubicBezTo>
                    <a:pt x="4051" y="1880"/>
                    <a:pt x="4070" y="1889"/>
                    <a:pt x="4092" y="1889"/>
                  </a:cubicBezTo>
                  <a:cubicBezTo>
                    <a:pt x="4115" y="1889"/>
                    <a:pt x="4143" y="1880"/>
                    <a:pt x="4179" y="1862"/>
                  </a:cubicBezTo>
                  <a:cubicBezTo>
                    <a:pt x="4225" y="1825"/>
                    <a:pt x="4225" y="1752"/>
                    <a:pt x="4179" y="1716"/>
                  </a:cubicBezTo>
                  <a:cubicBezTo>
                    <a:pt x="3650" y="1177"/>
                    <a:pt x="3002" y="758"/>
                    <a:pt x="2318" y="493"/>
                  </a:cubicBezTo>
                  <a:cubicBezTo>
                    <a:pt x="1634" y="192"/>
                    <a:pt x="877" y="37"/>
                    <a:pt x="119"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47"/>
            <p:cNvSpPr/>
            <p:nvPr/>
          </p:nvSpPr>
          <p:spPr>
            <a:xfrm>
              <a:off x="1147229" y="762528"/>
              <a:ext cx="316314" cy="140317"/>
            </a:xfrm>
            <a:custGeom>
              <a:avLst/>
              <a:gdLst/>
              <a:ahLst/>
              <a:cxnLst/>
              <a:rect l="l" t="t" r="r" b="b"/>
              <a:pathLst>
                <a:path w="4335" h="1923" extrusionOk="0">
                  <a:moveTo>
                    <a:pt x="120" y="1"/>
                  </a:moveTo>
                  <a:cubicBezTo>
                    <a:pt x="83" y="37"/>
                    <a:pt x="47" y="37"/>
                    <a:pt x="47" y="74"/>
                  </a:cubicBezTo>
                  <a:cubicBezTo>
                    <a:pt x="47" y="74"/>
                    <a:pt x="1" y="110"/>
                    <a:pt x="47" y="156"/>
                  </a:cubicBezTo>
                  <a:cubicBezTo>
                    <a:pt x="47" y="192"/>
                    <a:pt x="47" y="192"/>
                    <a:pt x="83" y="229"/>
                  </a:cubicBezTo>
                  <a:lnTo>
                    <a:pt x="229" y="229"/>
                  </a:lnTo>
                  <a:cubicBezTo>
                    <a:pt x="342" y="214"/>
                    <a:pt x="454" y="205"/>
                    <a:pt x="568" y="205"/>
                  </a:cubicBezTo>
                  <a:cubicBezTo>
                    <a:pt x="728" y="205"/>
                    <a:pt x="892" y="223"/>
                    <a:pt x="1068" y="265"/>
                  </a:cubicBezTo>
                  <a:cubicBezTo>
                    <a:pt x="1451" y="302"/>
                    <a:pt x="1871" y="457"/>
                    <a:pt x="2245" y="612"/>
                  </a:cubicBezTo>
                  <a:cubicBezTo>
                    <a:pt x="2820" y="877"/>
                    <a:pt x="3349" y="1214"/>
                    <a:pt x="3805" y="1597"/>
                  </a:cubicBezTo>
                  <a:cubicBezTo>
                    <a:pt x="3924" y="1707"/>
                    <a:pt x="4033" y="1789"/>
                    <a:pt x="4152" y="1862"/>
                  </a:cubicBezTo>
                  <a:cubicBezTo>
                    <a:pt x="4173" y="1905"/>
                    <a:pt x="4194" y="1922"/>
                    <a:pt x="4223" y="1922"/>
                  </a:cubicBezTo>
                  <a:cubicBezTo>
                    <a:pt x="4244" y="1922"/>
                    <a:pt x="4267" y="1914"/>
                    <a:pt x="4298" y="1898"/>
                  </a:cubicBezTo>
                  <a:cubicBezTo>
                    <a:pt x="4334" y="1862"/>
                    <a:pt x="4334" y="1789"/>
                    <a:pt x="4298" y="1752"/>
                  </a:cubicBezTo>
                  <a:cubicBezTo>
                    <a:pt x="3732" y="1214"/>
                    <a:pt x="3084" y="758"/>
                    <a:pt x="2364" y="457"/>
                  </a:cubicBezTo>
                  <a:cubicBezTo>
                    <a:pt x="2017" y="265"/>
                    <a:pt x="1643" y="156"/>
                    <a:pt x="1260" y="74"/>
                  </a:cubicBezTo>
                  <a:cubicBezTo>
                    <a:pt x="1068" y="37"/>
                    <a:pt x="877" y="1"/>
                    <a:pt x="685"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47"/>
            <p:cNvSpPr/>
            <p:nvPr/>
          </p:nvSpPr>
          <p:spPr>
            <a:xfrm>
              <a:off x="1208524" y="723927"/>
              <a:ext cx="296905" cy="155640"/>
            </a:xfrm>
            <a:custGeom>
              <a:avLst/>
              <a:gdLst/>
              <a:ahLst/>
              <a:cxnLst/>
              <a:rect l="l" t="t" r="r" b="b"/>
              <a:pathLst>
                <a:path w="4069" h="2133" extrusionOk="0">
                  <a:moveTo>
                    <a:pt x="37" y="1"/>
                  </a:moveTo>
                  <a:lnTo>
                    <a:pt x="37" y="74"/>
                  </a:lnTo>
                  <a:cubicBezTo>
                    <a:pt x="0" y="110"/>
                    <a:pt x="37" y="147"/>
                    <a:pt x="37" y="147"/>
                  </a:cubicBezTo>
                  <a:cubicBezTo>
                    <a:pt x="73" y="183"/>
                    <a:pt x="119" y="183"/>
                    <a:pt x="119" y="183"/>
                  </a:cubicBezTo>
                  <a:cubicBezTo>
                    <a:pt x="155" y="183"/>
                    <a:pt x="155" y="183"/>
                    <a:pt x="155" y="229"/>
                  </a:cubicBezTo>
                  <a:cubicBezTo>
                    <a:pt x="803" y="302"/>
                    <a:pt x="1405" y="493"/>
                    <a:pt x="1980" y="758"/>
                  </a:cubicBezTo>
                  <a:cubicBezTo>
                    <a:pt x="2472" y="950"/>
                    <a:pt x="2929" y="1251"/>
                    <a:pt x="3348" y="1597"/>
                  </a:cubicBezTo>
                  <a:cubicBezTo>
                    <a:pt x="3540" y="1743"/>
                    <a:pt x="3722" y="1898"/>
                    <a:pt x="3877" y="2090"/>
                  </a:cubicBezTo>
                  <a:cubicBezTo>
                    <a:pt x="3898" y="2111"/>
                    <a:pt x="3935" y="2132"/>
                    <a:pt x="3969" y="2132"/>
                  </a:cubicBezTo>
                  <a:cubicBezTo>
                    <a:pt x="3993" y="2132"/>
                    <a:pt x="4017" y="2121"/>
                    <a:pt x="4032" y="2090"/>
                  </a:cubicBezTo>
                  <a:cubicBezTo>
                    <a:pt x="4069" y="2053"/>
                    <a:pt x="4069" y="2008"/>
                    <a:pt x="4032" y="1935"/>
                  </a:cubicBezTo>
                  <a:cubicBezTo>
                    <a:pt x="3540" y="1406"/>
                    <a:pt x="2929" y="950"/>
                    <a:pt x="2244" y="639"/>
                  </a:cubicBezTo>
                  <a:cubicBezTo>
                    <a:pt x="1597" y="302"/>
                    <a:pt x="876" y="110"/>
                    <a:pt x="119"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47"/>
            <p:cNvSpPr/>
            <p:nvPr/>
          </p:nvSpPr>
          <p:spPr>
            <a:xfrm>
              <a:off x="1402915" y="743264"/>
              <a:ext cx="138492" cy="107262"/>
            </a:xfrm>
            <a:custGeom>
              <a:avLst/>
              <a:gdLst/>
              <a:ahLst/>
              <a:cxnLst/>
              <a:rect l="l" t="t" r="r" b="b"/>
              <a:pathLst>
                <a:path w="1898" h="1470" extrusionOk="0">
                  <a:moveTo>
                    <a:pt x="110" y="0"/>
                  </a:moveTo>
                  <a:cubicBezTo>
                    <a:pt x="110" y="0"/>
                    <a:pt x="73" y="0"/>
                    <a:pt x="73" y="37"/>
                  </a:cubicBezTo>
                  <a:cubicBezTo>
                    <a:pt x="37" y="37"/>
                    <a:pt x="37" y="73"/>
                    <a:pt x="37" y="73"/>
                  </a:cubicBezTo>
                  <a:cubicBezTo>
                    <a:pt x="0" y="110"/>
                    <a:pt x="0" y="146"/>
                    <a:pt x="37" y="146"/>
                  </a:cubicBezTo>
                  <a:cubicBezTo>
                    <a:pt x="37" y="192"/>
                    <a:pt x="73" y="228"/>
                    <a:pt x="73" y="228"/>
                  </a:cubicBezTo>
                  <a:lnTo>
                    <a:pt x="110" y="228"/>
                  </a:lnTo>
                  <a:cubicBezTo>
                    <a:pt x="456" y="374"/>
                    <a:pt x="794" y="602"/>
                    <a:pt x="1104" y="831"/>
                  </a:cubicBezTo>
                  <a:cubicBezTo>
                    <a:pt x="1332" y="1022"/>
                    <a:pt x="1514" y="1214"/>
                    <a:pt x="1706" y="1442"/>
                  </a:cubicBezTo>
                  <a:cubicBezTo>
                    <a:pt x="1724" y="1460"/>
                    <a:pt x="1754" y="1469"/>
                    <a:pt x="1784" y="1469"/>
                  </a:cubicBezTo>
                  <a:cubicBezTo>
                    <a:pt x="1813" y="1469"/>
                    <a:pt x="1843" y="1460"/>
                    <a:pt x="1861" y="1442"/>
                  </a:cubicBezTo>
                  <a:cubicBezTo>
                    <a:pt x="1898" y="1405"/>
                    <a:pt x="1898" y="1369"/>
                    <a:pt x="1861" y="1287"/>
                  </a:cubicBezTo>
                  <a:cubicBezTo>
                    <a:pt x="1633" y="1022"/>
                    <a:pt x="1368" y="794"/>
                    <a:pt x="1104" y="566"/>
                  </a:cubicBezTo>
                  <a:cubicBezTo>
                    <a:pt x="794" y="338"/>
                    <a:pt x="493" y="146"/>
                    <a:pt x="146"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47"/>
            <p:cNvSpPr/>
            <p:nvPr/>
          </p:nvSpPr>
          <p:spPr>
            <a:xfrm>
              <a:off x="1322357" y="640740"/>
              <a:ext cx="274285" cy="159799"/>
            </a:xfrm>
            <a:custGeom>
              <a:avLst/>
              <a:gdLst/>
              <a:ahLst/>
              <a:cxnLst/>
              <a:rect l="l" t="t" r="r" b="b"/>
              <a:pathLst>
                <a:path w="3759" h="2190" extrusionOk="0">
                  <a:moveTo>
                    <a:pt x="37" y="0"/>
                  </a:moveTo>
                  <a:cubicBezTo>
                    <a:pt x="37" y="37"/>
                    <a:pt x="0" y="37"/>
                    <a:pt x="0" y="73"/>
                  </a:cubicBezTo>
                  <a:lnTo>
                    <a:pt x="0" y="146"/>
                  </a:lnTo>
                  <a:cubicBezTo>
                    <a:pt x="37" y="183"/>
                    <a:pt x="37" y="183"/>
                    <a:pt x="73" y="183"/>
                  </a:cubicBezTo>
                  <a:cubicBezTo>
                    <a:pt x="529" y="302"/>
                    <a:pt x="985" y="457"/>
                    <a:pt x="1405" y="639"/>
                  </a:cubicBezTo>
                  <a:lnTo>
                    <a:pt x="1369" y="603"/>
                  </a:lnTo>
                  <a:lnTo>
                    <a:pt x="1369" y="603"/>
                  </a:lnTo>
                  <a:cubicBezTo>
                    <a:pt x="1980" y="913"/>
                    <a:pt x="2545" y="1250"/>
                    <a:pt x="3075" y="1670"/>
                  </a:cubicBezTo>
                  <a:cubicBezTo>
                    <a:pt x="3230" y="1825"/>
                    <a:pt x="3421" y="1971"/>
                    <a:pt x="3576" y="2163"/>
                  </a:cubicBezTo>
                  <a:cubicBezTo>
                    <a:pt x="3595" y="2181"/>
                    <a:pt x="3622" y="2190"/>
                    <a:pt x="3649" y="2190"/>
                  </a:cubicBezTo>
                  <a:cubicBezTo>
                    <a:pt x="3677" y="2190"/>
                    <a:pt x="3704" y="2181"/>
                    <a:pt x="3722" y="2163"/>
                  </a:cubicBezTo>
                  <a:cubicBezTo>
                    <a:pt x="3759" y="2126"/>
                    <a:pt x="3759" y="2053"/>
                    <a:pt x="3722" y="2007"/>
                  </a:cubicBezTo>
                  <a:cubicBezTo>
                    <a:pt x="3230" y="1515"/>
                    <a:pt x="2701" y="1095"/>
                    <a:pt x="2089" y="758"/>
                  </a:cubicBezTo>
                  <a:cubicBezTo>
                    <a:pt x="1788" y="566"/>
                    <a:pt x="1442" y="411"/>
                    <a:pt x="1104" y="265"/>
                  </a:cubicBezTo>
                  <a:cubicBezTo>
                    <a:pt x="794" y="146"/>
                    <a:pt x="456" y="37"/>
                    <a:pt x="155"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47"/>
            <p:cNvSpPr/>
            <p:nvPr/>
          </p:nvSpPr>
          <p:spPr>
            <a:xfrm>
              <a:off x="1380222" y="604108"/>
              <a:ext cx="282968" cy="153159"/>
            </a:xfrm>
            <a:custGeom>
              <a:avLst/>
              <a:gdLst/>
              <a:ahLst/>
              <a:cxnLst/>
              <a:rect l="l" t="t" r="r" b="b"/>
              <a:pathLst>
                <a:path w="3878" h="2099" extrusionOk="0">
                  <a:moveTo>
                    <a:pt x="119" y="1"/>
                  </a:moveTo>
                  <a:cubicBezTo>
                    <a:pt x="83" y="1"/>
                    <a:pt x="1" y="1"/>
                    <a:pt x="1" y="83"/>
                  </a:cubicBezTo>
                  <a:cubicBezTo>
                    <a:pt x="1" y="119"/>
                    <a:pt x="1" y="192"/>
                    <a:pt x="83" y="192"/>
                  </a:cubicBezTo>
                  <a:cubicBezTo>
                    <a:pt x="649" y="347"/>
                    <a:pt x="1223" y="539"/>
                    <a:pt x="1752" y="804"/>
                  </a:cubicBezTo>
                  <a:lnTo>
                    <a:pt x="1752" y="767"/>
                  </a:lnTo>
                  <a:cubicBezTo>
                    <a:pt x="2327" y="1032"/>
                    <a:pt x="2856" y="1369"/>
                    <a:pt x="3349" y="1789"/>
                  </a:cubicBezTo>
                  <a:cubicBezTo>
                    <a:pt x="3467" y="1871"/>
                    <a:pt x="3577" y="1944"/>
                    <a:pt x="3650" y="2053"/>
                  </a:cubicBezTo>
                  <a:cubicBezTo>
                    <a:pt x="3696" y="2053"/>
                    <a:pt x="3732" y="2099"/>
                    <a:pt x="3732" y="2099"/>
                  </a:cubicBezTo>
                  <a:cubicBezTo>
                    <a:pt x="3769" y="2099"/>
                    <a:pt x="3805" y="2099"/>
                    <a:pt x="3805" y="2053"/>
                  </a:cubicBezTo>
                  <a:cubicBezTo>
                    <a:pt x="3878" y="2017"/>
                    <a:pt x="3878" y="1944"/>
                    <a:pt x="3842" y="1907"/>
                  </a:cubicBezTo>
                  <a:cubicBezTo>
                    <a:pt x="3577" y="1679"/>
                    <a:pt x="3312" y="1451"/>
                    <a:pt x="3011" y="1223"/>
                  </a:cubicBezTo>
                  <a:cubicBezTo>
                    <a:pt x="2738" y="1032"/>
                    <a:pt x="2437" y="877"/>
                    <a:pt x="2099" y="685"/>
                  </a:cubicBezTo>
                  <a:cubicBezTo>
                    <a:pt x="1488" y="384"/>
                    <a:pt x="804" y="156"/>
                    <a:pt x="156"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47"/>
            <p:cNvSpPr/>
            <p:nvPr/>
          </p:nvSpPr>
          <p:spPr>
            <a:xfrm>
              <a:off x="1496755" y="596154"/>
              <a:ext cx="219705" cy="119229"/>
            </a:xfrm>
            <a:custGeom>
              <a:avLst/>
              <a:gdLst/>
              <a:ahLst/>
              <a:cxnLst/>
              <a:rect l="l" t="t" r="r" b="b"/>
              <a:pathLst>
                <a:path w="3011" h="1634" extrusionOk="0">
                  <a:moveTo>
                    <a:pt x="119" y="0"/>
                  </a:moveTo>
                  <a:cubicBezTo>
                    <a:pt x="82" y="0"/>
                    <a:pt x="0" y="0"/>
                    <a:pt x="0" y="73"/>
                  </a:cubicBezTo>
                  <a:cubicBezTo>
                    <a:pt x="0" y="110"/>
                    <a:pt x="0" y="192"/>
                    <a:pt x="82" y="192"/>
                  </a:cubicBezTo>
                  <a:cubicBezTo>
                    <a:pt x="502" y="301"/>
                    <a:pt x="958" y="456"/>
                    <a:pt x="1332" y="648"/>
                  </a:cubicBezTo>
                  <a:cubicBezTo>
                    <a:pt x="1787" y="839"/>
                    <a:pt x="2242" y="1103"/>
                    <a:pt x="2661" y="1439"/>
                  </a:cubicBezTo>
                  <a:lnTo>
                    <a:pt x="2661" y="1439"/>
                  </a:lnTo>
                  <a:cubicBezTo>
                    <a:pt x="2714" y="1494"/>
                    <a:pt x="2751" y="1536"/>
                    <a:pt x="2819" y="1597"/>
                  </a:cubicBezTo>
                  <a:cubicBezTo>
                    <a:pt x="2819" y="1597"/>
                    <a:pt x="2856" y="1633"/>
                    <a:pt x="2892" y="1633"/>
                  </a:cubicBezTo>
                  <a:cubicBezTo>
                    <a:pt x="2929" y="1633"/>
                    <a:pt x="2929" y="1597"/>
                    <a:pt x="2965" y="1597"/>
                  </a:cubicBezTo>
                  <a:cubicBezTo>
                    <a:pt x="3011" y="1560"/>
                    <a:pt x="3011" y="1478"/>
                    <a:pt x="2965" y="1442"/>
                  </a:cubicBezTo>
                  <a:cubicBezTo>
                    <a:pt x="2591" y="1068"/>
                    <a:pt x="2135" y="757"/>
                    <a:pt x="1642" y="529"/>
                  </a:cubicBezTo>
                  <a:cubicBezTo>
                    <a:pt x="1186" y="301"/>
                    <a:pt x="648" y="110"/>
                    <a:pt x="155"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47"/>
            <p:cNvSpPr/>
            <p:nvPr/>
          </p:nvSpPr>
          <p:spPr>
            <a:xfrm>
              <a:off x="906282" y="740564"/>
              <a:ext cx="124556" cy="66692"/>
            </a:xfrm>
            <a:custGeom>
              <a:avLst/>
              <a:gdLst/>
              <a:ahLst/>
              <a:cxnLst/>
              <a:rect l="l" t="t" r="r" b="b"/>
              <a:pathLst>
                <a:path w="1707" h="914" extrusionOk="0">
                  <a:moveTo>
                    <a:pt x="110" y="1"/>
                  </a:moveTo>
                  <a:cubicBezTo>
                    <a:pt x="73" y="1"/>
                    <a:pt x="37" y="37"/>
                    <a:pt x="1" y="74"/>
                  </a:cubicBezTo>
                  <a:cubicBezTo>
                    <a:pt x="1" y="147"/>
                    <a:pt x="37" y="183"/>
                    <a:pt x="73" y="229"/>
                  </a:cubicBezTo>
                  <a:cubicBezTo>
                    <a:pt x="338" y="302"/>
                    <a:pt x="612" y="375"/>
                    <a:pt x="876" y="493"/>
                  </a:cubicBezTo>
                  <a:cubicBezTo>
                    <a:pt x="1104" y="603"/>
                    <a:pt x="1332" y="722"/>
                    <a:pt x="1560" y="913"/>
                  </a:cubicBezTo>
                  <a:lnTo>
                    <a:pt x="1633" y="913"/>
                  </a:lnTo>
                  <a:cubicBezTo>
                    <a:pt x="1670" y="913"/>
                    <a:pt x="1706" y="913"/>
                    <a:pt x="1706" y="868"/>
                  </a:cubicBezTo>
                  <a:lnTo>
                    <a:pt x="1706" y="795"/>
                  </a:lnTo>
                  <a:cubicBezTo>
                    <a:pt x="1706" y="758"/>
                    <a:pt x="1706" y="758"/>
                    <a:pt x="1670" y="722"/>
                  </a:cubicBezTo>
                  <a:cubicBezTo>
                    <a:pt x="1250" y="375"/>
                    <a:pt x="685" y="147"/>
                    <a:pt x="156"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47"/>
            <p:cNvSpPr/>
            <p:nvPr/>
          </p:nvSpPr>
          <p:spPr>
            <a:xfrm>
              <a:off x="806459" y="674014"/>
              <a:ext cx="249695" cy="98871"/>
            </a:xfrm>
            <a:custGeom>
              <a:avLst/>
              <a:gdLst/>
              <a:ahLst/>
              <a:cxnLst/>
              <a:rect l="l" t="t" r="r" b="b"/>
              <a:pathLst>
                <a:path w="3422" h="1355" extrusionOk="0">
                  <a:moveTo>
                    <a:pt x="110" y="1"/>
                  </a:moveTo>
                  <a:cubicBezTo>
                    <a:pt x="37" y="1"/>
                    <a:pt x="0" y="74"/>
                    <a:pt x="0" y="110"/>
                  </a:cubicBezTo>
                  <a:cubicBezTo>
                    <a:pt x="0" y="183"/>
                    <a:pt x="37" y="229"/>
                    <a:pt x="110" y="229"/>
                  </a:cubicBezTo>
                  <a:cubicBezTo>
                    <a:pt x="338" y="229"/>
                    <a:pt x="566" y="265"/>
                    <a:pt x="794" y="302"/>
                  </a:cubicBezTo>
                  <a:cubicBezTo>
                    <a:pt x="1250" y="375"/>
                    <a:pt x="1706" y="493"/>
                    <a:pt x="2126" y="721"/>
                  </a:cubicBezTo>
                  <a:lnTo>
                    <a:pt x="2089" y="685"/>
                  </a:lnTo>
                  <a:lnTo>
                    <a:pt x="2089" y="685"/>
                  </a:lnTo>
                  <a:cubicBezTo>
                    <a:pt x="2509" y="867"/>
                    <a:pt x="2892" y="1095"/>
                    <a:pt x="3230" y="1323"/>
                  </a:cubicBezTo>
                  <a:cubicBezTo>
                    <a:pt x="3261" y="1343"/>
                    <a:pt x="3287" y="1354"/>
                    <a:pt x="3309" y="1354"/>
                  </a:cubicBezTo>
                  <a:cubicBezTo>
                    <a:pt x="3340" y="1354"/>
                    <a:pt x="3364" y="1334"/>
                    <a:pt x="3385" y="1287"/>
                  </a:cubicBezTo>
                  <a:cubicBezTo>
                    <a:pt x="3421" y="1250"/>
                    <a:pt x="3421" y="1177"/>
                    <a:pt x="3348" y="1141"/>
                  </a:cubicBezTo>
                  <a:cubicBezTo>
                    <a:pt x="2892" y="831"/>
                    <a:pt x="2354" y="566"/>
                    <a:pt x="1825" y="338"/>
                  </a:cubicBezTo>
                  <a:cubicBezTo>
                    <a:pt x="1296" y="147"/>
                    <a:pt x="721" y="1"/>
                    <a:pt x="110"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47"/>
            <p:cNvSpPr/>
            <p:nvPr/>
          </p:nvSpPr>
          <p:spPr>
            <a:xfrm>
              <a:off x="884318" y="637383"/>
              <a:ext cx="207738" cy="101352"/>
            </a:xfrm>
            <a:custGeom>
              <a:avLst/>
              <a:gdLst/>
              <a:ahLst/>
              <a:cxnLst/>
              <a:rect l="l" t="t" r="r" b="b"/>
              <a:pathLst>
                <a:path w="2847" h="1389" extrusionOk="0">
                  <a:moveTo>
                    <a:pt x="110" y="1"/>
                  </a:moveTo>
                  <a:cubicBezTo>
                    <a:pt x="73" y="1"/>
                    <a:pt x="37" y="1"/>
                    <a:pt x="37" y="46"/>
                  </a:cubicBezTo>
                  <a:cubicBezTo>
                    <a:pt x="0" y="46"/>
                    <a:pt x="0" y="83"/>
                    <a:pt x="0" y="119"/>
                  </a:cubicBezTo>
                  <a:cubicBezTo>
                    <a:pt x="0" y="119"/>
                    <a:pt x="0" y="156"/>
                    <a:pt x="37" y="192"/>
                  </a:cubicBezTo>
                  <a:cubicBezTo>
                    <a:pt x="37" y="192"/>
                    <a:pt x="73" y="229"/>
                    <a:pt x="110" y="229"/>
                  </a:cubicBezTo>
                  <a:lnTo>
                    <a:pt x="229" y="229"/>
                  </a:lnTo>
                  <a:cubicBezTo>
                    <a:pt x="603" y="311"/>
                    <a:pt x="1022" y="421"/>
                    <a:pt x="1405" y="612"/>
                  </a:cubicBezTo>
                  <a:lnTo>
                    <a:pt x="1369" y="612"/>
                  </a:lnTo>
                  <a:cubicBezTo>
                    <a:pt x="1825" y="804"/>
                    <a:pt x="2236" y="1068"/>
                    <a:pt x="2655" y="1369"/>
                  </a:cubicBezTo>
                  <a:cubicBezTo>
                    <a:pt x="2666" y="1383"/>
                    <a:pt x="2681" y="1388"/>
                    <a:pt x="2698" y="1388"/>
                  </a:cubicBezTo>
                  <a:cubicBezTo>
                    <a:pt x="2737" y="1388"/>
                    <a:pt x="2785" y="1358"/>
                    <a:pt x="2810" y="1333"/>
                  </a:cubicBezTo>
                  <a:cubicBezTo>
                    <a:pt x="2847" y="1296"/>
                    <a:pt x="2810" y="1223"/>
                    <a:pt x="2774" y="1187"/>
                  </a:cubicBezTo>
                  <a:cubicBezTo>
                    <a:pt x="2391" y="913"/>
                    <a:pt x="1971" y="649"/>
                    <a:pt x="1515" y="421"/>
                  </a:cubicBezTo>
                  <a:cubicBezTo>
                    <a:pt x="1287" y="348"/>
                    <a:pt x="1059" y="229"/>
                    <a:pt x="831" y="156"/>
                  </a:cubicBezTo>
                  <a:cubicBezTo>
                    <a:pt x="603" y="83"/>
                    <a:pt x="338" y="46"/>
                    <a:pt x="110"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47"/>
            <p:cNvSpPr/>
            <p:nvPr/>
          </p:nvSpPr>
          <p:spPr>
            <a:xfrm>
              <a:off x="934230" y="604108"/>
              <a:ext cx="199785" cy="102446"/>
            </a:xfrm>
            <a:custGeom>
              <a:avLst/>
              <a:gdLst/>
              <a:ahLst/>
              <a:cxnLst/>
              <a:rect l="l" t="t" r="r" b="b"/>
              <a:pathLst>
                <a:path w="2738" h="1404" extrusionOk="0">
                  <a:moveTo>
                    <a:pt x="74" y="1"/>
                  </a:moveTo>
                  <a:lnTo>
                    <a:pt x="37" y="46"/>
                  </a:lnTo>
                  <a:cubicBezTo>
                    <a:pt x="1" y="46"/>
                    <a:pt x="1" y="83"/>
                    <a:pt x="1" y="83"/>
                  </a:cubicBezTo>
                  <a:lnTo>
                    <a:pt x="1" y="192"/>
                  </a:lnTo>
                  <a:cubicBezTo>
                    <a:pt x="1" y="192"/>
                    <a:pt x="37" y="229"/>
                    <a:pt x="74" y="229"/>
                  </a:cubicBezTo>
                  <a:cubicBezTo>
                    <a:pt x="530" y="311"/>
                    <a:pt x="986" y="457"/>
                    <a:pt x="1406" y="648"/>
                  </a:cubicBezTo>
                  <a:lnTo>
                    <a:pt x="1369" y="612"/>
                  </a:lnTo>
                  <a:lnTo>
                    <a:pt x="1369" y="612"/>
                  </a:lnTo>
                  <a:cubicBezTo>
                    <a:pt x="1707" y="804"/>
                    <a:pt x="2053" y="995"/>
                    <a:pt x="2354" y="1260"/>
                  </a:cubicBezTo>
                  <a:lnTo>
                    <a:pt x="2354" y="1223"/>
                  </a:lnTo>
                  <a:cubicBezTo>
                    <a:pt x="2391" y="1260"/>
                    <a:pt x="2464" y="1333"/>
                    <a:pt x="2509" y="1369"/>
                  </a:cubicBezTo>
                  <a:cubicBezTo>
                    <a:pt x="2528" y="1392"/>
                    <a:pt x="2555" y="1403"/>
                    <a:pt x="2582" y="1403"/>
                  </a:cubicBezTo>
                  <a:cubicBezTo>
                    <a:pt x="2610" y="1403"/>
                    <a:pt x="2637" y="1392"/>
                    <a:pt x="2655" y="1369"/>
                  </a:cubicBezTo>
                  <a:cubicBezTo>
                    <a:pt x="2692" y="1333"/>
                    <a:pt x="2737" y="1260"/>
                    <a:pt x="2655" y="1223"/>
                  </a:cubicBezTo>
                  <a:cubicBezTo>
                    <a:pt x="2318" y="913"/>
                    <a:pt x="1935" y="648"/>
                    <a:pt x="1479" y="457"/>
                  </a:cubicBezTo>
                  <a:cubicBezTo>
                    <a:pt x="1059" y="229"/>
                    <a:pt x="603" y="119"/>
                    <a:pt x="110"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47"/>
            <p:cNvSpPr/>
            <p:nvPr/>
          </p:nvSpPr>
          <p:spPr>
            <a:xfrm>
              <a:off x="978157" y="574190"/>
              <a:ext cx="185775" cy="104562"/>
            </a:xfrm>
            <a:custGeom>
              <a:avLst/>
              <a:gdLst/>
              <a:ahLst/>
              <a:cxnLst/>
              <a:rect l="l" t="t" r="r" b="b"/>
              <a:pathLst>
                <a:path w="2546" h="1433" extrusionOk="0">
                  <a:moveTo>
                    <a:pt x="119" y="0"/>
                  </a:moveTo>
                  <a:cubicBezTo>
                    <a:pt x="83" y="0"/>
                    <a:pt x="37" y="37"/>
                    <a:pt x="1" y="73"/>
                  </a:cubicBezTo>
                  <a:cubicBezTo>
                    <a:pt x="1" y="146"/>
                    <a:pt x="37" y="183"/>
                    <a:pt x="83" y="228"/>
                  </a:cubicBezTo>
                  <a:cubicBezTo>
                    <a:pt x="457" y="338"/>
                    <a:pt x="804" y="456"/>
                    <a:pt x="1141" y="602"/>
                  </a:cubicBezTo>
                  <a:cubicBezTo>
                    <a:pt x="1524" y="757"/>
                    <a:pt x="1862" y="985"/>
                    <a:pt x="2208" y="1250"/>
                  </a:cubicBezTo>
                  <a:cubicBezTo>
                    <a:pt x="2245" y="1287"/>
                    <a:pt x="2281" y="1323"/>
                    <a:pt x="2364" y="1405"/>
                  </a:cubicBezTo>
                  <a:cubicBezTo>
                    <a:pt x="2382" y="1423"/>
                    <a:pt x="2409" y="1432"/>
                    <a:pt x="2437" y="1432"/>
                  </a:cubicBezTo>
                  <a:cubicBezTo>
                    <a:pt x="2464" y="1432"/>
                    <a:pt x="2491" y="1423"/>
                    <a:pt x="2509" y="1405"/>
                  </a:cubicBezTo>
                  <a:cubicBezTo>
                    <a:pt x="2546" y="1369"/>
                    <a:pt x="2546" y="1287"/>
                    <a:pt x="2509" y="1250"/>
                  </a:cubicBezTo>
                  <a:cubicBezTo>
                    <a:pt x="1862" y="602"/>
                    <a:pt x="995" y="265"/>
                    <a:pt x="156"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47"/>
            <p:cNvSpPr/>
            <p:nvPr/>
          </p:nvSpPr>
          <p:spPr>
            <a:xfrm>
              <a:off x="1036752" y="540915"/>
              <a:ext cx="177165" cy="105219"/>
            </a:xfrm>
            <a:custGeom>
              <a:avLst/>
              <a:gdLst/>
              <a:ahLst/>
              <a:cxnLst/>
              <a:rect l="l" t="t" r="r" b="b"/>
              <a:pathLst>
                <a:path w="2428" h="1442" extrusionOk="0">
                  <a:moveTo>
                    <a:pt x="110" y="0"/>
                  </a:moveTo>
                  <a:cubicBezTo>
                    <a:pt x="74" y="0"/>
                    <a:pt x="37" y="37"/>
                    <a:pt x="37" y="73"/>
                  </a:cubicBezTo>
                  <a:cubicBezTo>
                    <a:pt x="1" y="146"/>
                    <a:pt x="37" y="183"/>
                    <a:pt x="110" y="228"/>
                  </a:cubicBezTo>
                  <a:cubicBezTo>
                    <a:pt x="338" y="301"/>
                    <a:pt x="530" y="374"/>
                    <a:pt x="758" y="456"/>
                  </a:cubicBezTo>
                  <a:cubicBezTo>
                    <a:pt x="1250" y="684"/>
                    <a:pt x="1706" y="949"/>
                    <a:pt x="2126" y="1286"/>
                  </a:cubicBezTo>
                  <a:cubicBezTo>
                    <a:pt x="2163" y="1323"/>
                    <a:pt x="2199" y="1368"/>
                    <a:pt x="2245" y="1405"/>
                  </a:cubicBezTo>
                  <a:cubicBezTo>
                    <a:pt x="2281" y="1405"/>
                    <a:pt x="2318" y="1441"/>
                    <a:pt x="2318" y="1441"/>
                  </a:cubicBezTo>
                  <a:cubicBezTo>
                    <a:pt x="2354" y="1441"/>
                    <a:pt x="2391" y="1405"/>
                    <a:pt x="2427" y="1405"/>
                  </a:cubicBezTo>
                  <a:lnTo>
                    <a:pt x="2427" y="1323"/>
                  </a:lnTo>
                  <a:lnTo>
                    <a:pt x="2427" y="1250"/>
                  </a:lnTo>
                  <a:cubicBezTo>
                    <a:pt x="2090" y="949"/>
                    <a:pt x="1743" y="721"/>
                    <a:pt x="1369" y="529"/>
                  </a:cubicBezTo>
                  <a:cubicBezTo>
                    <a:pt x="986" y="301"/>
                    <a:pt x="566" y="146"/>
                    <a:pt x="147"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47"/>
            <p:cNvSpPr/>
            <p:nvPr/>
          </p:nvSpPr>
          <p:spPr>
            <a:xfrm>
              <a:off x="1086664" y="515595"/>
              <a:ext cx="183148" cy="94566"/>
            </a:xfrm>
            <a:custGeom>
              <a:avLst/>
              <a:gdLst/>
              <a:ahLst/>
              <a:cxnLst/>
              <a:rect l="l" t="t" r="r" b="b"/>
              <a:pathLst>
                <a:path w="2510" h="1296" extrusionOk="0">
                  <a:moveTo>
                    <a:pt x="74" y="0"/>
                  </a:moveTo>
                  <a:cubicBezTo>
                    <a:pt x="37" y="37"/>
                    <a:pt x="37" y="37"/>
                    <a:pt x="1" y="73"/>
                  </a:cubicBezTo>
                  <a:cubicBezTo>
                    <a:pt x="1" y="119"/>
                    <a:pt x="37" y="192"/>
                    <a:pt x="74" y="192"/>
                  </a:cubicBezTo>
                  <a:cubicBezTo>
                    <a:pt x="420" y="265"/>
                    <a:pt x="758" y="384"/>
                    <a:pt x="1105" y="530"/>
                  </a:cubicBezTo>
                  <a:cubicBezTo>
                    <a:pt x="1561" y="721"/>
                    <a:pt x="1971" y="986"/>
                    <a:pt x="2354" y="1296"/>
                  </a:cubicBezTo>
                  <a:lnTo>
                    <a:pt x="2427" y="1296"/>
                  </a:lnTo>
                  <a:cubicBezTo>
                    <a:pt x="2473" y="1296"/>
                    <a:pt x="2473" y="1259"/>
                    <a:pt x="2509" y="1259"/>
                  </a:cubicBezTo>
                  <a:lnTo>
                    <a:pt x="2509" y="1177"/>
                  </a:lnTo>
                  <a:cubicBezTo>
                    <a:pt x="2509" y="1141"/>
                    <a:pt x="2473" y="1104"/>
                    <a:pt x="2473" y="1104"/>
                  </a:cubicBezTo>
                  <a:cubicBezTo>
                    <a:pt x="1789" y="575"/>
                    <a:pt x="986" y="192"/>
                    <a:pt x="147"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7" name="Google Shape;3357;p47"/>
          <p:cNvGrpSpPr/>
          <p:nvPr/>
        </p:nvGrpSpPr>
        <p:grpSpPr>
          <a:xfrm>
            <a:off x="7355064" y="504284"/>
            <a:ext cx="1200899" cy="519245"/>
            <a:chOff x="7202664" y="351884"/>
            <a:chExt cx="1200899" cy="519245"/>
          </a:xfrm>
        </p:grpSpPr>
        <p:sp>
          <p:nvSpPr>
            <p:cNvPr id="3358" name="Google Shape;3358;p47"/>
            <p:cNvSpPr/>
            <p:nvPr/>
          </p:nvSpPr>
          <p:spPr>
            <a:xfrm>
              <a:off x="7207991" y="518258"/>
              <a:ext cx="1195572" cy="352871"/>
            </a:xfrm>
            <a:custGeom>
              <a:avLst/>
              <a:gdLst/>
              <a:ahLst/>
              <a:cxnLst/>
              <a:rect l="l" t="t" r="r" b="b"/>
              <a:pathLst>
                <a:path w="16385" h="4836" extrusionOk="0">
                  <a:moveTo>
                    <a:pt x="8859" y="995"/>
                  </a:moveTo>
                  <a:cubicBezTo>
                    <a:pt x="8895" y="995"/>
                    <a:pt x="8977" y="1032"/>
                    <a:pt x="9014" y="1068"/>
                  </a:cubicBezTo>
                  <a:cubicBezTo>
                    <a:pt x="9050" y="1068"/>
                    <a:pt x="9087" y="1105"/>
                    <a:pt x="9123" y="1105"/>
                  </a:cubicBezTo>
                  <a:lnTo>
                    <a:pt x="9123" y="1141"/>
                  </a:lnTo>
                  <a:lnTo>
                    <a:pt x="9160" y="1187"/>
                  </a:lnTo>
                  <a:lnTo>
                    <a:pt x="9160" y="1223"/>
                  </a:lnTo>
                  <a:cubicBezTo>
                    <a:pt x="9160" y="1223"/>
                    <a:pt x="9123" y="1223"/>
                    <a:pt x="9123" y="1260"/>
                  </a:cubicBezTo>
                  <a:cubicBezTo>
                    <a:pt x="9123" y="1260"/>
                    <a:pt x="9087" y="1296"/>
                    <a:pt x="9050" y="1296"/>
                  </a:cubicBezTo>
                  <a:cubicBezTo>
                    <a:pt x="8932" y="1369"/>
                    <a:pt x="8822" y="1415"/>
                    <a:pt x="8704" y="1451"/>
                  </a:cubicBezTo>
                  <a:cubicBezTo>
                    <a:pt x="8594" y="1488"/>
                    <a:pt x="8476" y="1524"/>
                    <a:pt x="8366" y="1561"/>
                  </a:cubicBezTo>
                  <a:lnTo>
                    <a:pt x="8293" y="1597"/>
                  </a:lnTo>
                  <a:lnTo>
                    <a:pt x="8211" y="1597"/>
                  </a:lnTo>
                  <a:cubicBezTo>
                    <a:pt x="8174" y="1643"/>
                    <a:pt x="8138" y="1643"/>
                    <a:pt x="8101" y="1643"/>
                  </a:cubicBezTo>
                  <a:lnTo>
                    <a:pt x="8065" y="1680"/>
                  </a:lnTo>
                  <a:lnTo>
                    <a:pt x="8019" y="1680"/>
                  </a:lnTo>
                  <a:cubicBezTo>
                    <a:pt x="7682" y="1789"/>
                    <a:pt x="7381" y="1908"/>
                    <a:pt x="7034" y="2017"/>
                  </a:cubicBezTo>
                  <a:lnTo>
                    <a:pt x="6614" y="2136"/>
                  </a:lnTo>
                  <a:cubicBezTo>
                    <a:pt x="6843" y="1981"/>
                    <a:pt x="7071" y="1826"/>
                    <a:pt x="7299" y="1716"/>
                  </a:cubicBezTo>
                  <a:cubicBezTo>
                    <a:pt x="7755" y="1451"/>
                    <a:pt x="8293" y="1187"/>
                    <a:pt x="8859" y="995"/>
                  </a:cubicBezTo>
                  <a:close/>
                  <a:moveTo>
                    <a:pt x="13192" y="1"/>
                  </a:moveTo>
                  <a:cubicBezTo>
                    <a:pt x="12927" y="1"/>
                    <a:pt x="12626" y="1"/>
                    <a:pt x="12280" y="47"/>
                  </a:cubicBezTo>
                  <a:cubicBezTo>
                    <a:pt x="11897" y="83"/>
                    <a:pt x="11523" y="120"/>
                    <a:pt x="11103" y="193"/>
                  </a:cubicBezTo>
                  <a:cubicBezTo>
                    <a:pt x="10647" y="275"/>
                    <a:pt x="10227" y="348"/>
                    <a:pt x="9807" y="457"/>
                  </a:cubicBezTo>
                  <a:cubicBezTo>
                    <a:pt x="9470" y="539"/>
                    <a:pt x="9160" y="649"/>
                    <a:pt x="8822" y="767"/>
                  </a:cubicBezTo>
                  <a:cubicBezTo>
                    <a:pt x="8704" y="731"/>
                    <a:pt x="8594" y="731"/>
                    <a:pt x="8476" y="685"/>
                  </a:cubicBezTo>
                  <a:cubicBezTo>
                    <a:pt x="8366" y="685"/>
                    <a:pt x="8247" y="649"/>
                    <a:pt x="8101" y="612"/>
                  </a:cubicBezTo>
                  <a:lnTo>
                    <a:pt x="8065" y="612"/>
                  </a:lnTo>
                  <a:cubicBezTo>
                    <a:pt x="7226" y="457"/>
                    <a:pt x="6240" y="311"/>
                    <a:pt x="5246" y="193"/>
                  </a:cubicBezTo>
                  <a:cubicBezTo>
                    <a:pt x="4826" y="156"/>
                    <a:pt x="4370" y="83"/>
                    <a:pt x="3914" y="83"/>
                  </a:cubicBezTo>
                  <a:lnTo>
                    <a:pt x="3613" y="83"/>
                  </a:lnTo>
                  <a:cubicBezTo>
                    <a:pt x="3312" y="83"/>
                    <a:pt x="3048" y="83"/>
                    <a:pt x="2737" y="120"/>
                  </a:cubicBezTo>
                  <a:cubicBezTo>
                    <a:pt x="2245" y="193"/>
                    <a:pt x="1752" y="311"/>
                    <a:pt x="1332" y="457"/>
                  </a:cubicBezTo>
                  <a:cubicBezTo>
                    <a:pt x="949" y="612"/>
                    <a:pt x="575" y="840"/>
                    <a:pt x="229" y="1105"/>
                  </a:cubicBezTo>
                  <a:cubicBezTo>
                    <a:pt x="229" y="1141"/>
                    <a:pt x="192" y="1141"/>
                    <a:pt x="156" y="1187"/>
                  </a:cubicBezTo>
                  <a:cubicBezTo>
                    <a:pt x="119" y="1223"/>
                    <a:pt x="83" y="1260"/>
                    <a:pt x="37" y="1296"/>
                  </a:cubicBezTo>
                  <a:cubicBezTo>
                    <a:pt x="1" y="1333"/>
                    <a:pt x="1" y="1369"/>
                    <a:pt x="37" y="1415"/>
                  </a:cubicBezTo>
                  <a:cubicBezTo>
                    <a:pt x="37" y="1451"/>
                    <a:pt x="83" y="1451"/>
                    <a:pt x="83" y="1488"/>
                  </a:cubicBezTo>
                  <a:lnTo>
                    <a:pt x="119" y="1488"/>
                  </a:lnTo>
                  <a:lnTo>
                    <a:pt x="156" y="1524"/>
                  </a:lnTo>
                  <a:lnTo>
                    <a:pt x="192" y="1524"/>
                  </a:lnTo>
                  <a:cubicBezTo>
                    <a:pt x="192" y="1524"/>
                    <a:pt x="229" y="1561"/>
                    <a:pt x="265" y="1561"/>
                  </a:cubicBezTo>
                  <a:lnTo>
                    <a:pt x="347" y="1561"/>
                  </a:lnTo>
                  <a:lnTo>
                    <a:pt x="539" y="1643"/>
                  </a:lnTo>
                  <a:cubicBezTo>
                    <a:pt x="685" y="1680"/>
                    <a:pt x="840" y="1716"/>
                    <a:pt x="995" y="1753"/>
                  </a:cubicBezTo>
                  <a:cubicBezTo>
                    <a:pt x="1259" y="1826"/>
                    <a:pt x="1561" y="1944"/>
                    <a:pt x="1944" y="2017"/>
                  </a:cubicBezTo>
                  <a:cubicBezTo>
                    <a:pt x="2135" y="2054"/>
                    <a:pt x="2318" y="2136"/>
                    <a:pt x="2546" y="2172"/>
                  </a:cubicBezTo>
                  <a:lnTo>
                    <a:pt x="2591" y="2172"/>
                  </a:lnTo>
                  <a:cubicBezTo>
                    <a:pt x="2965" y="2282"/>
                    <a:pt x="3385" y="2400"/>
                    <a:pt x="3768" y="2473"/>
                  </a:cubicBezTo>
                  <a:cubicBezTo>
                    <a:pt x="3960" y="2555"/>
                    <a:pt x="4142" y="2592"/>
                    <a:pt x="4297" y="2628"/>
                  </a:cubicBezTo>
                  <a:lnTo>
                    <a:pt x="4297" y="2701"/>
                  </a:lnTo>
                  <a:cubicBezTo>
                    <a:pt x="4334" y="2783"/>
                    <a:pt x="4334" y="2856"/>
                    <a:pt x="4416" y="2893"/>
                  </a:cubicBezTo>
                  <a:cubicBezTo>
                    <a:pt x="4416" y="2966"/>
                    <a:pt x="4452" y="3011"/>
                    <a:pt x="4525" y="3048"/>
                  </a:cubicBezTo>
                  <a:cubicBezTo>
                    <a:pt x="4562" y="3084"/>
                    <a:pt x="4644" y="3121"/>
                    <a:pt x="4680" y="3121"/>
                  </a:cubicBezTo>
                  <a:cubicBezTo>
                    <a:pt x="4717" y="3157"/>
                    <a:pt x="4790" y="3157"/>
                    <a:pt x="4826" y="3157"/>
                  </a:cubicBezTo>
                  <a:cubicBezTo>
                    <a:pt x="4909" y="3157"/>
                    <a:pt x="4982" y="3121"/>
                    <a:pt x="5055" y="3121"/>
                  </a:cubicBezTo>
                  <a:cubicBezTo>
                    <a:pt x="5100" y="3084"/>
                    <a:pt x="5137" y="3048"/>
                    <a:pt x="5210" y="2966"/>
                  </a:cubicBezTo>
                  <a:cubicBezTo>
                    <a:pt x="5474" y="3084"/>
                    <a:pt x="5784" y="3194"/>
                    <a:pt x="6049" y="3313"/>
                  </a:cubicBezTo>
                  <a:cubicBezTo>
                    <a:pt x="6505" y="3504"/>
                    <a:pt x="6925" y="3650"/>
                    <a:pt x="7381" y="3842"/>
                  </a:cubicBezTo>
                  <a:cubicBezTo>
                    <a:pt x="7755" y="3997"/>
                    <a:pt x="8138" y="4152"/>
                    <a:pt x="8521" y="4298"/>
                  </a:cubicBezTo>
                  <a:cubicBezTo>
                    <a:pt x="8704" y="4380"/>
                    <a:pt x="8895" y="4453"/>
                    <a:pt x="9050" y="4526"/>
                  </a:cubicBezTo>
                  <a:lnTo>
                    <a:pt x="9242" y="4644"/>
                  </a:lnTo>
                  <a:lnTo>
                    <a:pt x="9278" y="4644"/>
                  </a:lnTo>
                  <a:cubicBezTo>
                    <a:pt x="9388" y="4681"/>
                    <a:pt x="9506" y="4717"/>
                    <a:pt x="9579" y="4754"/>
                  </a:cubicBezTo>
                  <a:cubicBezTo>
                    <a:pt x="9616" y="4790"/>
                    <a:pt x="9661" y="4836"/>
                    <a:pt x="9698" y="4836"/>
                  </a:cubicBezTo>
                  <a:cubicBezTo>
                    <a:pt x="9698" y="4836"/>
                    <a:pt x="9734" y="4836"/>
                    <a:pt x="9734" y="4790"/>
                  </a:cubicBezTo>
                  <a:cubicBezTo>
                    <a:pt x="11523" y="3960"/>
                    <a:pt x="13192" y="3048"/>
                    <a:pt x="14788" y="2172"/>
                  </a:cubicBezTo>
                  <a:lnTo>
                    <a:pt x="14944" y="2054"/>
                  </a:lnTo>
                  <a:cubicBezTo>
                    <a:pt x="15135" y="1944"/>
                    <a:pt x="15363" y="1826"/>
                    <a:pt x="15546" y="1716"/>
                  </a:cubicBezTo>
                  <a:cubicBezTo>
                    <a:pt x="15737" y="1643"/>
                    <a:pt x="15892" y="1524"/>
                    <a:pt x="16084" y="1415"/>
                  </a:cubicBezTo>
                  <a:lnTo>
                    <a:pt x="16312" y="1260"/>
                  </a:lnTo>
                  <a:cubicBezTo>
                    <a:pt x="16348" y="1260"/>
                    <a:pt x="16348" y="1223"/>
                    <a:pt x="16385" y="1223"/>
                  </a:cubicBezTo>
                  <a:cubicBezTo>
                    <a:pt x="16385" y="1187"/>
                    <a:pt x="16385" y="1141"/>
                    <a:pt x="16348" y="1141"/>
                  </a:cubicBezTo>
                  <a:cubicBezTo>
                    <a:pt x="16348" y="1105"/>
                    <a:pt x="16312" y="1068"/>
                    <a:pt x="16275" y="1068"/>
                  </a:cubicBezTo>
                  <a:lnTo>
                    <a:pt x="16230" y="1032"/>
                  </a:lnTo>
                  <a:cubicBezTo>
                    <a:pt x="16157" y="913"/>
                    <a:pt x="16002" y="767"/>
                    <a:pt x="15819" y="649"/>
                  </a:cubicBezTo>
                  <a:cubicBezTo>
                    <a:pt x="15701" y="576"/>
                    <a:pt x="15546" y="457"/>
                    <a:pt x="15400" y="384"/>
                  </a:cubicBezTo>
                  <a:cubicBezTo>
                    <a:pt x="15089" y="275"/>
                    <a:pt x="14788" y="156"/>
                    <a:pt x="14369" y="120"/>
                  </a:cubicBezTo>
                  <a:cubicBezTo>
                    <a:pt x="14031" y="47"/>
                    <a:pt x="13612" y="1"/>
                    <a:pt x="13192" y="1"/>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47"/>
            <p:cNvSpPr/>
            <p:nvPr/>
          </p:nvSpPr>
          <p:spPr>
            <a:xfrm>
              <a:off x="7213974" y="596191"/>
              <a:ext cx="357541" cy="108576"/>
            </a:xfrm>
            <a:custGeom>
              <a:avLst/>
              <a:gdLst/>
              <a:ahLst/>
              <a:cxnLst/>
              <a:rect l="l" t="t" r="r" b="b"/>
              <a:pathLst>
                <a:path w="4900" h="1488" extrusionOk="0">
                  <a:moveTo>
                    <a:pt x="110" y="0"/>
                  </a:moveTo>
                  <a:cubicBezTo>
                    <a:pt x="74" y="0"/>
                    <a:pt x="37" y="37"/>
                    <a:pt x="37" y="73"/>
                  </a:cubicBezTo>
                  <a:cubicBezTo>
                    <a:pt x="1" y="155"/>
                    <a:pt x="37" y="192"/>
                    <a:pt x="110" y="192"/>
                  </a:cubicBezTo>
                  <a:cubicBezTo>
                    <a:pt x="1141" y="383"/>
                    <a:pt x="2163" y="493"/>
                    <a:pt x="3194" y="803"/>
                  </a:cubicBezTo>
                  <a:lnTo>
                    <a:pt x="3230" y="803"/>
                  </a:lnTo>
                  <a:cubicBezTo>
                    <a:pt x="3458" y="876"/>
                    <a:pt x="3686" y="949"/>
                    <a:pt x="3914" y="1031"/>
                  </a:cubicBezTo>
                  <a:cubicBezTo>
                    <a:pt x="4179" y="1141"/>
                    <a:pt x="4407" y="1259"/>
                    <a:pt x="4635" y="1369"/>
                  </a:cubicBezTo>
                  <a:cubicBezTo>
                    <a:pt x="4635" y="1405"/>
                    <a:pt x="4671" y="1405"/>
                    <a:pt x="4708" y="1405"/>
                  </a:cubicBezTo>
                  <a:cubicBezTo>
                    <a:pt x="4708" y="1442"/>
                    <a:pt x="4744" y="1442"/>
                    <a:pt x="4790" y="1487"/>
                  </a:cubicBezTo>
                  <a:lnTo>
                    <a:pt x="4827" y="1487"/>
                  </a:lnTo>
                  <a:cubicBezTo>
                    <a:pt x="4827" y="1442"/>
                    <a:pt x="4863" y="1442"/>
                    <a:pt x="4863" y="1442"/>
                  </a:cubicBezTo>
                  <a:cubicBezTo>
                    <a:pt x="4900" y="1369"/>
                    <a:pt x="4900" y="1296"/>
                    <a:pt x="4863" y="1296"/>
                  </a:cubicBezTo>
                  <a:cubicBezTo>
                    <a:pt x="4516" y="1068"/>
                    <a:pt x="4142" y="876"/>
                    <a:pt x="3759" y="758"/>
                  </a:cubicBezTo>
                  <a:cubicBezTo>
                    <a:pt x="3376" y="612"/>
                    <a:pt x="2966" y="493"/>
                    <a:pt x="2582" y="420"/>
                  </a:cubicBezTo>
                  <a:cubicBezTo>
                    <a:pt x="1780" y="228"/>
                    <a:pt x="949" y="119"/>
                    <a:pt x="147"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47"/>
            <p:cNvSpPr/>
            <p:nvPr/>
          </p:nvSpPr>
          <p:spPr>
            <a:xfrm>
              <a:off x="7446967" y="654786"/>
              <a:ext cx="73" cy="73"/>
            </a:xfrm>
            <a:custGeom>
              <a:avLst/>
              <a:gdLst/>
              <a:ahLst/>
              <a:cxnLst/>
              <a:rect l="l" t="t" r="r" b="b"/>
              <a:pathLst>
                <a:path w="1" h="1" extrusionOk="0">
                  <a:moveTo>
                    <a:pt x="1" y="0"/>
                  </a:moveTo>
                  <a:lnTo>
                    <a:pt x="1" y="0"/>
                  </a:ln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47"/>
            <p:cNvSpPr/>
            <p:nvPr/>
          </p:nvSpPr>
          <p:spPr>
            <a:xfrm>
              <a:off x="7446967" y="654786"/>
              <a:ext cx="2773" cy="73"/>
            </a:xfrm>
            <a:custGeom>
              <a:avLst/>
              <a:gdLst/>
              <a:ahLst/>
              <a:cxnLst/>
              <a:rect l="l" t="t" r="r" b="b"/>
              <a:pathLst>
                <a:path w="38" h="1" extrusionOk="0">
                  <a:moveTo>
                    <a:pt x="37" y="0"/>
                  </a:moveTo>
                  <a:lnTo>
                    <a:pt x="37" y="0"/>
                  </a:lnTo>
                  <a:lnTo>
                    <a:pt x="1" y="0"/>
                  </a:ln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47"/>
            <p:cNvSpPr/>
            <p:nvPr/>
          </p:nvSpPr>
          <p:spPr>
            <a:xfrm>
              <a:off x="7222001" y="582180"/>
              <a:ext cx="302231" cy="80629"/>
            </a:xfrm>
            <a:custGeom>
              <a:avLst/>
              <a:gdLst/>
              <a:ahLst/>
              <a:cxnLst/>
              <a:rect l="l" t="t" r="r" b="b"/>
              <a:pathLst>
                <a:path w="4142" h="1105" extrusionOk="0">
                  <a:moveTo>
                    <a:pt x="912" y="1"/>
                  </a:moveTo>
                  <a:cubicBezTo>
                    <a:pt x="648" y="1"/>
                    <a:pt x="347" y="37"/>
                    <a:pt x="73" y="119"/>
                  </a:cubicBezTo>
                  <a:cubicBezTo>
                    <a:pt x="37" y="119"/>
                    <a:pt x="0" y="192"/>
                    <a:pt x="37" y="229"/>
                  </a:cubicBezTo>
                  <a:cubicBezTo>
                    <a:pt x="37" y="265"/>
                    <a:pt x="73" y="311"/>
                    <a:pt x="73" y="311"/>
                  </a:cubicBezTo>
                  <a:lnTo>
                    <a:pt x="228" y="311"/>
                  </a:lnTo>
                  <a:cubicBezTo>
                    <a:pt x="228" y="265"/>
                    <a:pt x="265" y="265"/>
                    <a:pt x="301" y="265"/>
                  </a:cubicBezTo>
                  <a:cubicBezTo>
                    <a:pt x="301" y="311"/>
                    <a:pt x="347" y="347"/>
                    <a:pt x="383" y="347"/>
                  </a:cubicBezTo>
                  <a:cubicBezTo>
                    <a:pt x="1177" y="420"/>
                    <a:pt x="1980" y="575"/>
                    <a:pt x="2737" y="767"/>
                  </a:cubicBezTo>
                  <a:cubicBezTo>
                    <a:pt x="2773" y="767"/>
                    <a:pt x="2810" y="721"/>
                    <a:pt x="2856" y="685"/>
                  </a:cubicBezTo>
                  <a:cubicBezTo>
                    <a:pt x="2929" y="721"/>
                    <a:pt x="3001" y="721"/>
                    <a:pt x="3084" y="767"/>
                  </a:cubicBezTo>
                  <a:cubicBezTo>
                    <a:pt x="3385" y="840"/>
                    <a:pt x="3686" y="950"/>
                    <a:pt x="3950" y="1105"/>
                  </a:cubicBezTo>
                  <a:cubicBezTo>
                    <a:pt x="4032" y="1105"/>
                    <a:pt x="4105" y="1105"/>
                    <a:pt x="4105" y="1032"/>
                  </a:cubicBezTo>
                  <a:cubicBezTo>
                    <a:pt x="4142" y="995"/>
                    <a:pt x="4105" y="913"/>
                    <a:pt x="4069" y="877"/>
                  </a:cubicBezTo>
                  <a:cubicBezTo>
                    <a:pt x="3458" y="575"/>
                    <a:pt x="2810" y="311"/>
                    <a:pt x="2126" y="156"/>
                  </a:cubicBezTo>
                  <a:cubicBezTo>
                    <a:pt x="1788" y="83"/>
                    <a:pt x="1442" y="1"/>
                    <a:pt x="1104"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47"/>
            <p:cNvSpPr/>
            <p:nvPr/>
          </p:nvSpPr>
          <p:spPr>
            <a:xfrm>
              <a:off x="7563500" y="693388"/>
              <a:ext cx="362794" cy="152502"/>
            </a:xfrm>
            <a:custGeom>
              <a:avLst/>
              <a:gdLst/>
              <a:ahLst/>
              <a:cxnLst/>
              <a:rect l="l" t="t" r="r" b="b"/>
              <a:pathLst>
                <a:path w="4972" h="2090" extrusionOk="0">
                  <a:moveTo>
                    <a:pt x="110" y="0"/>
                  </a:moveTo>
                  <a:cubicBezTo>
                    <a:pt x="37" y="0"/>
                    <a:pt x="0" y="73"/>
                    <a:pt x="0" y="110"/>
                  </a:cubicBezTo>
                  <a:lnTo>
                    <a:pt x="0" y="155"/>
                  </a:lnTo>
                  <a:lnTo>
                    <a:pt x="265" y="155"/>
                  </a:lnTo>
                  <a:cubicBezTo>
                    <a:pt x="529" y="192"/>
                    <a:pt x="794" y="192"/>
                    <a:pt x="1058" y="265"/>
                  </a:cubicBezTo>
                  <a:cubicBezTo>
                    <a:pt x="1405" y="301"/>
                    <a:pt x="1779" y="383"/>
                    <a:pt x="2126" y="529"/>
                  </a:cubicBezTo>
                  <a:cubicBezTo>
                    <a:pt x="2463" y="648"/>
                    <a:pt x="2810" y="757"/>
                    <a:pt x="3111" y="949"/>
                  </a:cubicBezTo>
                  <a:cubicBezTo>
                    <a:pt x="3266" y="1022"/>
                    <a:pt x="3421" y="1104"/>
                    <a:pt x="3531" y="1177"/>
                  </a:cubicBezTo>
                  <a:cubicBezTo>
                    <a:pt x="3604" y="1214"/>
                    <a:pt x="3649" y="1250"/>
                    <a:pt x="3722" y="1296"/>
                  </a:cubicBezTo>
                  <a:cubicBezTo>
                    <a:pt x="4105" y="1524"/>
                    <a:pt x="4443" y="1788"/>
                    <a:pt x="4789" y="2089"/>
                  </a:cubicBezTo>
                  <a:lnTo>
                    <a:pt x="4862" y="2089"/>
                  </a:lnTo>
                  <a:cubicBezTo>
                    <a:pt x="4899" y="2089"/>
                    <a:pt x="4935" y="2053"/>
                    <a:pt x="4935" y="2053"/>
                  </a:cubicBezTo>
                  <a:cubicBezTo>
                    <a:pt x="4972" y="2016"/>
                    <a:pt x="4972" y="1934"/>
                    <a:pt x="4935" y="1898"/>
                  </a:cubicBezTo>
                  <a:cubicBezTo>
                    <a:pt x="4333" y="1369"/>
                    <a:pt x="3649" y="949"/>
                    <a:pt x="2919" y="611"/>
                  </a:cubicBezTo>
                  <a:cubicBezTo>
                    <a:pt x="2545" y="456"/>
                    <a:pt x="2162" y="301"/>
                    <a:pt x="1779" y="192"/>
                  </a:cubicBezTo>
                  <a:cubicBezTo>
                    <a:pt x="1405" y="110"/>
                    <a:pt x="1022" y="37"/>
                    <a:pt x="602"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47"/>
            <p:cNvSpPr/>
            <p:nvPr/>
          </p:nvSpPr>
          <p:spPr>
            <a:xfrm>
              <a:off x="7832395" y="784602"/>
              <a:ext cx="2773" cy="3357"/>
            </a:xfrm>
            <a:custGeom>
              <a:avLst/>
              <a:gdLst/>
              <a:ahLst/>
              <a:cxnLst/>
              <a:rect l="l" t="t" r="r" b="b"/>
              <a:pathLst>
                <a:path w="38" h="46" extrusionOk="0">
                  <a:moveTo>
                    <a:pt x="37" y="46"/>
                  </a:moveTo>
                  <a:lnTo>
                    <a:pt x="1" y="0"/>
                  </a:ln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47"/>
            <p:cNvSpPr/>
            <p:nvPr/>
          </p:nvSpPr>
          <p:spPr>
            <a:xfrm>
              <a:off x="7835094" y="787885"/>
              <a:ext cx="73" cy="73"/>
            </a:xfrm>
            <a:custGeom>
              <a:avLst/>
              <a:gdLst/>
              <a:ahLst/>
              <a:cxnLst/>
              <a:rect l="l" t="t" r="r" b="b"/>
              <a:pathLst>
                <a:path w="1" h="1" extrusionOk="0">
                  <a:moveTo>
                    <a:pt x="0" y="1"/>
                  </a:move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47"/>
            <p:cNvSpPr/>
            <p:nvPr/>
          </p:nvSpPr>
          <p:spPr>
            <a:xfrm>
              <a:off x="7909578" y="590859"/>
              <a:ext cx="446819" cy="255040"/>
            </a:xfrm>
            <a:custGeom>
              <a:avLst/>
              <a:gdLst/>
              <a:ahLst/>
              <a:cxnLst/>
              <a:rect l="l" t="t" r="r" b="b"/>
              <a:pathLst>
                <a:path w="6542" h="3614" extrusionOk="0">
                  <a:moveTo>
                    <a:pt x="6387" y="1"/>
                  </a:moveTo>
                  <a:cubicBezTo>
                    <a:pt x="6086" y="192"/>
                    <a:pt x="5785" y="384"/>
                    <a:pt x="5474" y="539"/>
                  </a:cubicBezTo>
                  <a:cubicBezTo>
                    <a:pt x="5210" y="721"/>
                    <a:pt x="4909" y="913"/>
                    <a:pt x="4608" y="1068"/>
                  </a:cubicBezTo>
                  <a:cubicBezTo>
                    <a:pt x="4033" y="1406"/>
                    <a:pt x="3422" y="1752"/>
                    <a:pt x="2820" y="2090"/>
                  </a:cubicBezTo>
                  <a:lnTo>
                    <a:pt x="2856" y="2053"/>
                  </a:lnTo>
                  <a:lnTo>
                    <a:pt x="2856" y="2053"/>
                  </a:lnTo>
                  <a:cubicBezTo>
                    <a:pt x="1944" y="2546"/>
                    <a:pt x="1032" y="3002"/>
                    <a:pt x="83" y="3385"/>
                  </a:cubicBezTo>
                  <a:cubicBezTo>
                    <a:pt x="46" y="3422"/>
                    <a:pt x="1" y="3504"/>
                    <a:pt x="46" y="3540"/>
                  </a:cubicBezTo>
                  <a:cubicBezTo>
                    <a:pt x="46" y="3577"/>
                    <a:pt x="83" y="3613"/>
                    <a:pt x="119" y="3613"/>
                  </a:cubicBezTo>
                  <a:cubicBezTo>
                    <a:pt x="1141" y="3048"/>
                    <a:pt x="2136" y="2509"/>
                    <a:pt x="3157" y="1944"/>
                  </a:cubicBezTo>
                  <a:cubicBezTo>
                    <a:pt x="4298" y="1333"/>
                    <a:pt x="5401" y="721"/>
                    <a:pt x="6542" y="83"/>
                  </a:cubicBezTo>
                  <a:lnTo>
                    <a:pt x="6542" y="37"/>
                  </a:lnTo>
                  <a:cubicBezTo>
                    <a:pt x="6505" y="1"/>
                    <a:pt x="6505" y="1"/>
                    <a:pt x="6469"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47"/>
            <p:cNvSpPr/>
            <p:nvPr/>
          </p:nvSpPr>
          <p:spPr>
            <a:xfrm>
              <a:off x="7626692" y="601518"/>
              <a:ext cx="696402" cy="228826"/>
            </a:xfrm>
            <a:custGeom>
              <a:avLst/>
              <a:gdLst/>
              <a:ahLst/>
              <a:cxnLst/>
              <a:rect l="l" t="t" r="r" b="b"/>
              <a:pathLst>
                <a:path w="9544" h="3136" extrusionOk="0">
                  <a:moveTo>
                    <a:pt x="9434" y="0"/>
                  </a:moveTo>
                  <a:cubicBezTo>
                    <a:pt x="9397" y="0"/>
                    <a:pt x="9351" y="0"/>
                    <a:pt x="9351" y="46"/>
                  </a:cubicBezTo>
                  <a:cubicBezTo>
                    <a:pt x="8786" y="420"/>
                    <a:pt x="8211" y="803"/>
                    <a:pt x="7609" y="1104"/>
                  </a:cubicBezTo>
                  <a:cubicBezTo>
                    <a:pt x="7417" y="1223"/>
                    <a:pt x="7226" y="1296"/>
                    <a:pt x="7034" y="1369"/>
                  </a:cubicBezTo>
                  <a:cubicBezTo>
                    <a:pt x="6770" y="1487"/>
                    <a:pt x="6469" y="1597"/>
                    <a:pt x="6159" y="1752"/>
                  </a:cubicBezTo>
                  <a:cubicBezTo>
                    <a:pt x="6122" y="1752"/>
                    <a:pt x="6122" y="1788"/>
                    <a:pt x="6086" y="1788"/>
                  </a:cubicBezTo>
                  <a:cubicBezTo>
                    <a:pt x="5821" y="1907"/>
                    <a:pt x="5556" y="2053"/>
                    <a:pt x="5292" y="2172"/>
                  </a:cubicBezTo>
                  <a:cubicBezTo>
                    <a:pt x="5100" y="2244"/>
                    <a:pt x="4945" y="2363"/>
                    <a:pt x="4790" y="2436"/>
                  </a:cubicBezTo>
                  <a:cubicBezTo>
                    <a:pt x="4644" y="2509"/>
                    <a:pt x="4489" y="2591"/>
                    <a:pt x="4334" y="2664"/>
                  </a:cubicBezTo>
                  <a:cubicBezTo>
                    <a:pt x="4261" y="2737"/>
                    <a:pt x="4152" y="2783"/>
                    <a:pt x="4069" y="2819"/>
                  </a:cubicBezTo>
                  <a:lnTo>
                    <a:pt x="3960" y="2819"/>
                  </a:lnTo>
                  <a:cubicBezTo>
                    <a:pt x="3613" y="2281"/>
                    <a:pt x="3048" y="1943"/>
                    <a:pt x="2473" y="1715"/>
                  </a:cubicBezTo>
                  <a:cubicBezTo>
                    <a:pt x="2172" y="1560"/>
                    <a:pt x="1871" y="1487"/>
                    <a:pt x="1524" y="1414"/>
                  </a:cubicBezTo>
                  <a:cubicBezTo>
                    <a:pt x="1223" y="1332"/>
                    <a:pt x="876" y="1259"/>
                    <a:pt x="575" y="1223"/>
                  </a:cubicBezTo>
                  <a:cubicBezTo>
                    <a:pt x="420" y="1223"/>
                    <a:pt x="274" y="1223"/>
                    <a:pt x="119" y="1186"/>
                  </a:cubicBezTo>
                  <a:cubicBezTo>
                    <a:pt x="83" y="1186"/>
                    <a:pt x="1" y="1223"/>
                    <a:pt x="1" y="1296"/>
                  </a:cubicBezTo>
                  <a:cubicBezTo>
                    <a:pt x="1" y="1332"/>
                    <a:pt x="46" y="1414"/>
                    <a:pt x="83" y="1414"/>
                  </a:cubicBezTo>
                  <a:cubicBezTo>
                    <a:pt x="119" y="1451"/>
                    <a:pt x="156" y="1487"/>
                    <a:pt x="229" y="1524"/>
                  </a:cubicBezTo>
                  <a:cubicBezTo>
                    <a:pt x="539" y="1560"/>
                    <a:pt x="876" y="1642"/>
                    <a:pt x="1187" y="1752"/>
                  </a:cubicBezTo>
                  <a:cubicBezTo>
                    <a:pt x="1260" y="1752"/>
                    <a:pt x="1369" y="1788"/>
                    <a:pt x="1451" y="1788"/>
                  </a:cubicBezTo>
                  <a:cubicBezTo>
                    <a:pt x="1597" y="1825"/>
                    <a:pt x="1752" y="1825"/>
                    <a:pt x="1907" y="1870"/>
                  </a:cubicBezTo>
                  <a:cubicBezTo>
                    <a:pt x="1944" y="1907"/>
                    <a:pt x="1980" y="1907"/>
                    <a:pt x="2017" y="1907"/>
                  </a:cubicBezTo>
                  <a:cubicBezTo>
                    <a:pt x="2099" y="1943"/>
                    <a:pt x="2172" y="1980"/>
                    <a:pt x="2281" y="2016"/>
                  </a:cubicBezTo>
                  <a:cubicBezTo>
                    <a:pt x="2400" y="2099"/>
                    <a:pt x="2473" y="2135"/>
                    <a:pt x="2592" y="2208"/>
                  </a:cubicBezTo>
                  <a:cubicBezTo>
                    <a:pt x="2592" y="2208"/>
                    <a:pt x="2628" y="2244"/>
                    <a:pt x="2665" y="2281"/>
                  </a:cubicBezTo>
                  <a:cubicBezTo>
                    <a:pt x="2783" y="2327"/>
                    <a:pt x="2856" y="2363"/>
                    <a:pt x="2966" y="2436"/>
                  </a:cubicBezTo>
                  <a:lnTo>
                    <a:pt x="3011" y="2473"/>
                  </a:lnTo>
                  <a:cubicBezTo>
                    <a:pt x="3084" y="2509"/>
                    <a:pt x="3157" y="2591"/>
                    <a:pt x="3239" y="2664"/>
                  </a:cubicBezTo>
                  <a:cubicBezTo>
                    <a:pt x="3349" y="2783"/>
                    <a:pt x="3504" y="2929"/>
                    <a:pt x="3695" y="3011"/>
                  </a:cubicBezTo>
                  <a:cubicBezTo>
                    <a:pt x="3732" y="3011"/>
                    <a:pt x="3805" y="3047"/>
                    <a:pt x="3841" y="3047"/>
                  </a:cubicBezTo>
                  <a:lnTo>
                    <a:pt x="3923" y="3047"/>
                  </a:lnTo>
                  <a:lnTo>
                    <a:pt x="3923" y="3084"/>
                  </a:lnTo>
                  <a:cubicBezTo>
                    <a:pt x="3923" y="3110"/>
                    <a:pt x="3960" y="3135"/>
                    <a:pt x="4007" y="3135"/>
                  </a:cubicBezTo>
                  <a:cubicBezTo>
                    <a:pt x="4027" y="3135"/>
                    <a:pt x="4048" y="3131"/>
                    <a:pt x="4069" y="3120"/>
                  </a:cubicBezTo>
                  <a:cubicBezTo>
                    <a:pt x="4334" y="3011"/>
                    <a:pt x="4608" y="2929"/>
                    <a:pt x="4872" y="2819"/>
                  </a:cubicBezTo>
                  <a:cubicBezTo>
                    <a:pt x="5018" y="2783"/>
                    <a:pt x="5137" y="2701"/>
                    <a:pt x="5246" y="2664"/>
                  </a:cubicBezTo>
                  <a:cubicBezTo>
                    <a:pt x="5401" y="2591"/>
                    <a:pt x="5593" y="2473"/>
                    <a:pt x="5748" y="2400"/>
                  </a:cubicBezTo>
                  <a:lnTo>
                    <a:pt x="5748" y="2327"/>
                  </a:lnTo>
                  <a:cubicBezTo>
                    <a:pt x="5930" y="2244"/>
                    <a:pt x="6159" y="2135"/>
                    <a:pt x="6350" y="2053"/>
                  </a:cubicBezTo>
                  <a:cubicBezTo>
                    <a:pt x="6578" y="1943"/>
                    <a:pt x="6806" y="1825"/>
                    <a:pt x="7034" y="1679"/>
                  </a:cubicBezTo>
                  <a:cubicBezTo>
                    <a:pt x="7573" y="1369"/>
                    <a:pt x="8138" y="1104"/>
                    <a:pt x="8667" y="803"/>
                  </a:cubicBezTo>
                  <a:cubicBezTo>
                    <a:pt x="8859" y="685"/>
                    <a:pt x="9014" y="575"/>
                    <a:pt x="9206" y="420"/>
                  </a:cubicBezTo>
                  <a:cubicBezTo>
                    <a:pt x="9278" y="347"/>
                    <a:pt x="9397" y="274"/>
                    <a:pt x="9470" y="192"/>
                  </a:cubicBezTo>
                  <a:cubicBezTo>
                    <a:pt x="9507" y="155"/>
                    <a:pt x="9543" y="119"/>
                    <a:pt x="9507" y="46"/>
                  </a:cubicBezTo>
                  <a:cubicBezTo>
                    <a:pt x="9470" y="0"/>
                    <a:pt x="9434" y="0"/>
                    <a:pt x="9434"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47"/>
            <p:cNvSpPr/>
            <p:nvPr/>
          </p:nvSpPr>
          <p:spPr>
            <a:xfrm>
              <a:off x="8015476" y="751254"/>
              <a:ext cx="55309" cy="36703"/>
            </a:xfrm>
            <a:custGeom>
              <a:avLst/>
              <a:gdLst/>
              <a:ahLst/>
              <a:cxnLst/>
              <a:rect l="l" t="t" r="r" b="b"/>
              <a:pathLst>
                <a:path w="758" h="503" extrusionOk="0">
                  <a:moveTo>
                    <a:pt x="648" y="1"/>
                  </a:moveTo>
                  <a:lnTo>
                    <a:pt x="566" y="47"/>
                  </a:lnTo>
                  <a:cubicBezTo>
                    <a:pt x="493" y="83"/>
                    <a:pt x="420" y="120"/>
                    <a:pt x="338" y="156"/>
                  </a:cubicBezTo>
                  <a:cubicBezTo>
                    <a:pt x="301" y="156"/>
                    <a:pt x="301" y="192"/>
                    <a:pt x="265" y="229"/>
                  </a:cubicBezTo>
                  <a:cubicBezTo>
                    <a:pt x="228" y="275"/>
                    <a:pt x="146" y="275"/>
                    <a:pt x="73" y="311"/>
                  </a:cubicBezTo>
                  <a:cubicBezTo>
                    <a:pt x="37" y="348"/>
                    <a:pt x="0" y="384"/>
                    <a:pt x="37" y="457"/>
                  </a:cubicBezTo>
                  <a:cubicBezTo>
                    <a:pt x="37" y="503"/>
                    <a:pt x="73" y="503"/>
                    <a:pt x="110" y="503"/>
                  </a:cubicBezTo>
                  <a:cubicBezTo>
                    <a:pt x="301" y="384"/>
                    <a:pt x="529" y="275"/>
                    <a:pt x="721" y="156"/>
                  </a:cubicBezTo>
                  <a:cubicBezTo>
                    <a:pt x="758" y="156"/>
                    <a:pt x="758" y="120"/>
                    <a:pt x="721" y="83"/>
                  </a:cubicBezTo>
                  <a:cubicBezTo>
                    <a:pt x="721" y="47"/>
                    <a:pt x="685" y="1"/>
                    <a:pt x="648"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47"/>
            <p:cNvSpPr/>
            <p:nvPr/>
          </p:nvSpPr>
          <p:spPr>
            <a:xfrm>
              <a:off x="8092678" y="588164"/>
              <a:ext cx="263705" cy="138565"/>
            </a:xfrm>
            <a:custGeom>
              <a:avLst/>
              <a:gdLst/>
              <a:ahLst/>
              <a:cxnLst/>
              <a:rect l="l" t="t" r="r" b="b"/>
              <a:pathLst>
                <a:path w="3614" h="1899" extrusionOk="0">
                  <a:moveTo>
                    <a:pt x="3385" y="1"/>
                  </a:moveTo>
                  <a:cubicBezTo>
                    <a:pt x="3349" y="37"/>
                    <a:pt x="3349" y="37"/>
                    <a:pt x="3312" y="74"/>
                  </a:cubicBezTo>
                  <a:cubicBezTo>
                    <a:pt x="3294" y="56"/>
                    <a:pt x="3276" y="46"/>
                    <a:pt x="3256" y="46"/>
                  </a:cubicBezTo>
                  <a:cubicBezTo>
                    <a:pt x="3237" y="46"/>
                    <a:pt x="3216" y="56"/>
                    <a:pt x="3194" y="74"/>
                  </a:cubicBezTo>
                  <a:cubicBezTo>
                    <a:pt x="3084" y="110"/>
                    <a:pt x="3011" y="183"/>
                    <a:pt x="2892" y="265"/>
                  </a:cubicBezTo>
                  <a:cubicBezTo>
                    <a:pt x="2892" y="229"/>
                    <a:pt x="2856" y="229"/>
                    <a:pt x="2820" y="229"/>
                  </a:cubicBezTo>
                  <a:cubicBezTo>
                    <a:pt x="2473" y="338"/>
                    <a:pt x="2135" y="530"/>
                    <a:pt x="1825" y="758"/>
                  </a:cubicBezTo>
                  <a:cubicBezTo>
                    <a:pt x="1597" y="831"/>
                    <a:pt x="1369" y="950"/>
                    <a:pt x="1187" y="1059"/>
                  </a:cubicBezTo>
                  <a:lnTo>
                    <a:pt x="1141" y="1096"/>
                  </a:lnTo>
                  <a:cubicBezTo>
                    <a:pt x="767" y="1287"/>
                    <a:pt x="384" y="1479"/>
                    <a:pt x="46" y="1707"/>
                  </a:cubicBezTo>
                  <a:cubicBezTo>
                    <a:pt x="1" y="1707"/>
                    <a:pt x="1" y="1780"/>
                    <a:pt x="1" y="1825"/>
                  </a:cubicBezTo>
                  <a:lnTo>
                    <a:pt x="46" y="1862"/>
                  </a:lnTo>
                  <a:cubicBezTo>
                    <a:pt x="83" y="1898"/>
                    <a:pt x="119" y="1898"/>
                    <a:pt x="119" y="1898"/>
                  </a:cubicBezTo>
                  <a:cubicBezTo>
                    <a:pt x="311" y="1862"/>
                    <a:pt x="457" y="1825"/>
                    <a:pt x="612" y="1743"/>
                  </a:cubicBezTo>
                  <a:cubicBezTo>
                    <a:pt x="803" y="1670"/>
                    <a:pt x="958" y="1597"/>
                    <a:pt x="1141" y="1479"/>
                  </a:cubicBezTo>
                  <a:cubicBezTo>
                    <a:pt x="1415" y="1324"/>
                    <a:pt x="1716" y="1141"/>
                    <a:pt x="1980" y="950"/>
                  </a:cubicBezTo>
                  <a:cubicBezTo>
                    <a:pt x="1980" y="950"/>
                    <a:pt x="2017" y="950"/>
                    <a:pt x="2017" y="913"/>
                  </a:cubicBezTo>
                  <a:cubicBezTo>
                    <a:pt x="2245" y="868"/>
                    <a:pt x="2436" y="758"/>
                    <a:pt x="2628" y="639"/>
                  </a:cubicBezTo>
                  <a:lnTo>
                    <a:pt x="2701" y="639"/>
                  </a:lnTo>
                  <a:cubicBezTo>
                    <a:pt x="2737" y="603"/>
                    <a:pt x="2783" y="603"/>
                    <a:pt x="2783" y="603"/>
                  </a:cubicBezTo>
                  <a:cubicBezTo>
                    <a:pt x="2801" y="621"/>
                    <a:pt x="2829" y="630"/>
                    <a:pt x="2856" y="630"/>
                  </a:cubicBezTo>
                  <a:cubicBezTo>
                    <a:pt x="2883" y="630"/>
                    <a:pt x="2911" y="621"/>
                    <a:pt x="2929" y="603"/>
                  </a:cubicBezTo>
                  <a:cubicBezTo>
                    <a:pt x="3121" y="493"/>
                    <a:pt x="3349" y="338"/>
                    <a:pt x="3540" y="183"/>
                  </a:cubicBezTo>
                  <a:cubicBezTo>
                    <a:pt x="3577" y="183"/>
                    <a:pt x="3577" y="147"/>
                    <a:pt x="3577" y="147"/>
                  </a:cubicBezTo>
                  <a:cubicBezTo>
                    <a:pt x="3613" y="110"/>
                    <a:pt x="3577" y="74"/>
                    <a:pt x="3577" y="37"/>
                  </a:cubicBezTo>
                  <a:cubicBezTo>
                    <a:pt x="3577" y="37"/>
                    <a:pt x="3540" y="1"/>
                    <a:pt x="3504"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47"/>
            <p:cNvSpPr/>
            <p:nvPr/>
          </p:nvSpPr>
          <p:spPr>
            <a:xfrm>
              <a:off x="7202664" y="351884"/>
              <a:ext cx="1143036" cy="469327"/>
            </a:xfrm>
            <a:custGeom>
              <a:avLst/>
              <a:gdLst/>
              <a:ahLst/>
              <a:cxnLst/>
              <a:rect l="l" t="t" r="r" b="b"/>
              <a:pathLst>
                <a:path w="15665" h="6432" extrusionOk="0">
                  <a:moveTo>
                    <a:pt x="6122" y="0"/>
                  </a:moveTo>
                  <a:cubicBezTo>
                    <a:pt x="5812" y="0"/>
                    <a:pt x="5511" y="46"/>
                    <a:pt x="5246" y="119"/>
                  </a:cubicBezTo>
                  <a:lnTo>
                    <a:pt x="5173" y="119"/>
                  </a:lnTo>
                  <a:lnTo>
                    <a:pt x="5173" y="155"/>
                  </a:lnTo>
                  <a:lnTo>
                    <a:pt x="4945" y="274"/>
                  </a:lnTo>
                  <a:lnTo>
                    <a:pt x="4899" y="274"/>
                  </a:lnTo>
                  <a:cubicBezTo>
                    <a:pt x="3385" y="1141"/>
                    <a:pt x="1825" y="2016"/>
                    <a:pt x="302" y="2965"/>
                  </a:cubicBezTo>
                  <a:lnTo>
                    <a:pt x="229" y="3047"/>
                  </a:lnTo>
                  <a:lnTo>
                    <a:pt x="37" y="3157"/>
                  </a:lnTo>
                  <a:cubicBezTo>
                    <a:pt x="37" y="3157"/>
                    <a:pt x="1" y="3193"/>
                    <a:pt x="1" y="3239"/>
                  </a:cubicBezTo>
                  <a:cubicBezTo>
                    <a:pt x="1" y="3275"/>
                    <a:pt x="1" y="3275"/>
                    <a:pt x="37" y="3312"/>
                  </a:cubicBezTo>
                  <a:lnTo>
                    <a:pt x="37" y="3348"/>
                  </a:lnTo>
                  <a:cubicBezTo>
                    <a:pt x="74" y="3348"/>
                    <a:pt x="74" y="3385"/>
                    <a:pt x="74" y="3385"/>
                  </a:cubicBezTo>
                  <a:lnTo>
                    <a:pt x="229" y="3385"/>
                  </a:lnTo>
                  <a:cubicBezTo>
                    <a:pt x="530" y="3348"/>
                    <a:pt x="840" y="3312"/>
                    <a:pt x="1141" y="3312"/>
                  </a:cubicBezTo>
                  <a:cubicBezTo>
                    <a:pt x="1369" y="3312"/>
                    <a:pt x="1561" y="3348"/>
                    <a:pt x="1752" y="3348"/>
                  </a:cubicBezTo>
                  <a:cubicBezTo>
                    <a:pt x="1825" y="3348"/>
                    <a:pt x="1862" y="3348"/>
                    <a:pt x="1935" y="3385"/>
                  </a:cubicBezTo>
                  <a:lnTo>
                    <a:pt x="1980" y="3385"/>
                  </a:lnTo>
                  <a:cubicBezTo>
                    <a:pt x="2473" y="3467"/>
                    <a:pt x="2892" y="3576"/>
                    <a:pt x="3303" y="3731"/>
                  </a:cubicBezTo>
                  <a:cubicBezTo>
                    <a:pt x="3723" y="3923"/>
                    <a:pt x="4106" y="4151"/>
                    <a:pt x="4443" y="4416"/>
                  </a:cubicBezTo>
                  <a:cubicBezTo>
                    <a:pt x="4598" y="4525"/>
                    <a:pt x="4717" y="4644"/>
                    <a:pt x="4863" y="4790"/>
                  </a:cubicBezTo>
                  <a:lnTo>
                    <a:pt x="4945" y="4790"/>
                  </a:lnTo>
                  <a:cubicBezTo>
                    <a:pt x="5018" y="4790"/>
                    <a:pt x="5128" y="4790"/>
                    <a:pt x="5210" y="4753"/>
                  </a:cubicBezTo>
                  <a:cubicBezTo>
                    <a:pt x="5356" y="4753"/>
                    <a:pt x="5547" y="4717"/>
                    <a:pt x="5739" y="4717"/>
                  </a:cubicBezTo>
                  <a:lnTo>
                    <a:pt x="5812" y="4717"/>
                  </a:lnTo>
                  <a:cubicBezTo>
                    <a:pt x="6003" y="4753"/>
                    <a:pt x="6195" y="4753"/>
                    <a:pt x="6423" y="4790"/>
                  </a:cubicBezTo>
                  <a:cubicBezTo>
                    <a:pt x="6496" y="4790"/>
                    <a:pt x="6615" y="4835"/>
                    <a:pt x="6724" y="4872"/>
                  </a:cubicBezTo>
                  <a:cubicBezTo>
                    <a:pt x="7144" y="4945"/>
                    <a:pt x="7563" y="5063"/>
                    <a:pt x="7983" y="5246"/>
                  </a:cubicBezTo>
                  <a:cubicBezTo>
                    <a:pt x="8174" y="5328"/>
                    <a:pt x="8320" y="5401"/>
                    <a:pt x="8512" y="5520"/>
                  </a:cubicBezTo>
                  <a:cubicBezTo>
                    <a:pt x="8594" y="5556"/>
                    <a:pt x="8631" y="5556"/>
                    <a:pt x="8704" y="5593"/>
                  </a:cubicBezTo>
                  <a:cubicBezTo>
                    <a:pt x="8777" y="5665"/>
                    <a:pt x="8859" y="5702"/>
                    <a:pt x="8968" y="5748"/>
                  </a:cubicBezTo>
                  <a:cubicBezTo>
                    <a:pt x="9123" y="5857"/>
                    <a:pt x="9315" y="5976"/>
                    <a:pt x="9461" y="6122"/>
                  </a:cubicBezTo>
                  <a:cubicBezTo>
                    <a:pt x="9543" y="6204"/>
                    <a:pt x="9616" y="6240"/>
                    <a:pt x="9652" y="6313"/>
                  </a:cubicBezTo>
                  <a:cubicBezTo>
                    <a:pt x="9689" y="6350"/>
                    <a:pt x="9734" y="6386"/>
                    <a:pt x="9771" y="6432"/>
                  </a:cubicBezTo>
                  <a:lnTo>
                    <a:pt x="9771" y="6386"/>
                  </a:lnTo>
                  <a:cubicBezTo>
                    <a:pt x="10683" y="5894"/>
                    <a:pt x="11632" y="5401"/>
                    <a:pt x="12544" y="4908"/>
                  </a:cubicBezTo>
                  <a:cubicBezTo>
                    <a:pt x="13566" y="4379"/>
                    <a:pt x="14633" y="3804"/>
                    <a:pt x="15664" y="3239"/>
                  </a:cubicBezTo>
                  <a:cubicBezTo>
                    <a:pt x="15582" y="3084"/>
                    <a:pt x="15473" y="2965"/>
                    <a:pt x="15354" y="2819"/>
                  </a:cubicBezTo>
                  <a:cubicBezTo>
                    <a:pt x="15245" y="2701"/>
                    <a:pt x="15126" y="2555"/>
                    <a:pt x="14934" y="2436"/>
                  </a:cubicBezTo>
                  <a:cubicBezTo>
                    <a:pt x="14788" y="2327"/>
                    <a:pt x="14633" y="2208"/>
                    <a:pt x="14442" y="2099"/>
                  </a:cubicBezTo>
                  <a:cubicBezTo>
                    <a:pt x="14296" y="2016"/>
                    <a:pt x="14104" y="1907"/>
                    <a:pt x="13913" y="1788"/>
                  </a:cubicBezTo>
                  <a:cubicBezTo>
                    <a:pt x="13530" y="1642"/>
                    <a:pt x="13155" y="1451"/>
                    <a:pt x="12809" y="1332"/>
                  </a:cubicBezTo>
                  <a:cubicBezTo>
                    <a:pt x="12389" y="1223"/>
                    <a:pt x="12015" y="1141"/>
                    <a:pt x="11596" y="1068"/>
                  </a:cubicBezTo>
                  <a:cubicBezTo>
                    <a:pt x="11367" y="1068"/>
                    <a:pt x="11176" y="1031"/>
                    <a:pt x="10948" y="1031"/>
                  </a:cubicBezTo>
                  <a:cubicBezTo>
                    <a:pt x="10419" y="1031"/>
                    <a:pt x="9880" y="1141"/>
                    <a:pt x="9388" y="1296"/>
                  </a:cubicBezTo>
                  <a:cubicBezTo>
                    <a:pt x="8439" y="502"/>
                    <a:pt x="7226" y="0"/>
                    <a:pt x="6122"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47"/>
            <p:cNvSpPr/>
            <p:nvPr/>
          </p:nvSpPr>
          <p:spPr>
            <a:xfrm>
              <a:off x="7918280" y="807223"/>
              <a:ext cx="30719" cy="16710"/>
            </a:xfrm>
            <a:custGeom>
              <a:avLst/>
              <a:gdLst/>
              <a:ahLst/>
              <a:cxnLst/>
              <a:rect l="l" t="t" r="r" b="b"/>
              <a:pathLst>
                <a:path w="421" h="229" extrusionOk="0">
                  <a:moveTo>
                    <a:pt x="420" y="0"/>
                  </a:moveTo>
                  <a:lnTo>
                    <a:pt x="420" y="0"/>
                  </a:lnTo>
                  <a:cubicBezTo>
                    <a:pt x="265" y="73"/>
                    <a:pt x="156" y="146"/>
                    <a:pt x="0" y="228"/>
                  </a:cubicBezTo>
                  <a:lnTo>
                    <a:pt x="73" y="228"/>
                  </a:lnTo>
                  <a:cubicBezTo>
                    <a:pt x="192" y="146"/>
                    <a:pt x="302" y="73"/>
                    <a:pt x="420"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47"/>
            <p:cNvSpPr/>
            <p:nvPr/>
          </p:nvSpPr>
          <p:spPr>
            <a:xfrm>
              <a:off x="7202664" y="351884"/>
              <a:ext cx="679692" cy="344188"/>
            </a:xfrm>
            <a:custGeom>
              <a:avLst/>
              <a:gdLst/>
              <a:ahLst/>
              <a:cxnLst/>
              <a:rect l="l" t="t" r="r" b="b"/>
              <a:pathLst>
                <a:path w="9315" h="4717" extrusionOk="0">
                  <a:moveTo>
                    <a:pt x="6122" y="0"/>
                  </a:moveTo>
                  <a:cubicBezTo>
                    <a:pt x="5812" y="0"/>
                    <a:pt x="5511" y="46"/>
                    <a:pt x="5246" y="119"/>
                  </a:cubicBezTo>
                  <a:lnTo>
                    <a:pt x="5173" y="119"/>
                  </a:lnTo>
                  <a:lnTo>
                    <a:pt x="5173" y="155"/>
                  </a:lnTo>
                  <a:lnTo>
                    <a:pt x="4945" y="274"/>
                  </a:lnTo>
                  <a:cubicBezTo>
                    <a:pt x="3422" y="1141"/>
                    <a:pt x="1825" y="2016"/>
                    <a:pt x="338" y="2965"/>
                  </a:cubicBezTo>
                  <a:lnTo>
                    <a:pt x="229" y="3047"/>
                  </a:lnTo>
                  <a:lnTo>
                    <a:pt x="37" y="3157"/>
                  </a:lnTo>
                  <a:cubicBezTo>
                    <a:pt x="37" y="3157"/>
                    <a:pt x="1" y="3193"/>
                    <a:pt x="1" y="3239"/>
                  </a:cubicBezTo>
                  <a:cubicBezTo>
                    <a:pt x="1" y="3275"/>
                    <a:pt x="1" y="3275"/>
                    <a:pt x="37" y="3312"/>
                  </a:cubicBezTo>
                  <a:lnTo>
                    <a:pt x="37" y="3348"/>
                  </a:lnTo>
                  <a:cubicBezTo>
                    <a:pt x="74" y="3348"/>
                    <a:pt x="74" y="3385"/>
                    <a:pt x="74" y="3385"/>
                  </a:cubicBezTo>
                  <a:lnTo>
                    <a:pt x="229" y="3385"/>
                  </a:lnTo>
                  <a:cubicBezTo>
                    <a:pt x="530" y="3348"/>
                    <a:pt x="840" y="3312"/>
                    <a:pt x="1141" y="3312"/>
                  </a:cubicBezTo>
                  <a:cubicBezTo>
                    <a:pt x="1369" y="3312"/>
                    <a:pt x="1597" y="3348"/>
                    <a:pt x="1825" y="3348"/>
                  </a:cubicBezTo>
                  <a:cubicBezTo>
                    <a:pt x="1862" y="3348"/>
                    <a:pt x="1898" y="3348"/>
                    <a:pt x="1935" y="3385"/>
                  </a:cubicBezTo>
                  <a:lnTo>
                    <a:pt x="1980" y="3385"/>
                  </a:lnTo>
                  <a:cubicBezTo>
                    <a:pt x="2436" y="3421"/>
                    <a:pt x="2892" y="3576"/>
                    <a:pt x="3303" y="3731"/>
                  </a:cubicBezTo>
                  <a:cubicBezTo>
                    <a:pt x="3723" y="3923"/>
                    <a:pt x="4106" y="4151"/>
                    <a:pt x="4443" y="4416"/>
                  </a:cubicBezTo>
                  <a:cubicBezTo>
                    <a:pt x="4562" y="4489"/>
                    <a:pt x="4671" y="4607"/>
                    <a:pt x="4826" y="4717"/>
                  </a:cubicBezTo>
                  <a:cubicBezTo>
                    <a:pt x="4899" y="4644"/>
                    <a:pt x="4945" y="4562"/>
                    <a:pt x="5055" y="4452"/>
                  </a:cubicBezTo>
                  <a:cubicBezTo>
                    <a:pt x="5401" y="4069"/>
                    <a:pt x="5812" y="3695"/>
                    <a:pt x="6268" y="3348"/>
                  </a:cubicBezTo>
                  <a:cubicBezTo>
                    <a:pt x="6542" y="3120"/>
                    <a:pt x="6843" y="2892"/>
                    <a:pt x="7144" y="2664"/>
                  </a:cubicBezTo>
                  <a:cubicBezTo>
                    <a:pt x="7454" y="2436"/>
                    <a:pt x="7791" y="2208"/>
                    <a:pt x="8092" y="1980"/>
                  </a:cubicBezTo>
                  <a:cubicBezTo>
                    <a:pt x="8512" y="1715"/>
                    <a:pt x="8895" y="1487"/>
                    <a:pt x="9315" y="1259"/>
                  </a:cubicBezTo>
                  <a:cubicBezTo>
                    <a:pt x="8403" y="456"/>
                    <a:pt x="7226" y="0"/>
                    <a:pt x="612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47"/>
            <p:cNvSpPr/>
            <p:nvPr/>
          </p:nvSpPr>
          <p:spPr>
            <a:xfrm>
              <a:off x="7563500" y="427117"/>
              <a:ext cx="782212" cy="394097"/>
            </a:xfrm>
            <a:custGeom>
              <a:avLst/>
              <a:gdLst/>
              <a:ahLst/>
              <a:cxnLst/>
              <a:rect l="l" t="t" r="r" b="b"/>
              <a:pathLst>
                <a:path w="10720" h="5401" extrusionOk="0">
                  <a:moveTo>
                    <a:pt x="6003" y="0"/>
                  </a:moveTo>
                  <a:cubicBezTo>
                    <a:pt x="5620" y="0"/>
                    <a:pt x="5200" y="73"/>
                    <a:pt x="4826" y="155"/>
                  </a:cubicBezTo>
                  <a:cubicBezTo>
                    <a:pt x="4105" y="529"/>
                    <a:pt x="3421" y="949"/>
                    <a:pt x="2737" y="1442"/>
                  </a:cubicBezTo>
                  <a:lnTo>
                    <a:pt x="2773" y="1442"/>
                  </a:lnTo>
                  <a:cubicBezTo>
                    <a:pt x="2281" y="1788"/>
                    <a:pt x="1779" y="2126"/>
                    <a:pt x="1286" y="2509"/>
                  </a:cubicBezTo>
                  <a:cubicBezTo>
                    <a:pt x="830" y="2892"/>
                    <a:pt x="374" y="3303"/>
                    <a:pt x="0" y="3759"/>
                  </a:cubicBezTo>
                  <a:cubicBezTo>
                    <a:pt x="73" y="3759"/>
                    <a:pt x="183" y="3759"/>
                    <a:pt x="265" y="3722"/>
                  </a:cubicBezTo>
                  <a:cubicBezTo>
                    <a:pt x="411" y="3722"/>
                    <a:pt x="602" y="3686"/>
                    <a:pt x="794" y="3686"/>
                  </a:cubicBezTo>
                  <a:lnTo>
                    <a:pt x="867" y="3686"/>
                  </a:lnTo>
                  <a:cubicBezTo>
                    <a:pt x="1058" y="3722"/>
                    <a:pt x="1250" y="3722"/>
                    <a:pt x="1478" y="3759"/>
                  </a:cubicBezTo>
                  <a:cubicBezTo>
                    <a:pt x="1551" y="3759"/>
                    <a:pt x="1670" y="3804"/>
                    <a:pt x="1779" y="3841"/>
                  </a:cubicBezTo>
                  <a:cubicBezTo>
                    <a:pt x="2199" y="3914"/>
                    <a:pt x="2618" y="4032"/>
                    <a:pt x="3038" y="4215"/>
                  </a:cubicBezTo>
                  <a:cubicBezTo>
                    <a:pt x="3229" y="4297"/>
                    <a:pt x="3421" y="4406"/>
                    <a:pt x="3604" y="4489"/>
                  </a:cubicBezTo>
                  <a:cubicBezTo>
                    <a:pt x="3649" y="4525"/>
                    <a:pt x="3722" y="4562"/>
                    <a:pt x="3759" y="4562"/>
                  </a:cubicBezTo>
                  <a:cubicBezTo>
                    <a:pt x="3832" y="4598"/>
                    <a:pt x="3914" y="4671"/>
                    <a:pt x="4023" y="4717"/>
                  </a:cubicBezTo>
                  <a:cubicBezTo>
                    <a:pt x="4178" y="4826"/>
                    <a:pt x="4370" y="4945"/>
                    <a:pt x="4516" y="5091"/>
                  </a:cubicBezTo>
                  <a:cubicBezTo>
                    <a:pt x="4598" y="5173"/>
                    <a:pt x="4671" y="5209"/>
                    <a:pt x="4707" y="5282"/>
                  </a:cubicBezTo>
                  <a:cubicBezTo>
                    <a:pt x="4744" y="5319"/>
                    <a:pt x="4789" y="5355"/>
                    <a:pt x="4826" y="5401"/>
                  </a:cubicBezTo>
                  <a:lnTo>
                    <a:pt x="4826" y="5355"/>
                  </a:lnTo>
                  <a:cubicBezTo>
                    <a:pt x="5738" y="4863"/>
                    <a:pt x="6687" y="4370"/>
                    <a:pt x="7599" y="3877"/>
                  </a:cubicBezTo>
                  <a:cubicBezTo>
                    <a:pt x="8621" y="3348"/>
                    <a:pt x="9688" y="2773"/>
                    <a:pt x="10719" y="2208"/>
                  </a:cubicBezTo>
                  <a:cubicBezTo>
                    <a:pt x="10637" y="2053"/>
                    <a:pt x="10528" y="1934"/>
                    <a:pt x="10409" y="1788"/>
                  </a:cubicBezTo>
                  <a:cubicBezTo>
                    <a:pt x="10300" y="1670"/>
                    <a:pt x="10181" y="1524"/>
                    <a:pt x="9989" y="1405"/>
                  </a:cubicBezTo>
                  <a:cubicBezTo>
                    <a:pt x="9843" y="1296"/>
                    <a:pt x="9688" y="1177"/>
                    <a:pt x="9497" y="1068"/>
                  </a:cubicBezTo>
                  <a:cubicBezTo>
                    <a:pt x="9351" y="985"/>
                    <a:pt x="9159" y="876"/>
                    <a:pt x="8968" y="794"/>
                  </a:cubicBezTo>
                  <a:cubicBezTo>
                    <a:pt x="8621" y="611"/>
                    <a:pt x="8247" y="420"/>
                    <a:pt x="7827" y="301"/>
                  </a:cubicBezTo>
                  <a:cubicBezTo>
                    <a:pt x="7444" y="192"/>
                    <a:pt x="7070" y="110"/>
                    <a:pt x="6651" y="37"/>
                  </a:cubicBezTo>
                  <a:cubicBezTo>
                    <a:pt x="6459" y="37"/>
                    <a:pt x="6231" y="0"/>
                    <a:pt x="6003"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47"/>
            <p:cNvSpPr/>
            <p:nvPr/>
          </p:nvSpPr>
          <p:spPr>
            <a:xfrm>
              <a:off x="7918280" y="809850"/>
              <a:ext cx="28020" cy="14083"/>
            </a:xfrm>
            <a:custGeom>
              <a:avLst/>
              <a:gdLst/>
              <a:ahLst/>
              <a:cxnLst/>
              <a:rect l="l" t="t" r="r" b="b"/>
              <a:pathLst>
                <a:path w="384" h="193" extrusionOk="0">
                  <a:moveTo>
                    <a:pt x="384" y="1"/>
                  </a:moveTo>
                  <a:cubicBezTo>
                    <a:pt x="229" y="74"/>
                    <a:pt x="110" y="110"/>
                    <a:pt x="0" y="192"/>
                  </a:cubicBezTo>
                  <a:lnTo>
                    <a:pt x="73" y="192"/>
                  </a:lnTo>
                  <a:cubicBezTo>
                    <a:pt x="156" y="110"/>
                    <a:pt x="265" y="74"/>
                    <a:pt x="384"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47"/>
            <p:cNvSpPr/>
            <p:nvPr/>
          </p:nvSpPr>
          <p:spPr>
            <a:xfrm>
              <a:off x="7638003" y="646103"/>
              <a:ext cx="308288" cy="137836"/>
            </a:xfrm>
            <a:custGeom>
              <a:avLst/>
              <a:gdLst/>
              <a:ahLst/>
              <a:cxnLst/>
              <a:rect l="l" t="t" r="r" b="b"/>
              <a:pathLst>
                <a:path w="4225" h="1889" extrusionOk="0">
                  <a:moveTo>
                    <a:pt x="119" y="1"/>
                  </a:moveTo>
                  <a:cubicBezTo>
                    <a:pt x="74" y="1"/>
                    <a:pt x="37" y="37"/>
                    <a:pt x="1" y="119"/>
                  </a:cubicBezTo>
                  <a:cubicBezTo>
                    <a:pt x="1" y="156"/>
                    <a:pt x="74" y="229"/>
                    <a:pt x="119" y="229"/>
                  </a:cubicBezTo>
                  <a:cubicBezTo>
                    <a:pt x="384" y="229"/>
                    <a:pt x="612" y="265"/>
                    <a:pt x="840" y="302"/>
                  </a:cubicBezTo>
                  <a:cubicBezTo>
                    <a:pt x="1406" y="384"/>
                    <a:pt x="1944" y="530"/>
                    <a:pt x="2437" y="758"/>
                  </a:cubicBezTo>
                  <a:cubicBezTo>
                    <a:pt x="2856" y="949"/>
                    <a:pt x="3267" y="1177"/>
                    <a:pt x="3613" y="1488"/>
                  </a:cubicBezTo>
                  <a:cubicBezTo>
                    <a:pt x="3768" y="1597"/>
                    <a:pt x="3878" y="1716"/>
                    <a:pt x="4033" y="1862"/>
                  </a:cubicBezTo>
                  <a:cubicBezTo>
                    <a:pt x="4051" y="1880"/>
                    <a:pt x="4070" y="1889"/>
                    <a:pt x="4092" y="1889"/>
                  </a:cubicBezTo>
                  <a:cubicBezTo>
                    <a:pt x="4115" y="1889"/>
                    <a:pt x="4143" y="1880"/>
                    <a:pt x="4179" y="1862"/>
                  </a:cubicBezTo>
                  <a:cubicBezTo>
                    <a:pt x="4225" y="1825"/>
                    <a:pt x="4225" y="1752"/>
                    <a:pt x="4179" y="1716"/>
                  </a:cubicBezTo>
                  <a:cubicBezTo>
                    <a:pt x="3650" y="1177"/>
                    <a:pt x="3002" y="758"/>
                    <a:pt x="2318" y="493"/>
                  </a:cubicBezTo>
                  <a:cubicBezTo>
                    <a:pt x="1634" y="192"/>
                    <a:pt x="877" y="37"/>
                    <a:pt x="119"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47"/>
            <p:cNvSpPr/>
            <p:nvPr/>
          </p:nvSpPr>
          <p:spPr>
            <a:xfrm>
              <a:off x="7676604" y="610128"/>
              <a:ext cx="316314" cy="140317"/>
            </a:xfrm>
            <a:custGeom>
              <a:avLst/>
              <a:gdLst/>
              <a:ahLst/>
              <a:cxnLst/>
              <a:rect l="l" t="t" r="r" b="b"/>
              <a:pathLst>
                <a:path w="4335" h="1923" extrusionOk="0">
                  <a:moveTo>
                    <a:pt x="120" y="1"/>
                  </a:moveTo>
                  <a:cubicBezTo>
                    <a:pt x="83" y="37"/>
                    <a:pt x="47" y="37"/>
                    <a:pt x="47" y="74"/>
                  </a:cubicBezTo>
                  <a:cubicBezTo>
                    <a:pt x="47" y="74"/>
                    <a:pt x="1" y="110"/>
                    <a:pt x="47" y="156"/>
                  </a:cubicBezTo>
                  <a:cubicBezTo>
                    <a:pt x="47" y="192"/>
                    <a:pt x="47" y="192"/>
                    <a:pt x="83" y="229"/>
                  </a:cubicBezTo>
                  <a:lnTo>
                    <a:pt x="229" y="229"/>
                  </a:lnTo>
                  <a:cubicBezTo>
                    <a:pt x="342" y="214"/>
                    <a:pt x="454" y="205"/>
                    <a:pt x="568" y="205"/>
                  </a:cubicBezTo>
                  <a:cubicBezTo>
                    <a:pt x="728" y="205"/>
                    <a:pt x="892" y="223"/>
                    <a:pt x="1068" y="265"/>
                  </a:cubicBezTo>
                  <a:cubicBezTo>
                    <a:pt x="1451" y="302"/>
                    <a:pt x="1871" y="457"/>
                    <a:pt x="2245" y="612"/>
                  </a:cubicBezTo>
                  <a:cubicBezTo>
                    <a:pt x="2820" y="877"/>
                    <a:pt x="3349" y="1214"/>
                    <a:pt x="3805" y="1597"/>
                  </a:cubicBezTo>
                  <a:cubicBezTo>
                    <a:pt x="3924" y="1707"/>
                    <a:pt x="4033" y="1789"/>
                    <a:pt x="4152" y="1862"/>
                  </a:cubicBezTo>
                  <a:cubicBezTo>
                    <a:pt x="4173" y="1905"/>
                    <a:pt x="4194" y="1922"/>
                    <a:pt x="4223" y="1922"/>
                  </a:cubicBezTo>
                  <a:cubicBezTo>
                    <a:pt x="4244" y="1922"/>
                    <a:pt x="4267" y="1914"/>
                    <a:pt x="4298" y="1898"/>
                  </a:cubicBezTo>
                  <a:cubicBezTo>
                    <a:pt x="4334" y="1862"/>
                    <a:pt x="4334" y="1789"/>
                    <a:pt x="4298" y="1752"/>
                  </a:cubicBezTo>
                  <a:cubicBezTo>
                    <a:pt x="3732" y="1214"/>
                    <a:pt x="3084" y="758"/>
                    <a:pt x="2364" y="457"/>
                  </a:cubicBezTo>
                  <a:cubicBezTo>
                    <a:pt x="2017" y="265"/>
                    <a:pt x="1643" y="156"/>
                    <a:pt x="1260" y="74"/>
                  </a:cubicBezTo>
                  <a:cubicBezTo>
                    <a:pt x="1068" y="37"/>
                    <a:pt x="877" y="1"/>
                    <a:pt x="685"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7"/>
            <p:cNvSpPr/>
            <p:nvPr/>
          </p:nvSpPr>
          <p:spPr>
            <a:xfrm>
              <a:off x="7737899" y="571527"/>
              <a:ext cx="296905" cy="155640"/>
            </a:xfrm>
            <a:custGeom>
              <a:avLst/>
              <a:gdLst/>
              <a:ahLst/>
              <a:cxnLst/>
              <a:rect l="l" t="t" r="r" b="b"/>
              <a:pathLst>
                <a:path w="4069" h="2133" extrusionOk="0">
                  <a:moveTo>
                    <a:pt x="37" y="1"/>
                  </a:moveTo>
                  <a:lnTo>
                    <a:pt x="37" y="74"/>
                  </a:lnTo>
                  <a:cubicBezTo>
                    <a:pt x="0" y="110"/>
                    <a:pt x="37" y="147"/>
                    <a:pt x="37" y="147"/>
                  </a:cubicBezTo>
                  <a:cubicBezTo>
                    <a:pt x="73" y="183"/>
                    <a:pt x="119" y="183"/>
                    <a:pt x="119" y="183"/>
                  </a:cubicBezTo>
                  <a:cubicBezTo>
                    <a:pt x="155" y="183"/>
                    <a:pt x="155" y="183"/>
                    <a:pt x="155" y="229"/>
                  </a:cubicBezTo>
                  <a:cubicBezTo>
                    <a:pt x="803" y="302"/>
                    <a:pt x="1405" y="493"/>
                    <a:pt x="1980" y="758"/>
                  </a:cubicBezTo>
                  <a:cubicBezTo>
                    <a:pt x="2472" y="950"/>
                    <a:pt x="2929" y="1251"/>
                    <a:pt x="3348" y="1597"/>
                  </a:cubicBezTo>
                  <a:cubicBezTo>
                    <a:pt x="3540" y="1743"/>
                    <a:pt x="3722" y="1898"/>
                    <a:pt x="3877" y="2090"/>
                  </a:cubicBezTo>
                  <a:cubicBezTo>
                    <a:pt x="3898" y="2111"/>
                    <a:pt x="3935" y="2132"/>
                    <a:pt x="3969" y="2132"/>
                  </a:cubicBezTo>
                  <a:cubicBezTo>
                    <a:pt x="3993" y="2132"/>
                    <a:pt x="4017" y="2121"/>
                    <a:pt x="4032" y="2090"/>
                  </a:cubicBezTo>
                  <a:cubicBezTo>
                    <a:pt x="4069" y="2053"/>
                    <a:pt x="4069" y="2008"/>
                    <a:pt x="4032" y="1935"/>
                  </a:cubicBezTo>
                  <a:cubicBezTo>
                    <a:pt x="3540" y="1406"/>
                    <a:pt x="2929" y="950"/>
                    <a:pt x="2244" y="639"/>
                  </a:cubicBezTo>
                  <a:cubicBezTo>
                    <a:pt x="1597" y="302"/>
                    <a:pt x="876" y="110"/>
                    <a:pt x="119"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7"/>
            <p:cNvSpPr/>
            <p:nvPr/>
          </p:nvSpPr>
          <p:spPr>
            <a:xfrm>
              <a:off x="7932290" y="590864"/>
              <a:ext cx="138492" cy="107262"/>
            </a:xfrm>
            <a:custGeom>
              <a:avLst/>
              <a:gdLst/>
              <a:ahLst/>
              <a:cxnLst/>
              <a:rect l="l" t="t" r="r" b="b"/>
              <a:pathLst>
                <a:path w="1898" h="1470" extrusionOk="0">
                  <a:moveTo>
                    <a:pt x="110" y="0"/>
                  </a:moveTo>
                  <a:cubicBezTo>
                    <a:pt x="110" y="0"/>
                    <a:pt x="73" y="0"/>
                    <a:pt x="73" y="37"/>
                  </a:cubicBezTo>
                  <a:cubicBezTo>
                    <a:pt x="37" y="37"/>
                    <a:pt x="37" y="73"/>
                    <a:pt x="37" y="73"/>
                  </a:cubicBezTo>
                  <a:cubicBezTo>
                    <a:pt x="0" y="110"/>
                    <a:pt x="0" y="146"/>
                    <a:pt x="37" y="146"/>
                  </a:cubicBezTo>
                  <a:cubicBezTo>
                    <a:pt x="37" y="192"/>
                    <a:pt x="73" y="228"/>
                    <a:pt x="73" y="228"/>
                  </a:cubicBezTo>
                  <a:lnTo>
                    <a:pt x="110" y="228"/>
                  </a:lnTo>
                  <a:cubicBezTo>
                    <a:pt x="456" y="374"/>
                    <a:pt x="794" y="602"/>
                    <a:pt x="1104" y="831"/>
                  </a:cubicBezTo>
                  <a:cubicBezTo>
                    <a:pt x="1332" y="1022"/>
                    <a:pt x="1514" y="1214"/>
                    <a:pt x="1706" y="1442"/>
                  </a:cubicBezTo>
                  <a:cubicBezTo>
                    <a:pt x="1724" y="1460"/>
                    <a:pt x="1754" y="1469"/>
                    <a:pt x="1784" y="1469"/>
                  </a:cubicBezTo>
                  <a:cubicBezTo>
                    <a:pt x="1813" y="1469"/>
                    <a:pt x="1843" y="1460"/>
                    <a:pt x="1861" y="1442"/>
                  </a:cubicBezTo>
                  <a:cubicBezTo>
                    <a:pt x="1898" y="1405"/>
                    <a:pt x="1898" y="1369"/>
                    <a:pt x="1861" y="1287"/>
                  </a:cubicBezTo>
                  <a:cubicBezTo>
                    <a:pt x="1633" y="1022"/>
                    <a:pt x="1368" y="794"/>
                    <a:pt x="1104" y="566"/>
                  </a:cubicBezTo>
                  <a:cubicBezTo>
                    <a:pt x="794" y="338"/>
                    <a:pt x="493" y="146"/>
                    <a:pt x="146"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7"/>
            <p:cNvSpPr/>
            <p:nvPr/>
          </p:nvSpPr>
          <p:spPr>
            <a:xfrm>
              <a:off x="7851732" y="488340"/>
              <a:ext cx="274285" cy="159799"/>
            </a:xfrm>
            <a:custGeom>
              <a:avLst/>
              <a:gdLst/>
              <a:ahLst/>
              <a:cxnLst/>
              <a:rect l="l" t="t" r="r" b="b"/>
              <a:pathLst>
                <a:path w="3759" h="2190" extrusionOk="0">
                  <a:moveTo>
                    <a:pt x="37" y="0"/>
                  </a:moveTo>
                  <a:cubicBezTo>
                    <a:pt x="37" y="37"/>
                    <a:pt x="0" y="37"/>
                    <a:pt x="0" y="73"/>
                  </a:cubicBezTo>
                  <a:lnTo>
                    <a:pt x="0" y="146"/>
                  </a:lnTo>
                  <a:cubicBezTo>
                    <a:pt x="37" y="183"/>
                    <a:pt x="37" y="183"/>
                    <a:pt x="73" y="183"/>
                  </a:cubicBezTo>
                  <a:cubicBezTo>
                    <a:pt x="529" y="302"/>
                    <a:pt x="985" y="457"/>
                    <a:pt x="1405" y="639"/>
                  </a:cubicBezTo>
                  <a:lnTo>
                    <a:pt x="1369" y="603"/>
                  </a:lnTo>
                  <a:lnTo>
                    <a:pt x="1369" y="603"/>
                  </a:lnTo>
                  <a:cubicBezTo>
                    <a:pt x="1980" y="913"/>
                    <a:pt x="2545" y="1250"/>
                    <a:pt x="3075" y="1670"/>
                  </a:cubicBezTo>
                  <a:cubicBezTo>
                    <a:pt x="3230" y="1825"/>
                    <a:pt x="3421" y="1971"/>
                    <a:pt x="3576" y="2163"/>
                  </a:cubicBezTo>
                  <a:cubicBezTo>
                    <a:pt x="3595" y="2181"/>
                    <a:pt x="3622" y="2190"/>
                    <a:pt x="3649" y="2190"/>
                  </a:cubicBezTo>
                  <a:cubicBezTo>
                    <a:pt x="3677" y="2190"/>
                    <a:pt x="3704" y="2181"/>
                    <a:pt x="3722" y="2163"/>
                  </a:cubicBezTo>
                  <a:cubicBezTo>
                    <a:pt x="3759" y="2126"/>
                    <a:pt x="3759" y="2053"/>
                    <a:pt x="3722" y="2007"/>
                  </a:cubicBezTo>
                  <a:cubicBezTo>
                    <a:pt x="3230" y="1515"/>
                    <a:pt x="2701" y="1095"/>
                    <a:pt x="2089" y="758"/>
                  </a:cubicBezTo>
                  <a:cubicBezTo>
                    <a:pt x="1788" y="566"/>
                    <a:pt x="1442" y="411"/>
                    <a:pt x="1104" y="265"/>
                  </a:cubicBezTo>
                  <a:cubicBezTo>
                    <a:pt x="794" y="146"/>
                    <a:pt x="456" y="37"/>
                    <a:pt x="155"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7"/>
            <p:cNvSpPr/>
            <p:nvPr/>
          </p:nvSpPr>
          <p:spPr>
            <a:xfrm>
              <a:off x="7909597" y="451708"/>
              <a:ext cx="282968" cy="153159"/>
            </a:xfrm>
            <a:custGeom>
              <a:avLst/>
              <a:gdLst/>
              <a:ahLst/>
              <a:cxnLst/>
              <a:rect l="l" t="t" r="r" b="b"/>
              <a:pathLst>
                <a:path w="3878" h="2099" extrusionOk="0">
                  <a:moveTo>
                    <a:pt x="119" y="1"/>
                  </a:moveTo>
                  <a:cubicBezTo>
                    <a:pt x="83" y="1"/>
                    <a:pt x="1" y="1"/>
                    <a:pt x="1" y="83"/>
                  </a:cubicBezTo>
                  <a:cubicBezTo>
                    <a:pt x="1" y="119"/>
                    <a:pt x="1" y="192"/>
                    <a:pt x="83" y="192"/>
                  </a:cubicBezTo>
                  <a:cubicBezTo>
                    <a:pt x="649" y="347"/>
                    <a:pt x="1223" y="539"/>
                    <a:pt x="1752" y="804"/>
                  </a:cubicBezTo>
                  <a:lnTo>
                    <a:pt x="1752" y="767"/>
                  </a:lnTo>
                  <a:cubicBezTo>
                    <a:pt x="2327" y="1032"/>
                    <a:pt x="2856" y="1369"/>
                    <a:pt x="3349" y="1789"/>
                  </a:cubicBezTo>
                  <a:cubicBezTo>
                    <a:pt x="3467" y="1871"/>
                    <a:pt x="3577" y="1944"/>
                    <a:pt x="3650" y="2053"/>
                  </a:cubicBezTo>
                  <a:cubicBezTo>
                    <a:pt x="3696" y="2053"/>
                    <a:pt x="3732" y="2099"/>
                    <a:pt x="3732" y="2099"/>
                  </a:cubicBezTo>
                  <a:cubicBezTo>
                    <a:pt x="3769" y="2099"/>
                    <a:pt x="3805" y="2099"/>
                    <a:pt x="3805" y="2053"/>
                  </a:cubicBezTo>
                  <a:cubicBezTo>
                    <a:pt x="3878" y="2017"/>
                    <a:pt x="3878" y="1944"/>
                    <a:pt x="3842" y="1907"/>
                  </a:cubicBezTo>
                  <a:cubicBezTo>
                    <a:pt x="3577" y="1679"/>
                    <a:pt x="3312" y="1451"/>
                    <a:pt x="3011" y="1223"/>
                  </a:cubicBezTo>
                  <a:cubicBezTo>
                    <a:pt x="2738" y="1032"/>
                    <a:pt x="2437" y="877"/>
                    <a:pt x="2099" y="685"/>
                  </a:cubicBezTo>
                  <a:cubicBezTo>
                    <a:pt x="1488" y="384"/>
                    <a:pt x="804" y="156"/>
                    <a:pt x="156"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7"/>
            <p:cNvSpPr/>
            <p:nvPr/>
          </p:nvSpPr>
          <p:spPr>
            <a:xfrm>
              <a:off x="8026130" y="443754"/>
              <a:ext cx="219705" cy="119229"/>
            </a:xfrm>
            <a:custGeom>
              <a:avLst/>
              <a:gdLst/>
              <a:ahLst/>
              <a:cxnLst/>
              <a:rect l="l" t="t" r="r" b="b"/>
              <a:pathLst>
                <a:path w="3011" h="1634" extrusionOk="0">
                  <a:moveTo>
                    <a:pt x="119" y="0"/>
                  </a:moveTo>
                  <a:cubicBezTo>
                    <a:pt x="82" y="0"/>
                    <a:pt x="0" y="0"/>
                    <a:pt x="0" y="73"/>
                  </a:cubicBezTo>
                  <a:cubicBezTo>
                    <a:pt x="0" y="110"/>
                    <a:pt x="0" y="192"/>
                    <a:pt x="82" y="192"/>
                  </a:cubicBezTo>
                  <a:cubicBezTo>
                    <a:pt x="502" y="301"/>
                    <a:pt x="958" y="456"/>
                    <a:pt x="1332" y="648"/>
                  </a:cubicBezTo>
                  <a:cubicBezTo>
                    <a:pt x="1787" y="839"/>
                    <a:pt x="2242" y="1103"/>
                    <a:pt x="2661" y="1439"/>
                  </a:cubicBezTo>
                  <a:lnTo>
                    <a:pt x="2661" y="1439"/>
                  </a:lnTo>
                  <a:cubicBezTo>
                    <a:pt x="2714" y="1494"/>
                    <a:pt x="2751" y="1536"/>
                    <a:pt x="2819" y="1597"/>
                  </a:cubicBezTo>
                  <a:cubicBezTo>
                    <a:pt x="2819" y="1597"/>
                    <a:pt x="2856" y="1633"/>
                    <a:pt x="2892" y="1633"/>
                  </a:cubicBezTo>
                  <a:cubicBezTo>
                    <a:pt x="2929" y="1633"/>
                    <a:pt x="2929" y="1597"/>
                    <a:pt x="2965" y="1597"/>
                  </a:cubicBezTo>
                  <a:cubicBezTo>
                    <a:pt x="3011" y="1560"/>
                    <a:pt x="3011" y="1478"/>
                    <a:pt x="2965" y="1442"/>
                  </a:cubicBezTo>
                  <a:cubicBezTo>
                    <a:pt x="2591" y="1068"/>
                    <a:pt x="2135" y="757"/>
                    <a:pt x="1642" y="529"/>
                  </a:cubicBezTo>
                  <a:cubicBezTo>
                    <a:pt x="1186" y="301"/>
                    <a:pt x="648" y="110"/>
                    <a:pt x="155"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7"/>
            <p:cNvSpPr/>
            <p:nvPr/>
          </p:nvSpPr>
          <p:spPr>
            <a:xfrm>
              <a:off x="7435657" y="588164"/>
              <a:ext cx="124556" cy="66692"/>
            </a:xfrm>
            <a:custGeom>
              <a:avLst/>
              <a:gdLst/>
              <a:ahLst/>
              <a:cxnLst/>
              <a:rect l="l" t="t" r="r" b="b"/>
              <a:pathLst>
                <a:path w="1707" h="914" extrusionOk="0">
                  <a:moveTo>
                    <a:pt x="110" y="1"/>
                  </a:moveTo>
                  <a:cubicBezTo>
                    <a:pt x="73" y="1"/>
                    <a:pt x="37" y="37"/>
                    <a:pt x="1" y="74"/>
                  </a:cubicBezTo>
                  <a:cubicBezTo>
                    <a:pt x="1" y="147"/>
                    <a:pt x="37" y="183"/>
                    <a:pt x="73" y="229"/>
                  </a:cubicBezTo>
                  <a:cubicBezTo>
                    <a:pt x="338" y="302"/>
                    <a:pt x="612" y="375"/>
                    <a:pt x="876" y="493"/>
                  </a:cubicBezTo>
                  <a:cubicBezTo>
                    <a:pt x="1104" y="603"/>
                    <a:pt x="1332" y="722"/>
                    <a:pt x="1560" y="913"/>
                  </a:cubicBezTo>
                  <a:lnTo>
                    <a:pt x="1633" y="913"/>
                  </a:lnTo>
                  <a:cubicBezTo>
                    <a:pt x="1670" y="913"/>
                    <a:pt x="1706" y="913"/>
                    <a:pt x="1706" y="868"/>
                  </a:cubicBezTo>
                  <a:lnTo>
                    <a:pt x="1706" y="795"/>
                  </a:lnTo>
                  <a:cubicBezTo>
                    <a:pt x="1706" y="758"/>
                    <a:pt x="1706" y="758"/>
                    <a:pt x="1670" y="722"/>
                  </a:cubicBezTo>
                  <a:cubicBezTo>
                    <a:pt x="1250" y="375"/>
                    <a:pt x="685" y="147"/>
                    <a:pt x="156"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7"/>
            <p:cNvSpPr/>
            <p:nvPr/>
          </p:nvSpPr>
          <p:spPr>
            <a:xfrm>
              <a:off x="7335834" y="521614"/>
              <a:ext cx="249695" cy="98871"/>
            </a:xfrm>
            <a:custGeom>
              <a:avLst/>
              <a:gdLst/>
              <a:ahLst/>
              <a:cxnLst/>
              <a:rect l="l" t="t" r="r" b="b"/>
              <a:pathLst>
                <a:path w="3422" h="1355" extrusionOk="0">
                  <a:moveTo>
                    <a:pt x="110" y="1"/>
                  </a:moveTo>
                  <a:cubicBezTo>
                    <a:pt x="37" y="1"/>
                    <a:pt x="0" y="74"/>
                    <a:pt x="0" y="110"/>
                  </a:cubicBezTo>
                  <a:cubicBezTo>
                    <a:pt x="0" y="183"/>
                    <a:pt x="37" y="229"/>
                    <a:pt x="110" y="229"/>
                  </a:cubicBezTo>
                  <a:cubicBezTo>
                    <a:pt x="338" y="229"/>
                    <a:pt x="566" y="265"/>
                    <a:pt x="794" y="302"/>
                  </a:cubicBezTo>
                  <a:cubicBezTo>
                    <a:pt x="1250" y="375"/>
                    <a:pt x="1706" y="493"/>
                    <a:pt x="2126" y="721"/>
                  </a:cubicBezTo>
                  <a:lnTo>
                    <a:pt x="2089" y="685"/>
                  </a:lnTo>
                  <a:lnTo>
                    <a:pt x="2089" y="685"/>
                  </a:lnTo>
                  <a:cubicBezTo>
                    <a:pt x="2509" y="867"/>
                    <a:pt x="2892" y="1095"/>
                    <a:pt x="3230" y="1323"/>
                  </a:cubicBezTo>
                  <a:cubicBezTo>
                    <a:pt x="3261" y="1343"/>
                    <a:pt x="3287" y="1354"/>
                    <a:pt x="3309" y="1354"/>
                  </a:cubicBezTo>
                  <a:cubicBezTo>
                    <a:pt x="3340" y="1354"/>
                    <a:pt x="3364" y="1334"/>
                    <a:pt x="3385" y="1287"/>
                  </a:cubicBezTo>
                  <a:cubicBezTo>
                    <a:pt x="3421" y="1250"/>
                    <a:pt x="3421" y="1177"/>
                    <a:pt x="3348" y="1141"/>
                  </a:cubicBezTo>
                  <a:cubicBezTo>
                    <a:pt x="2892" y="831"/>
                    <a:pt x="2354" y="566"/>
                    <a:pt x="1825" y="338"/>
                  </a:cubicBezTo>
                  <a:cubicBezTo>
                    <a:pt x="1296" y="147"/>
                    <a:pt x="721" y="1"/>
                    <a:pt x="110"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7"/>
            <p:cNvSpPr/>
            <p:nvPr/>
          </p:nvSpPr>
          <p:spPr>
            <a:xfrm>
              <a:off x="7413693" y="484983"/>
              <a:ext cx="207738" cy="101352"/>
            </a:xfrm>
            <a:custGeom>
              <a:avLst/>
              <a:gdLst/>
              <a:ahLst/>
              <a:cxnLst/>
              <a:rect l="l" t="t" r="r" b="b"/>
              <a:pathLst>
                <a:path w="2847" h="1389" extrusionOk="0">
                  <a:moveTo>
                    <a:pt x="110" y="1"/>
                  </a:moveTo>
                  <a:cubicBezTo>
                    <a:pt x="73" y="1"/>
                    <a:pt x="37" y="1"/>
                    <a:pt x="37" y="46"/>
                  </a:cubicBezTo>
                  <a:cubicBezTo>
                    <a:pt x="0" y="46"/>
                    <a:pt x="0" y="83"/>
                    <a:pt x="0" y="119"/>
                  </a:cubicBezTo>
                  <a:cubicBezTo>
                    <a:pt x="0" y="119"/>
                    <a:pt x="0" y="156"/>
                    <a:pt x="37" y="192"/>
                  </a:cubicBezTo>
                  <a:cubicBezTo>
                    <a:pt x="37" y="192"/>
                    <a:pt x="73" y="229"/>
                    <a:pt x="110" y="229"/>
                  </a:cubicBezTo>
                  <a:lnTo>
                    <a:pt x="229" y="229"/>
                  </a:lnTo>
                  <a:cubicBezTo>
                    <a:pt x="603" y="311"/>
                    <a:pt x="1022" y="421"/>
                    <a:pt x="1405" y="612"/>
                  </a:cubicBezTo>
                  <a:lnTo>
                    <a:pt x="1369" y="612"/>
                  </a:lnTo>
                  <a:cubicBezTo>
                    <a:pt x="1825" y="804"/>
                    <a:pt x="2236" y="1068"/>
                    <a:pt x="2655" y="1369"/>
                  </a:cubicBezTo>
                  <a:cubicBezTo>
                    <a:pt x="2666" y="1383"/>
                    <a:pt x="2681" y="1388"/>
                    <a:pt x="2698" y="1388"/>
                  </a:cubicBezTo>
                  <a:cubicBezTo>
                    <a:pt x="2737" y="1388"/>
                    <a:pt x="2785" y="1358"/>
                    <a:pt x="2810" y="1333"/>
                  </a:cubicBezTo>
                  <a:cubicBezTo>
                    <a:pt x="2847" y="1296"/>
                    <a:pt x="2810" y="1223"/>
                    <a:pt x="2774" y="1187"/>
                  </a:cubicBezTo>
                  <a:cubicBezTo>
                    <a:pt x="2391" y="913"/>
                    <a:pt x="1971" y="649"/>
                    <a:pt x="1515" y="421"/>
                  </a:cubicBezTo>
                  <a:cubicBezTo>
                    <a:pt x="1287" y="348"/>
                    <a:pt x="1059" y="229"/>
                    <a:pt x="831" y="156"/>
                  </a:cubicBezTo>
                  <a:cubicBezTo>
                    <a:pt x="603" y="83"/>
                    <a:pt x="338" y="46"/>
                    <a:pt x="110"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7"/>
            <p:cNvSpPr/>
            <p:nvPr/>
          </p:nvSpPr>
          <p:spPr>
            <a:xfrm>
              <a:off x="7463605" y="451708"/>
              <a:ext cx="199785" cy="102446"/>
            </a:xfrm>
            <a:custGeom>
              <a:avLst/>
              <a:gdLst/>
              <a:ahLst/>
              <a:cxnLst/>
              <a:rect l="l" t="t" r="r" b="b"/>
              <a:pathLst>
                <a:path w="2738" h="1404" extrusionOk="0">
                  <a:moveTo>
                    <a:pt x="74" y="1"/>
                  </a:moveTo>
                  <a:lnTo>
                    <a:pt x="37" y="46"/>
                  </a:lnTo>
                  <a:cubicBezTo>
                    <a:pt x="1" y="46"/>
                    <a:pt x="1" y="83"/>
                    <a:pt x="1" y="83"/>
                  </a:cubicBezTo>
                  <a:lnTo>
                    <a:pt x="1" y="192"/>
                  </a:lnTo>
                  <a:cubicBezTo>
                    <a:pt x="1" y="192"/>
                    <a:pt x="37" y="229"/>
                    <a:pt x="74" y="229"/>
                  </a:cubicBezTo>
                  <a:cubicBezTo>
                    <a:pt x="530" y="311"/>
                    <a:pt x="986" y="457"/>
                    <a:pt x="1406" y="648"/>
                  </a:cubicBezTo>
                  <a:lnTo>
                    <a:pt x="1369" y="612"/>
                  </a:lnTo>
                  <a:lnTo>
                    <a:pt x="1369" y="612"/>
                  </a:lnTo>
                  <a:cubicBezTo>
                    <a:pt x="1707" y="804"/>
                    <a:pt x="2053" y="995"/>
                    <a:pt x="2354" y="1260"/>
                  </a:cubicBezTo>
                  <a:lnTo>
                    <a:pt x="2354" y="1223"/>
                  </a:lnTo>
                  <a:cubicBezTo>
                    <a:pt x="2391" y="1260"/>
                    <a:pt x="2464" y="1333"/>
                    <a:pt x="2509" y="1369"/>
                  </a:cubicBezTo>
                  <a:cubicBezTo>
                    <a:pt x="2528" y="1392"/>
                    <a:pt x="2555" y="1403"/>
                    <a:pt x="2582" y="1403"/>
                  </a:cubicBezTo>
                  <a:cubicBezTo>
                    <a:pt x="2610" y="1403"/>
                    <a:pt x="2637" y="1392"/>
                    <a:pt x="2655" y="1369"/>
                  </a:cubicBezTo>
                  <a:cubicBezTo>
                    <a:pt x="2692" y="1333"/>
                    <a:pt x="2737" y="1260"/>
                    <a:pt x="2655" y="1223"/>
                  </a:cubicBezTo>
                  <a:cubicBezTo>
                    <a:pt x="2318" y="913"/>
                    <a:pt x="1935" y="648"/>
                    <a:pt x="1479" y="457"/>
                  </a:cubicBezTo>
                  <a:cubicBezTo>
                    <a:pt x="1059" y="229"/>
                    <a:pt x="603" y="119"/>
                    <a:pt x="110"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7"/>
            <p:cNvSpPr/>
            <p:nvPr/>
          </p:nvSpPr>
          <p:spPr>
            <a:xfrm>
              <a:off x="7507532" y="421790"/>
              <a:ext cx="185775" cy="104562"/>
            </a:xfrm>
            <a:custGeom>
              <a:avLst/>
              <a:gdLst/>
              <a:ahLst/>
              <a:cxnLst/>
              <a:rect l="l" t="t" r="r" b="b"/>
              <a:pathLst>
                <a:path w="2546" h="1433" extrusionOk="0">
                  <a:moveTo>
                    <a:pt x="119" y="0"/>
                  </a:moveTo>
                  <a:cubicBezTo>
                    <a:pt x="83" y="0"/>
                    <a:pt x="37" y="37"/>
                    <a:pt x="1" y="73"/>
                  </a:cubicBezTo>
                  <a:cubicBezTo>
                    <a:pt x="1" y="146"/>
                    <a:pt x="37" y="183"/>
                    <a:pt x="83" y="228"/>
                  </a:cubicBezTo>
                  <a:cubicBezTo>
                    <a:pt x="457" y="338"/>
                    <a:pt x="804" y="456"/>
                    <a:pt x="1141" y="602"/>
                  </a:cubicBezTo>
                  <a:cubicBezTo>
                    <a:pt x="1524" y="757"/>
                    <a:pt x="1862" y="985"/>
                    <a:pt x="2208" y="1250"/>
                  </a:cubicBezTo>
                  <a:cubicBezTo>
                    <a:pt x="2245" y="1287"/>
                    <a:pt x="2281" y="1323"/>
                    <a:pt x="2364" y="1405"/>
                  </a:cubicBezTo>
                  <a:cubicBezTo>
                    <a:pt x="2382" y="1423"/>
                    <a:pt x="2409" y="1432"/>
                    <a:pt x="2437" y="1432"/>
                  </a:cubicBezTo>
                  <a:cubicBezTo>
                    <a:pt x="2464" y="1432"/>
                    <a:pt x="2491" y="1423"/>
                    <a:pt x="2509" y="1405"/>
                  </a:cubicBezTo>
                  <a:cubicBezTo>
                    <a:pt x="2546" y="1369"/>
                    <a:pt x="2546" y="1287"/>
                    <a:pt x="2509" y="1250"/>
                  </a:cubicBezTo>
                  <a:cubicBezTo>
                    <a:pt x="1862" y="602"/>
                    <a:pt x="995" y="265"/>
                    <a:pt x="156"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7"/>
            <p:cNvSpPr/>
            <p:nvPr/>
          </p:nvSpPr>
          <p:spPr>
            <a:xfrm>
              <a:off x="7566127" y="388515"/>
              <a:ext cx="177165" cy="105219"/>
            </a:xfrm>
            <a:custGeom>
              <a:avLst/>
              <a:gdLst/>
              <a:ahLst/>
              <a:cxnLst/>
              <a:rect l="l" t="t" r="r" b="b"/>
              <a:pathLst>
                <a:path w="2428" h="1442" extrusionOk="0">
                  <a:moveTo>
                    <a:pt x="110" y="0"/>
                  </a:moveTo>
                  <a:cubicBezTo>
                    <a:pt x="74" y="0"/>
                    <a:pt x="37" y="37"/>
                    <a:pt x="37" y="73"/>
                  </a:cubicBezTo>
                  <a:cubicBezTo>
                    <a:pt x="1" y="146"/>
                    <a:pt x="37" y="183"/>
                    <a:pt x="110" y="228"/>
                  </a:cubicBezTo>
                  <a:cubicBezTo>
                    <a:pt x="338" y="301"/>
                    <a:pt x="530" y="374"/>
                    <a:pt x="758" y="456"/>
                  </a:cubicBezTo>
                  <a:cubicBezTo>
                    <a:pt x="1250" y="684"/>
                    <a:pt x="1706" y="949"/>
                    <a:pt x="2126" y="1286"/>
                  </a:cubicBezTo>
                  <a:cubicBezTo>
                    <a:pt x="2163" y="1323"/>
                    <a:pt x="2199" y="1368"/>
                    <a:pt x="2245" y="1405"/>
                  </a:cubicBezTo>
                  <a:cubicBezTo>
                    <a:pt x="2281" y="1405"/>
                    <a:pt x="2318" y="1441"/>
                    <a:pt x="2318" y="1441"/>
                  </a:cubicBezTo>
                  <a:cubicBezTo>
                    <a:pt x="2354" y="1441"/>
                    <a:pt x="2391" y="1405"/>
                    <a:pt x="2427" y="1405"/>
                  </a:cubicBezTo>
                  <a:lnTo>
                    <a:pt x="2427" y="1323"/>
                  </a:lnTo>
                  <a:lnTo>
                    <a:pt x="2427" y="1250"/>
                  </a:lnTo>
                  <a:cubicBezTo>
                    <a:pt x="2090" y="949"/>
                    <a:pt x="1743" y="721"/>
                    <a:pt x="1369" y="529"/>
                  </a:cubicBezTo>
                  <a:cubicBezTo>
                    <a:pt x="986" y="301"/>
                    <a:pt x="566" y="146"/>
                    <a:pt x="147"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7"/>
            <p:cNvSpPr/>
            <p:nvPr/>
          </p:nvSpPr>
          <p:spPr>
            <a:xfrm>
              <a:off x="7616039" y="363195"/>
              <a:ext cx="183148" cy="94566"/>
            </a:xfrm>
            <a:custGeom>
              <a:avLst/>
              <a:gdLst/>
              <a:ahLst/>
              <a:cxnLst/>
              <a:rect l="l" t="t" r="r" b="b"/>
              <a:pathLst>
                <a:path w="2510" h="1296" extrusionOk="0">
                  <a:moveTo>
                    <a:pt x="74" y="0"/>
                  </a:moveTo>
                  <a:cubicBezTo>
                    <a:pt x="37" y="37"/>
                    <a:pt x="37" y="37"/>
                    <a:pt x="1" y="73"/>
                  </a:cubicBezTo>
                  <a:cubicBezTo>
                    <a:pt x="1" y="119"/>
                    <a:pt x="37" y="192"/>
                    <a:pt x="74" y="192"/>
                  </a:cubicBezTo>
                  <a:cubicBezTo>
                    <a:pt x="420" y="265"/>
                    <a:pt x="758" y="384"/>
                    <a:pt x="1105" y="530"/>
                  </a:cubicBezTo>
                  <a:cubicBezTo>
                    <a:pt x="1561" y="721"/>
                    <a:pt x="1971" y="986"/>
                    <a:pt x="2354" y="1296"/>
                  </a:cubicBezTo>
                  <a:lnTo>
                    <a:pt x="2427" y="1296"/>
                  </a:lnTo>
                  <a:cubicBezTo>
                    <a:pt x="2473" y="1296"/>
                    <a:pt x="2473" y="1259"/>
                    <a:pt x="2509" y="1259"/>
                  </a:cubicBezTo>
                  <a:lnTo>
                    <a:pt x="2509" y="1177"/>
                  </a:lnTo>
                  <a:cubicBezTo>
                    <a:pt x="2509" y="1141"/>
                    <a:pt x="2473" y="1104"/>
                    <a:pt x="2473" y="1104"/>
                  </a:cubicBezTo>
                  <a:cubicBezTo>
                    <a:pt x="1789" y="575"/>
                    <a:pt x="986" y="192"/>
                    <a:pt x="147"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7" name="Picture 76" descr="images1145597_dai_tho.jpg"/>
          <p:cNvPicPr>
            <a:picLocks noChangeAspect="1"/>
          </p:cNvPicPr>
          <p:nvPr/>
        </p:nvPicPr>
        <p:blipFill>
          <a:blip r:embed="rId3"/>
          <a:stretch>
            <a:fillRect/>
          </a:stretch>
        </p:blipFill>
        <p:spPr>
          <a:xfrm>
            <a:off x="5067300" y="515596"/>
            <a:ext cx="3543300" cy="4142130"/>
          </a:xfrm>
          <a:prstGeom prst="rect">
            <a:avLst/>
          </a:prstGeom>
        </p:spPr>
      </p:pic>
      <p:sp>
        <p:nvSpPr>
          <p:cNvPr id="78" name="Google Shape;3316;p47"/>
          <p:cNvSpPr txBox="1">
            <a:spLocks/>
          </p:cNvSpPr>
          <p:nvPr/>
        </p:nvSpPr>
        <p:spPr>
          <a:xfrm>
            <a:off x="616728" y="2862750"/>
            <a:ext cx="4412471" cy="547200"/>
          </a:xfrm>
          <a:prstGeom prst="rect">
            <a:avLst/>
          </a:prstGeom>
          <a:noFill/>
          <a:ln>
            <a:noFill/>
          </a:ln>
        </p:spPr>
        <p:txBody>
          <a:bodyPr spcFirstLastPara="1" wrap="square" lIns="91425" tIns="91425" rIns="91425" bIns="91425" anchor="t" anchorCtr="0">
            <a:noAutofit/>
          </a:bodyPr>
          <a:lstStyle/>
          <a:p>
            <a:pPr marL="0" marR="0" lvl="0" indent="0" defTabSz="914400" rtl="0" eaLnBrk="1" fontAlgn="auto" latinLnBrk="0" hangingPunct="1">
              <a:lnSpc>
                <a:spcPct val="100000"/>
              </a:lnSpc>
              <a:spcBef>
                <a:spcPts val="0"/>
              </a:spcBef>
              <a:spcAft>
                <a:spcPts val="0"/>
              </a:spcAft>
              <a:buClr>
                <a:schemeClr val="accent5"/>
              </a:buClr>
              <a:buSzPts val="3400"/>
              <a:buFont typeface="Patrick Hand"/>
              <a:buNone/>
              <a:tabLst/>
              <a:defRPr/>
            </a:pPr>
            <a:r>
              <a:rPr kumimoji="0" lang="en-US" sz="2600" b="1" i="0" u="none" strike="noStrike" kern="0" cap="none" spc="0" normalizeH="0" baseline="0" noProof="0" dirty="0">
                <a:ln>
                  <a:noFill/>
                </a:ln>
                <a:solidFill>
                  <a:schemeClr val="accent3"/>
                </a:solidFill>
                <a:effectLst/>
                <a:uLnTx/>
                <a:uFillTx/>
                <a:latin typeface="Patrick Hand"/>
                <a:ea typeface="Patrick Hand"/>
                <a:cs typeface="Patrick Hand"/>
                <a:sym typeface="Patrick Hand"/>
              </a:rPr>
              <a:t>- </a:t>
            </a:r>
            <a:r>
              <a:rPr kumimoji="0" lang="en-US" sz="2600" b="1" i="0" u="none" strike="noStrike" kern="0" cap="none" spc="0" normalizeH="0" baseline="0" noProof="0" dirty="0" err="1">
                <a:ln>
                  <a:noFill/>
                </a:ln>
                <a:solidFill>
                  <a:schemeClr val="accent3"/>
                </a:solidFill>
                <a:effectLst/>
                <a:uLnTx/>
                <a:uFillTx/>
                <a:latin typeface="Patrick Hand"/>
                <a:ea typeface="Patrick Hand"/>
                <a:cs typeface="Patrick Hand"/>
                <a:sym typeface="Patrick Hand"/>
              </a:rPr>
              <a:t>Nghệ</a:t>
            </a:r>
            <a:r>
              <a:rPr kumimoji="0" lang="en-US" sz="2600" b="1" i="0" u="none" strike="noStrike" kern="0" cap="none" spc="0" normalizeH="0" noProof="0" dirty="0">
                <a:ln>
                  <a:noFill/>
                </a:ln>
                <a:solidFill>
                  <a:schemeClr val="accent3"/>
                </a:solidFill>
                <a:effectLst/>
                <a:uLnTx/>
                <a:uFillTx/>
                <a:latin typeface="Patrick Hand"/>
                <a:ea typeface="Patrick Hand"/>
                <a:cs typeface="Patrick Hand"/>
                <a:sym typeface="Patrick Hand"/>
              </a:rPr>
              <a:t> </a:t>
            </a:r>
            <a:r>
              <a:rPr kumimoji="0" lang="en-US" sz="2600" b="1" i="0" u="none" strike="noStrike" kern="0" cap="none" spc="0" normalizeH="0" noProof="0" dirty="0" err="1">
                <a:ln>
                  <a:noFill/>
                </a:ln>
                <a:solidFill>
                  <a:schemeClr val="accent3"/>
                </a:solidFill>
                <a:effectLst/>
                <a:uLnTx/>
                <a:uFillTx/>
                <a:latin typeface="Patrick Hand"/>
                <a:ea typeface="Patrick Hand"/>
                <a:cs typeface="Patrick Hand"/>
                <a:sym typeface="Patrick Hand"/>
              </a:rPr>
              <a:t>thuật</a:t>
            </a:r>
            <a:r>
              <a:rPr kumimoji="0" lang="en-US" sz="2600" b="1" i="0" u="none" strike="noStrike" kern="0" cap="none" spc="0" normalizeH="0" noProof="0" dirty="0">
                <a:ln>
                  <a:noFill/>
                </a:ln>
                <a:solidFill>
                  <a:schemeClr val="accent3"/>
                </a:solidFill>
                <a:effectLst/>
                <a:uLnTx/>
                <a:uFillTx/>
                <a:latin typeface="Patrick Hand"/>
                <a:ea typeface="Patrick Hand"/>
                <a:cs typeface="Patrick Hand"/>
                <a:sym typeface="Patrick Hand"/>
              </a:rPr>
              <a:t> </a:t>
            </a:r>
            <a:r>
              <a:rPr kumimoji="0" lang="en-US" sz="2600" b="1" i="0" u="none" strike="noStrike" kern="0" cap="none" spc="0" normalizeH="0" noProof="0" dirty="0" err="1">
                <a:ln>
                  <a:noFill/>
                </a:ln>
                <a:solidFill>
                  <a:schemeClr val="accent3"/>
                </a:solidFill>
                <a:effectLst/>
                <a:uLnTx/>
                <a:uFillTx/>
                <a:latin typeface="Patrick Hand"/>
                <a:ea typeface="Patrick Hand"/>
                <a:cs typeface="Patrick Hand"/>
                <a:sym typeface="Patrick Hand"/>
              </a:rPr>
              <a:t>điêu</a:t>
            </a:r>
            <a:r>
              <a:rPr kumimoji="0" lang="en-US" sz="2600" b="1" i="0" u="none" strike="noStrike" kern="0" cap="none" spc="0" normalizeH="0" noProof="0" dirty="0">
                <a:ln>
                  <a:noFill/>
                </a:ln>
                <a:solidFill>
                  <a:schemeClr val="accent3"/>
                </a:solidFill>
                <a:effectLst/>
                <a:uLnTx/>
                <a:uFillTx/>
                <a:latin typeface="Patrick Hand"/>
                <a:ea typeface="Patrick Hand"/>
                <a:cs typeface="Patrick Hand"/>
                <a:sym typeface="Patrick Hand"/>
              </a:rPr>
              <a:t> </a:t>
            </a:r>
            <a:r>
              <a:rPr kumimoji="0" lang="en-US" sz="2600" b="1" i="0" u="none" strike="noStrike" kern="0" cap="none" spc="0" normalizeH="0" noProof="0" dirty="0" err="1">
                <a:ln>
                  <a:noFill/>
                </a:ln>
                <a:solidFill>
                  <a:schemeClr val="accent3"/>
                </a:solidFill>
                <a:effectLst/>
                <a:uLnTx/>
                <a:uFillTx/>
                <a:latin typeface="Patrick Hand"/>
                <a:ea typeface="Patrick Hand"/>
                <a:cs typeface="Patrick Hand"/>
                <a:sym typeface="Patrick Hand"/>
              </a:rPr>
              <a:t>khắc</a:t>
            </a:r>
            <a:r>
              <a:rPr kumimoji="0" lang="en-US" sz="2600" b="1" i="0" u="none" strike="noStrike" kern="0" cap="none" spc="0" normalizeH="0" noProof="0" dirty="0">
                <a:ln>
                  <a:noFill/>
                </a:ln>
                <a:solidFill>
                  <a:schemeClr val="accent3"/>
                </a:solidFill>
                <a:effectLst/>
                <a:uLnTx/>
                <a:uFillTx/>
                <a:latin typeface="Patrick Hand"/>
                <a:ea typeface="Patrick Hand"/>
                <a:cs typeface="Patrick Hand"/>
                <a:sym typeface="Patrick Hand"/>
              </a:rPr>
              <a:t> </a:t>
            </a:r>
            <a:r>
              <a:rPr kumimoji="0" lang="en-US" sz="2600" b="1" i="0" u="none" strike="noStrike" kern="0" cap="none" spc="0" normalizeH="0" noProof="0" dirty="0" err="1">
                <a:ln>
                  <a:noFill/>
                </a:ln>
                <a:solidFill>
                  <a:schemeClr val="accent3"/>
                </a:solidFill>
                <a:effectLst/>
                <a:uLnTx/>
                <a:uFillTx/>
                <a:latin typeface="Patrick Hand"/>
                <a:ea typeface="Patrick Hand"/>
                <a:cs typeface="Patrick Hand"/>
                <a:sym typeface="Patrick Hand"/>
              </a:rPr>
              <a:t>mang</a:t>
            </a:r>
            <a:r>
              <a:rPr kumimoji="0" lang="en-US" sz="2600" b="1" i="0" u="none" strike="noStrike" kern="0" cap="none" spc="0" normalizeH="0" noProof="0" dirty="0">
                <a:ln>
                  <a:noFill/>
                </a:ln>
                <a:solidFill>
                  <a:schemeClr val="accent3"/>
                </a:solidFill>
                <a:effectLst/>
                <a:uLnTx/>
                <a:uFillTx/>
                <a:latin typeface="Patrick Hand"/>
                <a:ea typeface="Patrick Hand"/>
                <a:cs typeface="Patrick Hand"/>
                <a:sym typeface="Patrick Hand"/>
              </a:rPr>
              <a:t> </a:t>
            </a:r>
            <a:r>
              <a:rPr kumimoji="0" lang="en-US" sz="2600" b="1" i="0" u="none" strike="noStrike" kern="0" cap="none" spc="0" normalizeH="0" noProof="0" dirty="0" err="1">
                <a:ln>
                  <a:noFill/>
                </a:ln>
                <a:solidFill>
                  <a:schemeClr val="accent3"/>
                </a:solidFill>
                <a:effectLst/>
                <a:uLnTx/>
                <a:uFillTx/>
                <a:latin typeface="Patrick Hand"/>
                <a:ea typeface="Patrick Hand"/>
                <a:cs typeface="Patrick Hand"/>
                <a:sym typeface="Patrick Hand"/>
              </a:rPr>
              <a:t>tính</a:t>
            </a:r>
            <a:r>
              <a:rPr kumimoji="0" lang="en-US" sz="2600" b="1" i="0" u="none" strike="noStrike" kern="0" cap="none" spc="0" normalizeH="0" noProof="0" dirty="0">
                <a:ln>
                  <a:noFill/>
                </a:ln>
                <a:solidFill>
                  <a:schemeClr val="accent3"/>
                </a:solidFill>
                <a:effectLst/>
                <a:uLnTx/>
                <a:uFillTx/>
                <a:latin typeface="Patrick Hand"/>
                <a:ea typeface="Patrick Hand"/>
                <a:cs typeface="Patrick Hand"/>
                <a:sym typeface="Patrick Hand"/>
              </a:rPr>
              <a:t> </a:t>
            </a:r>
            <a:r>
              <a:rPr kumimoji="0" lang="en-US" sz="2600" b="1" i="0" u="none" strike="noStrike" kern="0" cap="none" spc="0" normalizeH="0" noProof="0" dirty="0" err="1">
                <a:ln>
                  <a:noFill/>
                </a:ln>
                <a:solidFill>
                  <a:schemeClr val="accent3"/>
                </a:solidFill>
                <a:effectLst/>
                <a:uLnTx/>
                <a:uFillTx/>
                <a:latin typeface="Patrick Hand"/>
                <a:ea typeface="Patrick Hand"/>
                <a:cs typeface="Patrick Hand"/>
                <a:sym typeface="Patrick Hand"/>
              </a:rPr>
              <a:t>ấn</a:t>
            </a:r>
            <a:r>
              <a:rPr kumimoji="0" lang="en-US" sz="2600" b="1" i="0" u="none" strike="noStrike" kern="0" cap="none" spc="0" normalizeH="0" noProof="0" dirty="0">
                <a:ln>
                  <a:noFill/>
                </a:ln>
                <a:solidFill>
                  <a:schemeClr val="accent3"/>
                </a:solidFill>
                <a:effectLst/>
                <a:uLnTx/>
                <a:uFillTx/>
                <a:latin typeface="Patrick Hand"/>
                <a:ea typeface="Patrick Hand"/>
                <a:cs typeface="Patrick Hand"/>
                <a:sym typeface="Patrick Hand"/>
              </a:rPr>
              <a:t> </a:t>
            </a:r>
            <a:r>
              <a:rPr kumimoji="0" lang="en-US" sz="2600" b="1" i="0" u="none" strike="noStrike" kern="0" cap="none" spc="0" normalizeH="0" noProof="0" dirty="0" err="1">
                <a:ln>
                  <a:noFill/>
                </a:ln>
                <a:solidFill>
                  <a:schemeClr val="accent3"/>
                </a:solidFill>
                <a:effectLst/>
                <a:uLnTx/>
                <a:uFillTx/>
                <a:latin typeface="Patrick Hand"/>
                <a:ea typeface="Patrick Hand"/>
                <a:cs typeface="Patrick Hand"/>
                <a:sym typeface="Patrick Hand"/>
              </a:rPr>
              <a:t>tượng</a:t>
            </a:r>
            <a:r>
              <a:rPr kumimoji="0" lang="en-US" sz="2600" b="1" i="0" u="none" strike="noStrike" kern="0" cap="none" spc="0" normalizeH="0" noProof="0" dirty="0">
                <a:ln>
                  <a:noFill/>
                </a:ln>
                <a:solidFill>
                  <a:schemeClr val="accent3"/>
                </a:solidFill>
                <a:effectLst/>
                <a:uLnTx/>
                <a:uFillTx/>
                <a:latin typeface="Patrick Hand"/>
                <a:ea typeface="Patrick Hand"/>
                <a:cs typeface="Patrick Hand"/>
                <a:sym typeface="Patrick Hand"/>
              </a:rPr>
              <a:t> </a:t>
            </a:r>
            <a:r>
              <a:rPr kumimoji="0" lang="en-US" sz="2600" b="1" i="0" u="none" strike="noStrike" kern="0" cap="none" spc="0" normalizeH="0" noProof="0" dirty="0" err="1">
                <a:ln>
                  <a:noFill/>
                </a:ln>
                <a:solidFill>
                  <a:schemeClr val="accent3"/>
                </a:solidFill>
                <a:effectLst/>
                <a:uLnTx/>
                <a:uFillTx/>
                <a:latin typeface="Patrick Hand"/>
                <a:ea typeface="Patrick Hand"/>
                <a:cs typeface="Patrick Hand"/>
                <a:sym typeface="Patrick Hand"/>
              </a:rPr>
              <a:t>nhiều</a:t>
            </a:r>
            <a:r>
              <a:rPr kumimoji="0" lang="en-US" sz="2600" b="1" i="0" u="none" strike="noStrike" kern="0" cap="none" spc="0" normalizeH="0" noProof="0" dirty="0">
                <a:ln>
                  <a:noFill/>
                </a:ln>
                <a:solidFill>
                  <a:schemeClr val="accent3"/>
                </a:solidFill>
                <a:effectLst/>
                <a:uLnTx/>
                <a:uFillTx/>
                <a:latin typeface="Patrick Hand"/>
                <a:ea typeface="Patrick Hand"/>
                <a:cs typeface="Patrick Hand"/>
                <a:sym typeface="Patrick Hand"/>
              </a:rPr>
              <a:t> </a:t>
            </a:r>
            <a:r>
              <a:rPr kumimoji="0" lang="en-US" sz="2600" b="1" i="0" u="none" strike="noStrike" kern="0" cap="none" spc="0" normalizeH="0" noProof="0" dirty="0" err="1">
                <a:ln>
                  <a:noFill/>
                </a:ln>
                <a:solidFill>
                  <a:schemeClr val="accent3"/>
                </a:solidFill>
                <a:effectLst/>
                <a:uLnTx/>
                <a:uFillTx/>
                <a:latin typeface="Patrick Hand"/>
                <a:ea typeface="Patrick Hand"/>
                <a:cs typeface="Patrick Hand"/>
                <a:sym typeface="Patrick Hand"/>
              </a:rPr>
              <a:t>hơn</a:t>
            </a:r>
            <a:r>
              <a:rPr kumimoji="0" lang="en-US" sz="2600" b="1" i="0" u="none" strike="noStrike" kern="0" cap="none" spc="0" normalizeH="0" noProof="0" dirty="0">
                <a:ln>
                  <a:noFill/>
                </a:ln>
                <a:solidFill>
                  <a:schemeClr val="accent3"/>
                </a:solidFill>
                <a:effectLst/>
                <a:uLnTx/>
                <a:uFillTx/>
                <a:latin typeface="Patrick Hand"/>
                <a:ea typeface="Patrick Hand"/>
                <a:cs typeface="Patrick Hand"/>
                <a:sym typeface="Patrick Hand"/>
              </a:rPr>
              <a:t> </a:t>
            </a:r>
            <a:r>
              <a:rPr kumimoji="0" lang="en-US" sz="2600" b="1" i="0" u="none" strike="noStrike" kern="0" cap="none" spc="0" normalizeH="0" noProof="0" dirty="0" err="1">
                <a:ln>
                  <a:noFill/>
                </a:ln>
                <a:solidFill>
                  <a:schemeClr val="accent3"/>
                </a:solidFill>
                <a:effectLst/>
                <a:uLnTx/>
                <a:uFillTx/>
                <a:latin typeface="Patrick Hand"/>
                <a:ea typeface="Patrick Hand"/>
                <a:cs typeface="Patrick Hand"/>
                <a:sym typeface="Patrick Hand"/>
              </a:rPr>
              <a:t>tả</a:t>
            </a:r>
            <a:r>
              <a:rPr kumimoji="0" lang="en-US" sz="2600" b="1" i="0" u="none" strike="noStrike" kern="0" cap="none" spc="0" normalizeH="0" noProof="0" dirty="0">
                <a:ln>
                  <a:noFill/>
                </a:ln>
                <a:solidFill>
                  <a:schemeClr val="accent3"/>
                </a:solidFill>
                <a:effectLst/>
                <a:uLnTx/>
                <a:uFillTx/>
                <a:latin typeface="Patrick Hand"/>
                <a:ea typeface="Patrick Hand"/>
                <a:cs typeface="Patrick Hand"/>
                <a:sym typeface="Patrick Hand"/>
              </a:rPr>
              <a:t> </a:t>
            </a:r>
            <a:r>
              <a:rPr kumimoji="0" lang="en-US" sz="2600" b="1" i="0" u="none" strike="noStrike" kern="0" cap="none" spc="0" normalizeH="0" noProof="0" dirty="0" err="1">
                <a:ln>
                  <a:noFill/>
                </a:ln>
                <a:solidFill>
                  <a:schemeClr val="accent3"/>
                </a:solidFill>
                <a:effectLst/>
                <a:uLnTx/>
                <a:uFillTx/>
                <a:latin typeface="Patrick Hand"/>
                <a:ea typeface="Patrick Hand"/>
                <a:cs typeface="Patrick Hand"/>
                <a:sym typeface="Patrick Hand"/>
              </a:rPr>
              <a:t>thực</a:t>
            </a:r>
            <a:r>
              <a:rPr kumimoji="0" lang="en-US" sz="2600" b="1" i="0" u="none" strike="noStrike" kern="0" cap="none" spc="0" normalizeH="0" noProof="0" dirty="0">
                <a:ln>
                  <a:noFill/>
                </a:ln>
                <a:solidFill>
                  <a:schemeClr val="accent3"/>
                </a:solidFill>
                <a:effectLst/>
                <a:uLnTx/>
                <a:uFillTx/>
                <a:latin typeface="Patrick Hand"/>
                <a:ea typeface="Patrick Hand"/>
                <a:cs typeface="Patrick Hand"/>
                <a:sym typeface="Patrick Hand"/>
              </a:rPr>
              <a:t> , </a:t>
            </a:r>
            <a:r>
              <a:rPr kumimoji="0" lang="en-US" sz="2600" b="1" i="0" u="none" strike="noStrike" kern="0" cap="none" spc="0" normalizeH="0" noProof="0" dirty="0" err="1">
                <a:ln>
                  <a:noFill/>
                </a:ln>
                <a:solidFill>
                  <a:schemeClr val="accent3"/>
                </a:solidFill>
                <a:effectLst/>
                <a:uLnTx/>
                <a:uFillTx/>
                <a:latin typeface="Patrick Hand"/>
                <a:ea typeface="Patrick Hand"/>
                <a:cs typeface="Patrick Hand"/>
                <a:sym typeface="Patrick Hand"/>
              </a:rPr>
              <a:t>tạo</a:t>
            </a:r>
            <a:r>
              <a:rPr kumimoji="0" lang="en-US" sz="2600" b="1" i="0" u="none" strike="noStrike" kern="0" cap="none" spc="0" normalizeH="0" noProof="0" dirty="0">
                <a:ln>
                  <a:noFill/>
                </a:ln>
                <a:solidFill>
                  <a:schemeClr val="accent3"/>
                </a:solidFill>
                <a:effectLst/>
                <a:uLnTx/>
                <a:uFillTx/>
                <a:latin typeface="Patrick Hand"/>
                <a:ea typeface="Patrick Hand"/>
                <a:cs typeface="Patrick Hand"/>
                <a:sym typeface="Patrick Hand"/>
              </a:rPr>
              <a:t> </a:t>
            </a:r>
            <a:r>
              <a:rPr kumimoji="0" lang="en-US" sz="2600" b="1" i="0" u="none" strike="noStrike" kern="0" cap="none" spc="0" normalizeH="0" noProof="0" dirty="0" err="1">
                <a:ln>
                  <a:noFill/>
                </a:ln>
                <a:solidFill>
                  <a:schemeClr val="accent3"/>
                </a:solidFill>
                <a:effectLst/>
                <a:uLnTx/>
                <a:uFillTx/>
                <a:latin typeface="Patrick Hand"/>
                <a:ea typeface="Patrick Hand"/>
                <a:cs typeface="Patrick Hand"/>
                <a:sym typeface="Patrick Hand"/>
              </a:rPr>
              <a:t>nên</a:t>
            </a:r>
            <a:r>
              <a:rPr kumimoji="0" lang="en-US" sz="2600" b="1" i="0" u="none" strike="noStrike" kern="0" cap="none" spc="0" normalizeH="0" noProof="0" dirty="0">
                <a:ln>
                  <a:noFill/>
                </a:ln>
                <a:solidFill>
                  <a:schemeClr val="accent3"/>
                </a:solidFill>
                <a:effectLst/>
                <a:uLnTx/>
                <a:uFillTx/>
                <a:latin typeface="Patrick Hand"/>
                <a:ea typeface="Patrick Hand"/>
                <a:cs typeface="Patrick Hand"/>
                <a:sym typeface="Patrick Hand"/>
              </a:rPr>
              <a:t> </a:t>
            </a:r>
            <a:r>
              <a:rPr kumimoji="0" lang="en-US" sz="2600" b="1" i="0" u="none" strike="noStrike" kern="0" cap="none" spc="0" normalizeH="0" noProof="0" dirty="0" err="1">
                <a:ln>
                  <a:noFill/>
                </a:ln>
                <a:solidFill>
                  <a:schemeClr val="accent3"/>
                </a:solidFill>
                <a:effectLst/>
                <a:uLnTx/>
                <a:uFillTx/>
                <a:latin typeface="Patrick Hand"/>
                <a:ea typeface="Patrick Hand"/>
                <a:cs typeface="Patrick Hand"/>
                <a:sym typeface="Patrick Hand"/>
              </a:rPr>
              <a:t>vẻ</a:t>
            </a:r>
            <a:r>
              <a:rPr kumimoji="0" lang="en-US" sz="2600" b="1" i="0" u="none" strike="noStrike" kern="0" cap="none" spc="0" normalizeH="0" noProof="0" dirty="0">
                <a:ln>
                  <a:noFill/>
                </a:ln>
                <a:solidFill>
                  <a:schemeClr val="accent3"/>
                </a:solidFill>
                <a:effectLst/>
                <a:uLnTx/>
                <a:uFillTx/>
                <a:latin typeface="Patrick Hand"/>
                <a:ea typeface="Patrick Hand"/>
                <a:cs typeface="Patrick Hand"/>
                <a:sym typeface="Patrick Hand"/>
              </a:rPr>
              <a:t> </a:t>
            </a:r>
            <a:r>
              <a:rPr kumimoji="0" lang="en-US" sz="2600" b="1" i="0" u="none" strike="noStrike" kern="0" cap="none" spc="0" normalizeH="0" noProof="0" dirty="0" err="1">
                <a:ln>
                  <a:noFill/>
                </a:ln>
                <a:solidFill>
                  <a:schemeClr val="accent3"/>
                </a:solidFill>
                <a:effectLst/>
                <a:uLnTx/>
                <a:uFillTx/>
                <a:latin typeface="Patrick Hand"/>
                <a:ea typeface="Patrick Hand"/>
                <a:cs typeface="Patrick Hand"/>
                <a:sym typeface="Patrick Hand"/>
              </a:rPr>
              <a:t>đẹp</a:t>
            </a:r>
            <a:r>
              <a:rPr kumimoji="0" lang="en-US" sz="2600" b="1" i="0" u="none" strike="noStrike" kern="0" cap="none" spc="0" normalizeH="0" noProof="0" dirty="0">
                <a:ln>
                  <a:noFill/>
                </a:ln>
                <a:solidFill>
                  <a:schemeClr val="accent3"/>
                </a:solidFill>
                <a:effectLst/>
                <a:uLnTx/>
                <a:uFillTx/>
                <a:latin typeface="Patrick Hand"/>
                <a:ea typeface="Patrick Hand"/>
                <a:cs typeface="Patrick Hand"/>
                <a:sym typeface="Patrick Hand"/>
              </a:rPr>
              <a:t> </a:t>
            </a:r>
            <a:r>
              <a:rPr kumimoji="0" lang="en-US" sz="2600" b="1" i="0" u="none" strike="noStrike" kern="0" cap="none" spc="0" normalizeH="0" noProof="0" dirty="0" err="1">
                <a:ln>
                  <a:noFill/>
                </a:ln>
                <a:solidFill>
                  <a:schemeClr val="accent3"/>
                </a:solidFill>
                <a:effectLst/>
                <a:uLnTx/>
                <a:uFillTx/>
                <a:latin typeface="Patrick Hand"/>
                <a:ea typeface="Patrick Hand"/>
                <a:cs typeface="Patrick Hand"/>
                <a:sym typeface="Patrick Hand"/>
              </a:rPr>
              <a:t>độc</a:t>
            </a:r>
            <a:r>
              <a:rPr kumimoji="0" lang="en-US" sz="2600" b="1" i="0" u="none" strike="noStrike" kern="0" cap="none" spc="0" normalizeH="0" noProof="0" dirty="0">
                <a:ln>
                  <a:noFill/>
                </a:ln>
                <a:solidFill>
                  <a:schemeClr val="accent3"/>
                </a:solidFill>
                <a:effectLst/>
                <a:uLnTx/>
                <a:uFillTx/>
                <a:latin typeface="Patrick Hand"/>
                <a:ea typeface="Patrick Hand"/>
                <a:cs typeface="Patrick Hand"/>
                <a:sym typeface="Patrick Hand"/>
              </a:rPr>
              <a:t> </a:t>
            </a:r>
            <a:r>
              <a:rPr kumimoji="0" lang="en-US" sz="2600" b="1" i="0" u="none" strike="noStrike" kern="0" cap="none" spc="0" normalizeH="0" noProof="0" dirty="0" err="1">
                <a:ln>
                  <a:noFill/>
                </a:ln>
                <a:solidFill>
                  <a:schemeClr val="accent3"/>
                </a:solidFill>
                <a:effectLst/>
                <a:uLnTx/>
                <a:uFillTx/>
                <a:latin typeface="Patrick Hand"/>
                <a:ea typeface="Patrick Hand"/>
                <a:cs typeface="Patrick Hand"/>
                <a:sym typeface="Patrick Hand"/>
              </a:rPr>
              <a:t>đáo</a:t>
            </a:r>
            <a:r>
              <a:rPr kumimoji="0" lang="en-US" sz="2600" b="1" i="0" u="none" strike="noStrike" kern="0" cap="none" spc="0" normalizeH="0" noProof="0" dirty="0">
                <a:ln>
                  <a:noFill/>
                </a:ln>
                <a:solidFill>
                  <a:schemeClr val="accent3"/>
                </a:solidFill>
                <a:effectLst/>
                <a:uLnTx/>
                <a:uFillTx/>
                <a:latin typeface="Patrick Hand"/>
                <a:ea typeface="Patrick Hand"/>
                <a:cs typeface="Patrick Hand"/>
                <a:sym typeface="Patrick Hand"/>
              </a:rPr>
              <a:t> </a:t>
            </a:r>
            <a:r>
              <a:rPr kumimoji="0" lang="en-US" sz="2600" b="1" i="0" u="none" strike="noStrike" kern="0" cap="none" spc="0" normalizeH="0" noProof="0" dirty="0" err="1">
                <a:ln>
                  <a:noFill/>
                </a:ln>
                <a:solidFill>
                  <a:schemeClr val="accent3"/>
                </a:solidFill>
                <a:effectLst/>
                <a:uLnTx/>
                <a:uFillTx/>
                <a:latin typeface="Patrick Hand"/>
                <a:ea typeface="Patrick Hand"/>
                <a:cs typeface="Patrick Hand"/>
                <a:sym typeface="Patrick Hand"/>
              </a:rPr>
              <a:t>của</a:t>
            </a:r>
            <a:r>
              <a:rPr kumimoji="0" lang="en-US" sz="2600" b="1" i="0" u="none" strike="noStrike" kern="0" cap="none" spc="0" normalizeH="0" noProof="0" dirty="0">
                <a:ln>
                  <a:noFill/>
                </a:ln>
                <a:solidFill>
                  <a:schemeClr val="accent3"/>
                </a:solidFill>
                <a:effectLst/>
                <a:uLnTx/>
                <a:uFillTx/>
                <a:latin typeface="Patrick Hand"/>
                <a:ea typeface="Patrick Hand"/>
                <a:cs typeface="Patrick Hand"/>
                <a:sym typeface="Patrick Hand"/>
              </a:rPr>
              <a:t> </a:t>
            </a:r>
            <a:r>
              <a:rPr kumimoji="0" lang="en-US" sz="2600" b="1" i="0" u="none" strike="noStrike" kern="0" cap="none" spc="0" normalizeH="0" noProof="0" dirty="0" err="1">
                <a:ln>
                  <a:noFill/>
                </a:ln>
                <a:solidFill>
                  <a:schemeClr val="accent3"/>
                </a:solidFill>
                <a:effectLst/>
                <a:uLnTx/>
                <a:uFillTx/>
                <a:latin typeface="Patrick Hand"/>
                <a:ea typeface="Patrick Hand"/>
                <a:cs typeface="Patrick Hand"/>
                <a:sym typeface="Patrick Hand"/>
              </a:rPr>
              <a:t>điêu</a:t>
            </a:r>
            <a:r>
              <a:rPr kumimoji="0" lang="en-US" sz="2600" b="1" i="0" u="none" strike="noStrike" kern="0" cap="none" spc="0" normalizeH="0" noProof="0" dirty="0">
                <a:ln>
                  <a:noFill/>
                </a:ln>
                <a:solidFill>
                  <a:schemeClr val="accent3"/>
                </a:solidFill>
                <a:effectLst/>
                <a:uLnTx/>
                <a:uFillTx/>
                <a:latin typeface="Patrick Hand"/>
                <a:ea typeface="Patrick Hand"/>
                <a:cs typeface="Patrick Hand"/>
                <a:sym typeface="Patrick Hand"/>
              </a:rPr>
              <a:t> </a:t>
            </a:r>
            <a:r>
              <a:rPr kumimoji="0" lang="en-US" sz="2600" b="1" i="0" u="none" strike="noStrike" kern="0" cap="none" spc="0" normalizeH="0" noProof="0" dirty="0" err="1">
                <a:ln>
                  <a:noFill/>
                </a:ln>
                <a:solidFill>
                  <a:schemeClr val="accent3"/>
                </a:solidFill>
                <a:effectLst/>
                <a:uLnTx/>
                <a:uFillTx/>
                <a:latin typeface="Patrick Hand"/>
                <a:ea typeface="Patrick Hand"/>
                <a:cs typeface="Patrick Hand"/>
                <a:sym typeface="Patrick Hand"/>
              </a:rPr>
              <a:t>khắc</a:t>
            </a:r>
            <a:r>
              <a:rPr kumimoji="0" lang="en-US" sz="2600" b="1" i="0" u="none" strike="noStrike" kern="0" cap="none" spc="0" normalizeH="0" noProof="0" dirty="0">
                <a:ln>
                  <a:noFill/>
                </a:ln>
                <a:solidFill>
                  <a:schemeClr val="accent3"/>
                </a:solidFill>
                <a:effectLst/>
                <a:uLnTx/>
                <a:uFillTx/>
                <a:latin typeface="Patrick Hand"/>
                <a:ea typeface="Patrick Hand"/>
                <a:cs typeface="Patrick Hand"/>
                <a:sym typeface="Patrick Hand"/>
              </a:rPr>
              <a:t> </a:t>
            </a:r>
            <a:r>
              <a:rPr kumimoji="0" lang="en-US" sz="2600" b="1" i="0" u="none" strike="noStrike" kern="0" cap="none" spc="0" normalizeH="0" noProof="0" dirty="0" err="1">
                <a:ln>
                  <a:noFill/>
                </a:ln>
                <a:solidFill>
                  <a:schemeClr val="accent3"/>
                </a:solidFill>
                <a:effectLst/>
                <a:uLnTx/>
                <a:uFillTx/>
                <a:latin typeface="Patrick Hand"/>
                <a:ea typeface="Patrick Hand"/>
                <a:cs typeface="Patrick Hand"/>
                <a:sym typeface="Patrick Hand"/>
              </a:rPr>
              <a:t>Chăm</a:t>
            </a:r>
            <a:r>
              <a:rPr kumimoji="0" lang="en-US" sz="2600" b="1" i="0" u="none" strike="noStrike" kern="0" cap="none" spc="0" normalizeH="0" noProof="0" dirty="0">
                <a:ln>
                  <a:noFill/>
                </a:ln>
                <a:solidFill>
                  <a:schemeClr val="accent3"/>
                </a:solidFill>
                <a:effectLst/>
                <a:uLnTx/>
                <a:uFillTx/>
                <a:latin typeface="Patrick Hand"/>
                <a:ea typeface="Patrick Hand"/>
                <a:cs typeface="Patrick Hand"/>
                <a:sym typeface="Patrick Hand"/>
              </a:rPr>
              <a:t>-pa.</a:t>
            </a:r>
            <a:endParaRPr kumimoji="0" lang="vi-VN" sz="2600" b="1" i="0" u="none" strike="noStrike" kern="0" cap="none" spc="0" normalizeH="0" baseline="0" noProof="0" dirty="0">
              <a:ln>
                <a:noFill/>
              </a:ln>
              <a:solidFill>
                <a:schemeClr val="accent3"/>
              </a:solidFill>
              <a:effectLst/>
              <a:uLnTx/>
              <a:uFillTx/>
              <a:latin typeface="Patrick Hand"/>
              <a:ea typeface="Patrick Hand"/>
              <a:cs typeface="Patrick Hand"/>
              <a:sym typeface="Patrick Ha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to="" calcmode="lin" valueType="num">
                                      <p:cBhvr>
                                        <p:cTn id="7" dur="1" fill="hold"/>
                                        <p:tgtEl>
                                          <p:spTgt spid="7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316"/>
                                        </p:tgtEl>
                                        <p:attrNameLst>
                                          <p:attrName>style.visibility</p:attrName>
                                        </p:attrNameLst>
                                      </p:cBhvr>
                                      <p:to>
                                        <p:strVal val="visible"/>
                                      </p:to>
                                    </p:set>
                                    <p:anim calcmode="lin" valueType="num">
                                      <p:cBhvr>
                                        <p:cTn id="12" dur="500" fill="hold"/>
                                        <p:tgtEl>
                                          <p:spTgt spid="3316"/>
                                        </p:tgtEl>
                                        <p:attrNameLst>
                                          <p:attrName>ppt_w</p:attrName>
                                        </p:attrNameLst>
                                      </p:cBhvr>
                                      <p:tavLst>
                                        <p:tav tm="0">
                                          <p:val>
                                            <p:fltVal val="0"/>
                                          </p:val>
                                        </p:tav>
                                        <p:tav tm="100000">
                                          <p:val>
                                            <p:strVal val="#ppt_w"/>
                                          </p:val>
                                        </p:tav>
                                      </p:tavLst>
                                    </p:anim>
                                    <p:anim calcmode="lin" valueType="num">
                                      <p:cBhvr>
                                        <p:cTn id="13" dur="500" fill="hold"/>
                                        <p:tgtEl>
                                          <p:spTgt spid="3316"/>
                                        </p:tgtEl>
                                        <p:attrNameLst>
                                          <p:attrName>ppt_h</p:attrName>
                                        </p:attrNameLst>
                                      </p:cBhvr>
                                      <p:tavLst>
                                        <p:tav tm="0">
                                          <p:val>
                                            <p:fltVal val="0"/>
                                          </p:val>
                                        </p:tav>
                                        <p:tav tm="100000">
                                          <p:val>
                                            <p:strVal val="#ppt_h"/>
                                          </p:val>
                                        </p:tav>
                                      </p:tavLst>
                                    </p:anim>
                                    <p:animEffect transition="in" filter="fade">
                                      <p:cBhvr>
                                        <p:cTn id="14" dur="500"/>
                                        <p:tgtEl>
                                          <p:spTgt spid="33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p:cTn id="19" dur="500" fill="hold"/>
                                        <p:tgtEl>
                                          <p:spTgt spid="78"/>
                                        </p:tgtEl>
                                        <p:attrNameLst>
                                          <p:attrName>ppt_w</p:attrName>
                                        </p:attrNameLst>
                                      </p:cBhvr>
                                      <p:tavLst>
                                        <p:tav tm="0">
                                          <p:val>
                                            <p:fltVal val="0"/>
                                          </p:val>
                                        </p:tav>
                                        <p:tav tm="100000">
                                          <p:val>
                                            <p:strVal val="#ppt_w"/>
                                          </p:val>
                                        </p:tav>
                                      </p:tavLst>
                                    </p:anim>
                                    <p:anim calcmode="lin" valueType="num">
                                      <p:cBhvr>
                                        <p:cTn id="20" dur="500" fill="hold"/>
                                        <p:tgtEl>
                                          <p:spTgt spid="78"/>
                                        </p:tgtEl>
                                        <p:attrNameLst>
                                          <p:attrName>ppt_h</p:attrName>
                                        </p:attrNameLst>
                                      </p:cBhvr>
                                      <p:tavLst>
                                        <p:tav tm="0">
                                          <p:val>
                                            <p:fltVal val="0"/>
                                          </p:val>
                                        </p:tav>
                                        <p:tav tm="100000">
                                          <p:val>
                                            <p:strVal val="#ppt_h"/>
                                          </p:val>
                                        </p:tav>
                                      </p:tavLst>
                                    </p:anim>
                                    <p:animEffect transition="in" filter="fade">
                                      <p:cBhvr>
                                        <p:cTn id="2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6"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28"/>
        <p:cNvGrpSpPr/>
        <p:nvPr/>
      </p:nvGrpSpPr>
      <p:grpSpPr>
        <a:xfrm>
          <a:off x="0" y="0"/>
          <a:ext cx="0" cy="0"/>
          <a:chOff x="0" y="0"/>
          <a:chExt cx="0" cy="0"/>
        </a:xfrm>
      </p:grpSpPr>
      <p:sp>
        <p:nvSpPr>
          <p:cNvPr id="62" name="Title 47"/>
          <p:cNvSpPr>
            <a:spLocks noGrp="1"/>
          </p:cNvSpPr>
          <p:nvPr>
            <p:ph type="title"/>
          </p:nvPr>
        </p:nvSpPr>
        <p:spPr>
          <a:xfrm>
            <a:off x="2133600" y="438150"/>
            <a:ext cx="4724400" cy="547200"/>
          </a:xfrm>
        </p:spPr>
        <p:txBody>
          <a:bodyPr/>
          <a:lstStyle/>
          <a:p>
            <a:r>
              <a:rPr lang="en-US" sz="6000" dirty="0"/>
              <a:t>* </a:t>
            </a:r>
            <a:r>
              <a:rPr lang="en-US" sz="6000" dirty="0" err="1"/>
              <a:t>Khoáng</a:t>
            </a:r>
            <a:r>
              <a:rPr lang="en-US" sz="6000" dirty="0"/>
              <a:t> </a:t>
            </a:r>
            <a:r>
              <a:rPr lang="en-US" sz="6000" dirty="0" err="1"/>
              <a:t>sản</a:t>
            </a:r>
            <a:r>
              <a:rPr lang="en-US" sz="6000" dirty="0"/>
              <a:t>:</a:t>
            </a:r>
          </a:p>
        </p:txBody>
      </p:sp>
      <p:sp>
        <p:nvSpPr>
          <p:cNvPr id="66" name="TextBox 65"/>
          <p:cNvSpPr txBox="1"/>
          <p:nvPr/>
        </p:nvSpPr>
        <p:spPr>
          <a:xfrm>
            <a:off x="2590800" y="1276350"/>
            <a:ext cx="4038600" cy="461665"/>
          </a:xfrm>
          <a:prstGeom prst="rect">
            <a:avLst/>
          </a:prstGeom>
          <a:noFill/>
          <a:ln>
            <a:solidFill>
              <a:schemeClr val="bg2">
                <a:lumMod val="75000"/>
              </a:schemeClr>
            </a:solidFill>
          </a:ln>
        </p:spPr>
        <p:txBody>
          <a:bodyPr wrap="square" rtlCol="0">
            <a:spAutoFit/>
          </a:bodyPr>
          <a:lstStyle/>
          <a:p>
            <a:pPr algn="ctr"/>
            <a:r>
              <a:rPr lang="en-US" sz="2400" dirty="0" err="1">
                <a:latin typeface="Patrick Hand" charset="0"/>
              </a:rPr>
              <a:t>Khai</a:t>
            </a:r>
            <a:r>
              <a:rPr lang="en-US" sz="2400" dirty="0">
                <a:latin typeface="Patrick Hand" charset="0"/>
              </a:rPr>
              <a:t> </a:t>
            </a:r>
            <a:r>
              <a:rPr lang="en-US" sz="2400" dirty="0" err="1">
                <a:latin typeface="Patrick Hand" charset="0"/>
              </a:rPr>
              <a:t>thác</a:t>
            </a:r>
            <a:r>
              <a:rPr lang="en-US" sz="2400" dirty="0">
                <a:latin typeface="Patrick Hand" charset="0"/>
              </a:rPr>
              <a:t> </a:t>
            </a:r>
            <a:r>
              <a:rPr lang="en-US" sz="2400" dirty="0" err="1">
                <a:latin typeface="Patrick Hand" charset="0"/>
              </a:rPr>
              <a:t>các</a:t>
            </a:r>
            <a:r>
              <a:rPr lang="en-US" sz="2400" dirty="0">
                <a:latin typeface="Patrick Hand" charset="0"/>
              </a:rPr>
              <a:t> </a:t>
            </a:r>
            <a:r>
              <a:rPr lang="en-US" sz="2400" dirty="0" err="1">
                <a:latin typeface="Patrick Hand" charset="0"/>
              </a:rPr>
              <a:t>nguồn</a:t>
            </a:r>
            <a:r>
              <a:rPr lang="en-US" sz="2400" dirty="0">
                <a:latin typeface="Patrick Hand" charset="0"/>
              </a:rPr>
              <a:t> </a:t>
            </a:r>
            <a:r>
              <a:rPr lang="en-US" sz="2400" dirty="0" err="1">
                <a:latin typeface="Patrick Hand" charset="0"/>
              </a:rPr>
              <a:t>lợi</a:t>
            </a:r>
            <a:r>
              <a:rPr lang="en-US" sz="2400" dirty="0">
                <a:latin typeface="Patrick Hand" charset="0"/>
              </a:rPr>
              <a:t> </a:t>
            </a:r>
            <a:r>
              <a:rPr lang="en-US" sz="2400" dirty="0" err="1">
                <a:latin typeface="Patrick Hand" charset="0"/>
              </a:rPr>
              <a:t>tự</a:t>
            </a:r>
            <a:r>
              <a:rPr lang="en-US" sz="2400" dirty="0">
                <a:latin typeface="Patrick Hand" charset="0"/>
              </a:rPr>
              <a:t> </a:t>
            </a:r>
            <a:r>
              <a:rPr lang="en-US" sz="2400" dirty="0" err="1">
                <a:latin typeface="Patrick Hand" charset="0"/>
              </a:rPr>
              <a:t>nhiên</a:t>
            </a:r>
            <a:endParaRPr lang="en-US" sz="2400" dirty="0">
              <a:latin typeface="Patrick Hand" charset="0"/>
            </a:endParaRPr>
          </a:p>
        </p:txBody>
      </p:sp>
      <p:sp>
        <p:nvSpPr>
          <p:cNvPr id="80" name="TextBox 79"/>
          <p:cNvSpPr txBox="1"/>
          <p:nvPr/>
        </p:nvSpPr>
        <p:spPr>
          <a:xfrm>
            <a:off x="457200" y="3714750"/>
            <a:ext cx="4038600" cy="830997"/>
          </a:xfrm>
          <a:prstGeom prst="rect">
            <a:avLst/>
          </a:prstGeom>
          <a:noFill/>
          <a:ln>
            <a:solidFill>
              <a:schemeClr val="bg2">
                <a:lumMod val="75000"/>
              </a:schemeClr>
            </a:solidFill>
          </a:ln>
        </p:spPr>
        <p:txBody>
          <a:bodyPr wrap="square" rtlCol="0">
            <a:spAutoFit/>
          </a:bodyPr>
          <a:lstStyle/>
          <a:p>
            <a:pPr algn="ctr"/>
            <a:r>
              <a:rPr lang="en-US" sz="2400" dirty="0" err="1">
                <a:latin typeface="Patrick Hand" charset="0"/>
              </a:rPr>
              <a:t>Trầm</a:t>
            </a:r>
            <a:r>
              <a:rPr lang="en-US" sz="2400" dirty="0">
                <a:latin typeface="Patrick Hand" charset="0"/>
              </a:rPr>
              <a:t> </a:t>
            </a:r>
            <a:r>
              <a:rPr lang="en-US" sz="2400" dirty="0" err="1">
                <a:latin typeface="Patrick Hand" charset="0"/>
              </a:rPr>
              <a:t>hương</a:t>
            </a:r>
            <a:r>
              <a:rPr lang="en-US" sz="2400" dirty="0">
                <a:latin typeface="Patrick Hand" charset="0"/>
              </a:rPr>
              <a:t>, </a:t>
            </a:r>
            <a:r>
              <a:rPr lang="en-US" sz="2400" dirty="0" err="1">
                <a:latin typeface="Patrick Hand" charset="0"/>
              </a:rPr>
              <a:t>kỳ</a:t>
            </a:r>
            <a:r>
              <a:rPr lang="en-US" sz="2400" dirty="0">
                <a:latin typeface="Patrick Hand" charset="0"/>
              </a:rPr>
              <a:t> </a:t>
            </a:r>
            <a:r>
              <a:rPr lang="en-US" sz="2400" dirty="0" err="1">
                <a:latin typeface="Patrick Hand" charset="0"/>
              </a:rPr>
              <a:t>nam</a:t>
            </a:r>
            <a:r>
              <a:rPr lang="en-US" sz="2400" dirty="0">
                <a:latin typeface="Patrick Hand" charset="0"/>
              </a:rPr>
              <a:t> </a:t>
            </a:r>
            <a:r>
              <a:rPr lang="en-US" sz="2400" dirty="0" err="1">
                <a:latin typeface="Patrick Hand" charset="0"/>
              </a:rPr>
              <a:t>các</a:t>
            </a:r>
            <a:r>
              <a:rPr lang="en-US" sz="2400" dirty="0">
                <a:latin typeface="Patrick Hand" charset="0"/>
              </a:rPr>
              <a:t> </a:t>
            </a:r>
            <a:r>
              <a:rPr lang="en-US" sz="2400" dirty="0" err="1">
                <a:latin typeface="Patrick Hand" charset="0"/>
              </a:rPr>
              <a:t>nguồn</a:t>
            </a:r>
            <a:r>
              <a:rPr lang="en-US" sz="2400" dirty="0">
                <a:latin typeface="Patrick Hand" charset="0"/>
              </a:rPr>
              <a:t> </a:t>
            </a:r>
            <a:r>
              <a:rPr lang="en-US" sz="2400" dirty="0" err="1">
                <a:latin typeface="Patrick Hand" charset="0"/>
              </a:rPr>
              <a:t>lợi</a:t>
            </a:r>
            <a:r>
              <a:rPr lang="en-US" sz="2400" dirty="0">
                <a:latin typeface="Patrick Hand" charset="0"/>
              </a:rPr>
              <a:t> </a:t>
            </a:r>
            <a:r>
              <a:rPr lang="en-US" sz="2400" dirty="0" err="1">
                <a:latin typeface="Patrick Hand" charset="0"/>
              </a:rPr>
              <a:t>tự</a:t>
            </a:r>
            <a:r>
              <a:rPr lang="en-US" sz="2400" dirty="0">
                <a:latin typeface="Patrick Hand" charset="0"/>
              </a:rPr>
              <a:t> </a:t>
            </a:r>
            <a:r>
              <a:rPr lang="en-US" sz="2400" dirty="0" err="1">
                <a:latin typeface="Patrick Hand" charset="0"/>
              </a:rPr>
              <a:t>nhiên</a:t>
            </a:r>
            <a:r>
              <a:rPr lang="en-US" sz="2400" dirty="0">
                <a:latin typeface="Patrick Hand" charset="0"/>
              </a:rPr>
              <a:t> </a:t>
            </a:r>
            <a:r>
              <a:rPr lang="en-US" sz="2400" dirty="0" err="1">
                <a:latin typeface="Patrick Hand" charset="0"/>
              </a:rPr>
              <a:t>trên</a:t>
            </a:r>
            <a:r>
              <a:rPr lang="en-US" sz="2400" dirty="0">
                <a:latin typeface="Patrick Hand" charset="0"/>
              </a:rPr>
              <a:t> </a:t>
            </a:r>
            <a:r>
              <a:rPr lang="en-US" sz="2400" dirty="0" err="1">
                <a:latin typeface="Patrick Hand" charset="0"/>
              </a:rPr>
              <a:t>rừng</a:t>
            </a:r>
            <a:endParaRPr lang="en-US" sz="2400" dirty="0">
              <a:latin typeface="Patrick Hand" charset="0"/>
            </a:endParaRPr>
          </a:p>
        </p:txBody>
      </p:sp>
      <p:sp>
        <p:nvSpPr>
          <p:cNvPr id="84" name="TextBox 83"/>
          <p:cNvSpPr txBox="1"/>
          <p:nvPr/>
        </p:nvSpPr>
        <p:spPr>
          <a:xfrm>
            <a:off x="4648200" y="3721953"/>
            <a:ext cx="4038600" cy="830997"/>
          </a:xfrm>
          <a:prstGeom prst="rect">
            <a:avLst/>
          </a:prstGeom>
          <a:noFill/>
          <a:ln>
            <a:solidFill>
              <a:schemeClr val="bg2">
                <a:lumMod val="75000"/>
              </a:schemeClr>
            </a:solidFill>
          </a:ln>
        </p:spPr>
        <p:txBody>
          <a:bodyPr wrap="square" rtlCol="0">
            <a:spAutoFit/>
          </a:bodyPr>
          <a:lstStyle/>
          <a:p>
            <a:pPr algn="ctr"/>
            <a:r>
              <a:rPr lang="en-US" sz="2400" dirty="0" err="1">
                <a:latin typeface="Patrick Hand" charset="0"/>
              </a:rPr>
              <a:t>Cá</a:t>
            </a:r>
            <a:r>
              <a:rPr lang="en-US" sz="2400" dirty="0">
                <a:latin typeface="Patrick Hand" charset="0"/>
              </a:rPr>
              <a:t>, </a:t>
            </a:r>
            <a:r>
              <a:rPr lang="en-US" sz="2400" dirty="0" err="1">
                <a:latin typeface="Patrick Hand" charset="0"/>
              </a:rPr>
              <a:t>tôm</a:t>
            </a:r>
            <a:r>
              <a:rPr lang="en-US" sz="2400" dirty="0">
                <a:latin typeface="Patrick Hand" charset="0"/>
              </a:rPr>
              <a:t>, </a:t>
            </a:r>
            <a:r>
              <a:rPr lang="en-US" sz="2400" dirty="0" err="1">
                <a:latin typeface="Patrick Hand" charset="0"/>
              </a:rPr>
              <a:t>ngọc</a:t>
            </a:r>
            <a:r>
              <a:rPr lang="en-US" sz="2400" dirty="0">
                <a:latin typeface="Patrick Hand" charset="0"/>
              </a:rPr>
              <a:t> </a:t>
            </a:r>
            <a:r>
              <a:rPr lang="en-US" sz="2400" dirty="0" err="1">
                <a:latin typeface="Patrick Hand" charset="0"/>
              </a:rPr>
              <a:t>trai</a:t>
            </a:r>
            <a:r>
              <a:rPr lang="en-US" sz="2400" dirty="0">
                <a:latin typeface="Patrick Hand" charset="0"/>
              </a:rPr>
              <a:t>.. </a:t>
            </a:r>
            <a:r>
              <a:rPr lang="en-US" sz="2400" dirty="0" err="1">
                <a:latin typeface="Patrick Hand" charset="0"/>
              </a:rPr>
              <a:t>các</a:t>
            </a:r>
            <a:r>
              <a:rPr lang="en-US" sz="2400" dirty="0">
                <a:latin typeface="Patrick Hand" charset="0"/>
              </a:rPr>
              <a:t> </a:t>
            </a:r>
            <a:r>
              <a:rPr lang="en-US" sz="2400" dirty="0" err="1">
                <a:latin typeface="Patrick Hand" charset="0"/>
              </a:rPr>
              <a:t>nguồn</a:t>
            </a:r>
            <a:r>
              <a:rPr lang="en-US" sz="2400" dirty="0">
                <a:latin typeface="Patrick Hand" charset="0"/>
              </a:rPr>
              <a:t> </a:t>
            </a:r>
            <a:r>
              <a:rPr lang="en-US" sz="2400" dirty="0" err="1">
                <a:latin typeface="Patrick Hand" charset="0"/>
              </a:rPr>
              <a:t>lợi</a:t>
            </a:r>
            <a:r>
              <a:rPr lang="en-US" sz="2400" dirty="0">
                <a:latin typeface="Patrick Hand" charset="0"/>
              </a:rPr>
              <a:t> </a:t>
            </a:r>
            <a:r>
              <a:rPr lang="en-US" sz="2400" dirty="0" err="1">
                <a:latin typeface="Patrick Hand" charset="0"/>
              </a:rPr>
              <a:t>tự</a:t>
            </a:r>
            <a:r>
              <a:rPr lang="en-US" sz="2400" dirty="0">
                <a:latin typeface="Patrick Hand" charset="0"/>
              </a:rPr>
              <a:t> </a:t>
            </a:r>
            <a:r>
              <a:rPr lang="en-US" sz="2400" dirty="0" err="1">
                <a:latin typeface="Patrick Hand" charset="0"/>
              </a:rPr>
              <a:t>nhiên</a:t>
            </a:r>
            <a:r>
              <a:rPr lang="en-US" sz="2400" dirty="0">
                <a:latin typeface="Patrick Hand" charset="0"/>
              </a:rPr>
              <a:t> </a:t>
            </a:r>
            <a:r>
              <a:rPr lang="en-US" sz="2400" dirty="0" err="1">
                <a:latin typeface="Patrick Hand" charset="0"/>
              </a:rPr>
              <a:t>dưới</a:t>
            </a:r>
            <a:r>
              <a:rPr lang="en-US" sz="2400" dirty="0">
                <a:latin typeface="Patrick Hand" charset="0"/>
              </a:rPr>
              <a:t> </a:t>
            </a:r>
            <a:r>
              <a:rPr lang="en-US" sz="2400" dirty="0" err="1">
                <a:latin typeface="Patrick Hand" charset="0"/>
              </a:rPr>
              <a:t>biển</a:t>
            </a:r>
            <a:endParaRPr lang="en-US" sz="2400" dirty="0">
              <a:latin typeface="Patrick Hand" charset="0"/>
            </a:endParaRPr>
          </a:p>
        </p:txBody>
      </p:sp>
      <p:pic>
        <p:nvPicPr>
          <p:cNvPr id="85" name="Picture 84" descr="pixlr-bg-result (4).png"/>
          <p:cNvPicPr>
            <a:picLocks noChangeAspect="1"/>
          </p:cNvPicPr>
          <p:nvPr/>
        </p:nvPicPr>
        <p:blipFill>
          <a:blip r:embed="rId3"/>
          <a:stretch>
            <a:fillRect/>
          </a:stretch>
        </p:blipFill>
        <p:spPr>
          <a:xfrm>
            <a:off x="457200" y="2343150"/>
            <a:ext cx="1905000" cy="1028700"/>
          </a:xfrm>
          <a:prstGeom prst="rect">
            <a:avLst/>
          </a:prstGeom>
        </p:spPr>
      </p:pic>
      <p:pic>
        <p:nvPicPr>
          <p:cNvPr id="86" name="Picture 85" descr="pixlr-bg-result (5).png"/>
          <p:cNvPicPr>
            <a:picLocks noChangeAspect="1"/>
          </p:cNvPicPr>
          <p:nvPr/>
        </p:nvPicPr>
        <p:blipFill>
          <a:blip r:embed="rId4"/>
          <a:stretch>
            <a:fillRect/>
          </a:stretch>
        </p:blipFill>
        <p:spPr>
          <a:xfrm>
            <a:off x="2362200" y="2190750"/>
            <a:ext cx="2362200" cy="1295400"/>
          </a:xfrm>
          <a:prstGeom prst="rect">
            <a:avLst/>
          </a:prstGeom>
        </p:spPr>
      </p:pic>
      <p:pic>
        <p:nvPicPr>
          <p:cNvPr id="90" name="Picture 89" descr="pixlr-bg-result (6).png"/>
          <p:cNvPicPr>
            <a:picLocks noChangeAspect="1"/>
          </p:cNvPicPr>
          <p:nvPr/>
        </p:nvPicPr>
        <p:blipFill>
          <a:blip r:embed="rId5"/>
          <a:stretch>
            <a:fillRect/>
          </a:stretch>
        </p:blipFill>
        <p:spPr>
          <a:xfrm>
            <a:off x="4800600" y="2190750"/>
            <a:ext cx="1676400" cy="1276350"/>
          </a:xfrm>
          <a:prstGeom prst="rect">
            <a:avLst/>
          </a:prstGeom>
        </p:spPr>
      </p:pic>
      <p:pic>
        <p:nvPicPr>
          <p:cNvPr id="91" name="Picture 90" descr="pixlr-bg-result (7).png"/>
          <p:cNvPicPr>
            <a:picLocks noChangeAspect="1"/>
          </p:cNvPicPr>
          <p:nvPr/>
        </p:nvPicPr>
        <p:blipFill>
          <a:blip r:embed="rId6"/>
          <a:stretch>
            <a:fillRect/>
          </a:stretch>
        </p:blipFill>
        <p:spPr>
          <a:xfrm>
            <a:off x="6477000" y="2190750"/>
            <a:ext cx="1066800" cy="1200150"/>
          </a:xfrm>
          <a:prstGeom prst="rect">
            <a:avLst/>
          </a:prstGeom>
        </p:spPr>
      </p:pic>
      <p:pic>
        <p:nvPicPr>
          <p:cNvPr id="92" name="Picture 91" descr="pixlr-bg-result (8).png"/>
          <p:cNvPicPr>
            <a:picLocks noChangeAspect="1"/>
          </p:cNvPicPr>
          <p:nvPr/>
        </p:nvPicPr>
        <p:blipFill>
          <a:blip r:embed="rId7"/>
          <a:stretch>
            <a:fillRect/>
          </a:stretch>
        </p:blipFill>
        <p:spPr>
          <a:xfrm>
            <a:off x="7162800" y="2724150"/>
            <a:ext cx="1828800" cy="552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diamond(in)">
                                      <p:cBhvr>
                                        <p:cTn id="7" dur="20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500" fill="hold"/>
                                        <p:tgtEl>
                                          <p:spTgt spid="66"/>
                                        </p:tgtEl>
                                        <p:attrNameLst>
                                          <p:attrName>ppt_x</p:attrName>
                                        </p:attrNameLst>
                                      </p:cBhvr>
                                      <p:tavLst>
                                        <p:tav tm="0">
                                          <p:val>
                                            <p:strVal val="#ppt_x"/>
                                          </p:val>
                                        </p:tav>
                                        <p:tav tm="100000">
                                          <p:val>
                                            <p:strVal val="#ppt_x"/>
                                          </p:val>
                                        </p:tav>
                                      </p:tavLst>
                                    </p:anim>
                                    <p:anim calcmode="lin" valueType="num">
                                      <p:cBhvr additive="base">
                                        <p:cTn id="13"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additive="base">
                                        <p:cTn id="18" dur="500" fill="hold"/>
                                        <p:tgtEl>
                                          <p:spTgt spid="80"/>
                                        </p:tgtEl>
                                        <p:attrNameLst>
                                          <p:attrName>ppt_x</p:attrName>
                                        </p:attrNameLst>
                                      </p:cBhvr>
                                      <p:tavLst>
                                        <p:tav tm="0">
                                          <p:val>
                                            <p:strVal val="#ppt_x"/>
                                          </p:val>
                                        </p:tav>
                                        <p:tav tm="100000">
                                          <p:val>
                                            <p:strVal val="#ppt_x"/>
                                          </p:val>
                                        </p:tav>
                                      </p:tavLst>
                                    </p:anim>
                                    <p:anim calcmode="lin" valueType="num">
                                      <p:cBhvr additive="base">
                                        <p:cTn id="19"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additive="base">
                                        <p:cTn id="24" dur="500" fill="hold"/>
                                        <p:tgtEl>
                                          <p:spTgt spid="85"/>
                                        </p:tgtEl>
                                        <p:attrNameLst>
                                          <p:attrName>ppt_x</p:attrName>
                                        </p:attrNameLst>
                                      </p:cBhvr>
                                      <p:tavLst>
                                        <p:tav tm="0">
                                          <p:val>
                                            <p:strVal val="#ppt_x"/>
                                          </p:val>
                                        </p:tav>
                                        <p:tav tm="100000">
                                          <p:val>
                                            <p:strVal val="#ppt_x"/>
                                          </p:val>
                                        </p:tav>
                                      </p:tavLst>
                                    </p:anim>
                                    <p:anim calcmode="lin" valueType="num">
                                      <p:cBhvr additive="base">
                                        <p:cTn id="25"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4"/>
                                        </p:tgtEl>
                                        <p:attrNameLst>
                                          <p:attrName>style.visibility</p:attrName>
                                        </p:attrNameLst>
                                      </p:cBhvr>
                                      <p:to>
                                        <p:strVal val="visible"/>
                                      </p:to>
                                    </p:set>
                                    <p:anim calcmode="lin" valueType="num">
                                      <p:cBhvr additive="base">
                                        <p:cTn id="30" dur="500" fill="hold"/>
                                        <p:tgtEl>
                                          <p:spTgt spid="84"/>
                                        </p:tgtEl>
                                        <p:attrNameLst>
                                          <p:attrName>ppt_x</p:attrName>
                                        </p:attrNameLst>
                                      </p:cBhvr>
                                      <p:tavLst>
                                        <p:tav tm="0">
                                          <p:val>
                                            <p:strVal val="#ppt_x"/>
                                          </p:val>
                                        </p:tav>
                                        <p:tav tm="100000">
                                          <p:val>
                                            <p:strVal val="#ppt_x"/>
                                          </p:val>
                                        </p:tav>
                                      </p:tavLst>
                                    </p:anim>
                                    <p:anim calcmode="lin" valueType="num">
                                      <p:cBhvr additive="base">
                                        <p:cTn id="31" dur="500" fill="hold"/>
                                        <p:tgtEl>
                                          <p:spTgt spid="8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86"/>
                                        </p:tgtEl>
                                        <p:attrNameLst>
                                          <p:attrName>style.visibility</p:attrName>
                                        </p:attrNameLst>
                                      </p:cBhvr>
                                      <p:to>
                                        <p:strVal val="visible"/>
                                      </p:to>
                                    </p:set>
                                    <p:anim calcmode="lin" valueType="num">
                                      <p:cBhvr additive="base">
                                        <p:cTn id="34" dur="500" fill="hold"/>
                                        <p:tgtEl>
                                          <p:spTgt spid="86"/>
                                        </p:tgtEl>
                                        <p:attrNameLst>
                                          <p:attrName>ppt_x</p:attrName>
                                        </p:attrNameLst>
                                      </p:cBhvr>
                                      <p:tavLst>
                                        <p:tav tm="0">
                                          <p:val>
                                            <p:strVal val="#ppt_x"/>
                                          </p:val>
                                        </p:tav>
                                        <p:tav tm="100000">
                                          <p:val>
                                            <p:strVal val="#ppt_x"/>
                                          </p:val>
                                        </p:tav>
                                      </p:tavLst>
                                    </p:anim>
                                    <p:anim calcmode="lin" valueType="num">
                                      <p:cBhvr additive="base">
                                        <p:cTn id="35"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90"/>
                                        </p:tgtEl>
                                        <p:attrNameLst>
                                          <p:attrName>style.visibility</p:attrName>
                                        </p:attrNameLst>
                                      </p:cBhvr>
                                      <p:to>
                                        <p:strVal val="visible"/>
                                      </p:to>
                                    </p:set>
                                    <p:anim to="" calcmode="lin" valueType="num">
                                      <p:cBhvr>
                                        <p:cTn id="40" dur="1" fill="hold"/>
                                        <p:tgtEl>
                                          <p:spTgt spid="90"/>
                                        </p:tgtEl>
                                        <p:attrNameLst>
                                          <p:attrName/>
                                        </p:attrNameLst>
                                      </p:cBhvr>
                                    </p:anim>
                                  </p:childTnLst>
                                </p:cTn>
                              </p:par>
                              <p:par>
                                <p:cTn id="41" presetID="24" presetClass="entr" presetSubtype="0" fill="hold" nodeType="withEffect">
                                  <p:stCondLst>
                                    <p:cond delay="0"/>
                                  </p:stCondLst>
                                  <p:childTnLst>
                                    <p:set>
                                      <p:cBhvr>
                                        <p:cTn id="42" dur="1" fill="hold">
                                          <p:stCondLst>
                                            <p:cond delay="0"/>
                                          </p:stCondLst>
                                        </p:cTn>
                                        <p:tgtEl>
                                          <p:spTgt spid="91"/>
                                        </p:tgtEl>
                                        <p:attrNameLst>
                                          <p:attrName>style.visibility</p:attrName>
                                        </p:attrNameLst>
                                      </p:cBhvr>
                                      <p:to>
                                        <p:strVal val="visible"/>
                                      </p:to>
                                    </p:set>
                                    <p:anim to="" calcmode="lin" valueType="num">
                                      <p:cBhvr>
                                        <p:cTn id="43" dur="1" fill="hold"/>
                                        <p:tgtEl>
                                          <p:spTgt spid="91"/>
                                        </p:tgtEl>
                                        <p:attrNameLst>
                                          <p:attrName/>
                                        </p:attrNameLst>
                                      </p:cBhvr>
                                    </p:anim>
                                  </p:childTnLst>
                                </p:cTn>
                              </p:par>
                              <p:par>
                                <p:cTn id="44" presetID="24" presetClass="entr" presetSubtype="0" fill="hold" nodeType="withEffect">
                                  <p:stCondLst>
                                    <p:cond delay="0"/>
                                  </p:stCondLst>
                                  <p:childTnLst>
                                    <p:set>
                                      <p:cBhvr>
                                        <p:cTn id="45" dur="1" fill="hold">
                                          <p:stCondLst>
                                            <p:cond delay="0"/>
                                          </p:stCondLst>
                                        </p:cTn>
                                        <p:tgtEl>
                                          <p:spTgt spid="92"/>
                                        </p:tgtEl>
                                        <p:attrNameLst>
                                          <p:attrName>style.visibility</p:attrName>
                                        </p:attrNameLst>
                                      </p:cBhvr>
                                      <p:to>
                                        <p:strVal val="visible"/>
                                      </p:to>
                                    </p:set>
                                    <p:anim to="" calcmode="lin" valueType="num">
                                      <p:cBhvr>
                                        <p:cTn id="46" dur="1" fill="hold"/>
                                        <p:tgtEl>
                                          <p:spTgt spid="9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86"/>
        <p:cNvGrpSpPr/>
        <p:nvPr/>
      </p:nvGrpSpPr>
      <p:grpSpPr>
        <a:xfrm>
          <a:off x="0" y="0"/>
          <a:ext cx="0" cy="0"/>
          <a:chOff x="0" y="0"/>
          <a:chExt cx="0" cy="0"/>
        </a:xfrm>
      </p:grpSpPr>
      <p:sp>
        <p:nvSpPr>
          <p:cNvPr id="39" name="Google Shape;5379;p62"/>
          <p:cNvSpPr txBox="1">
            <a:spLocks noGrp="1"/>
          </p:cNvSpPr>
          <p:nvPr>
            <p:ph type="title"/>
          </p:nvPr>
        </p:nvSpPr>
        <p:spPr>
          <a:xfrm>
            <a:off x="720000" y="367664"/>
            <a:ext cx="7704000" cy="547200"/>
          </a:xfrm>
          <a:prstGeom prst="rect">
            <a:avLst/>
          </a:prstGeom>
        </p:spPr>
        <p:txBody>
          <a:bodyPr spcFirstLastPara="1" wrap="square" lIns="91425" tIns="91425" rIns="91425" bIns="91425" anchor="t" anchorCtr="0">
            <a:noAutofit/>
          </a:bodyPr>
          <a:lstStyle/>
          <a:p>
            <a:pPr algn="l"/>
            <a:r>
              <a:rPr lang="en-US" sz="3000" dirty="0"/>
              <a:t>=&gt; </a:t>
            </a:r>
            <a:r>
              <a:rPr lang="en-US" sz="2000" dirty="0" err="1">
                <a:solidFill>
                  <a:srgbClr val="002060"/>
                </a:solidFill>
                <a:latin typeface="Times New Roman" pitchFamily="18" charset="0"/>
                <a:cs typeface="Times New Roman" pitchFamily="18" charset="0"/>
              </a:rPr>
              <a:t>Sản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phẩm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làm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ra</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không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chỉ</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phục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vụ</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đời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sống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hằng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ngày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mà</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còn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được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dùng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để</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trao</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đổi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buôn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bán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trong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nước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và</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với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nước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khác</a:t>
            </a:r>
            <a:r>
              <a:rPr lang="en-US" sz="2000" dirty="0">
                <a:solidFill>
                  <a:srgbClr val="002060"/>
                </a:solidFill>
                <a:latin typeface="Times New Roman" pitchFamily="18" charset="0"/>
                <a:cs typeface="Times New Roman" pitchFamily="18"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EC975-F646-4C3D-B563-539AF09DF09E}"/>
              </a:ext>
            </a:extLst>
          </p:cNvPr>
          <p:cNvSpPr>
            <a:spLocks noGrp="1"/>
          </p:cNvSpPr>
          <p:nvPr>
            <p:ph type="title"/>
          </p:nvPr>
        </p:nvSpPr>
        <p:spPr>
          <a:xfrm>
            <a:off x="914400" y="398088"/>
            <a:ext cx="3581400" cy="574500"/>
          </a:xfrm>
        </p:spPr>
        <p:txBody>
          <a:bodyPr/>
          <a:lstStyle/>
          <a:p>
            <a:r>
              <a:rPr lang="en-US" sz="3600" b="1" dirty="0">
                <a:solidFill>
                  <a:srgbClr val="FF0000"/>
                </a:solidFill>
                <a:latin typeface="Patrick Hand" charset="0"/>
              </a:rPr>
              <a:t>a. </a:t>
            </a:r>
            <a:r>
              <a:rPr lang="en-US" sz="3600" b="1" dirty="0" err="1">
                <a:solidFill>
                  <a:srgbClr val="FF0000"/>
                </a:solidFill>
                <a:latin typeface="Patrick Hand" charset="0"/>
              </a:rPr>
              <a:t>Hoạt</a:t>
            </a:r>
            <a:r>
              <a:rPr lang="en-US" sz="3600" b="1" dirty="0">
                <a:solidFill>
                  <a:srgbClr val="FF0000"/>
                </a:solidFill>
                <a:latin typeface="Patrick Hand" charset="0"/>
              </a:rPr>
              <a:t> </a:t>
            </a:r>
            <a:r>
              <a:rPr lang="en-US" sz="3600" b="1" dirty="0" err="1">
                <a:solidFill>
                  <a:srgbClr val="FF0000"/>
                </a:solidFill>
                <a:latin typeface="Patrick Hand" charset="0"/>
              </a:rPr>
              <a:t>động</a:t>
            </a:r>
            <a:r>
              <a:rPr lang="en-US" sz="3600" b="1" dirty="0">
                <a:solidFill>
                  <a:srgbClr val="FF0000"/>
                </a:solidFill>
                <a:latin typeface="Patrick Hand" charset="0"/>
              </a:rPr>
              <a:t> </a:t>
            </a:r>
            <a:r>
              <a:rPr lang="en-US" sz="3600" b="1" dirty="0" err="1">
                <a:solidFill>
                  <a:srgbClr val="FF0000"/>
                </a:solidFill>
                <a:latin typeface="Patrick Hand" charset="0"/>
              </a:rPr>
              <a:t>kinh</a:t>
            </a:r>
            <a:r>
              <a:rPr lang="en-US" sz="3600" b="1" dirty="0">
                <a:solidFill>
                  <a:srgbClr val="FF0000"/>
                </a:solidFill>
                <a:latin typeface="Patrick Hand" charset="0"/>
              </a:rPr>
              <a:t> </a:t>
            </a:r>
            <a:r>
              <a:rPr lang="en-US" sz="3600" b="1" dirty="0" err="1">
                <a:solidFill>
                  <a:srgbClr val="FF0000"/>
                </a:solidFill>
                <a:latin typeface="Patrick Hand" charset="0"/>
              </a:rPr>
              <a:t>tế</a:t>
            </a:r>
            <a:r>
              <a:rPr lang="en-US" sz="3600" b="1" dirty="0">
                <a:solidFill>
                  <a:srgbClr val="FF0000"/>
                </a:solidFill>
                <a:latin typeface="Patrick Hand" charset="0"/>
              </a:rPr>
              <a:t>.</a:t>
            </a:r>
            <a:br>
              <a:rPr lang="en-US" sz="3600" b="1" dirty="0">
                <a:solidFill>
                  <a:srgbClr val="FF0000"/>
                </a:solidFill>
                <a:latin typeface="Patrick Hand" charset="0"/>
              </a:rPr>
            </a:br>
            <a:endParaRPr lang="vi-VN" dirty="0">
              <a:solidFill>
                <a:srgbClr val="FF0000"/>
              </a:solidFill>
            </a:endParaRPr>
          </a:p>
        </p:txBody>
      </p:sp>
      <p:sp>
        <p:nvSpPr>
          <p:cNvPr id="3" name="Subtitle 2">
            <a:extLst>
              <a:ext uri="{FF2B5EF4-FFF2-40B4-BE49-F238E27FC236}">
                <a16:creationId xmlns:a16="http://schemas.microsoft.com/office/drawing/2014/main" id="{05494171-EE89-4D26-B526-D19AF35FD05F}"/>
              </a:ext>
            </a:extLst>
          </p:cNvPr>
          <p:cNvSpPr>
            <a:spLocks noGrp="1"/>
          </p:cNvSpPr>
          <p:nvPr>
            <p:ph type="subTitle" idx="1"/>
          </p:nvPr>
        </p:nvSpPr>
        <p:spPr>
          <a:xfrm>
            <a:off x="609600" y="972588"/>
            <a:ext cx="8077200" cy="2964900"/>
          </a:xfrm>
        </p:spPr>
        <p:txBody>
          <a:bodyPr/>
          <a:lstStyle/>
          <a:p>
            <a:pPr algn="l"/>
            <a:r>
              <a:rPr lang="vi-VN" sz="3600" b="1" dirty="0">
                <a:solidFill>
                  <a:srgbClr val="00B050"/>
                </a:solidFill>
              </a:rPr>
              <a:t>- </a:t>
            </a:r>
            <a:r>
              <a:rPr lang="vi-VN" sz="3600" b="1" dirty="0" err="1">
                <a:solidFill>
                  <a:srgbClr val="00B050"/>
                </a:solidFill>
              </a:rPr>
              <a:t>Hoạt</a:t>
            </a:r>
            <a:r>
              <a:rPr lang="vi-VN" sz="3600" b="1" dirty="0">
                <a:solidFill>
                  <a:srgbClr val="00B050"/>
                </a:solidFill>
              </a:rPr>
              <a:t> </a:t>
            </a:r>
            <a:r>
              <a:rPr lang="vi-VN" sz="3600" b="1" dirty="0" err="1">
                <a:solidFill>
                  <a:srgbClr val="00B050"/>
                </a:solidFill>
              </a:rPr>
              <a:t>động</a:t>
            </a:r>
            <a:r>
              <a:rPr lang="vi-VN" sz="3600" b="1" dirty="0">
                <a:solidFill>
                  <a:srgbClr val="00B050"/>
                </a:solidFill>
              </a:rPr>
              <a:t> kinh </a:t>
            </a:r>
            <a:r>
              <a:rPr lang="vi-VN" sz="3600" b="1" dirty="0" err="1">
                <a:solidFill>
                  <a:srgbClr val="00B050"/>
                </a:solidFill>
              </a:rPr>
              <a:t>tế</a:t>
            </a:r>
            <a:r>
              <a:rPr lang="vi-VN" sz="3600" b="1" dirty="0">
                <a:solidFill>
                  <a:srgbClr val="00B050"/>
                </a:solidFill>
              </a:rPr>
              <a:t> </a:t>
            </a:r>
            <a:r>
              <a:rPr lang="vi-VN" sz="3600" b="1" dirty="0" err="1">
                <a:solidFill>
                  <a:srgbClr val="00B050"/>
                </a:solidFill>
              </a:rPr>
              <a:t>của</a:t>
            </a:r>
            <a:r>
              <a:rPr lang="vi-VN" sz="3600" b="1" dirty="0">
                <a:solidFill>
                  <a:srgbClr val="00B050"/>
                </a:solidFill>
              </a:rPr>
              <a:t> </a:t>
            </a:r>
            <a:r>
              <a:rPr lang="vi-VN" sz="3600" b="1" dirty="0" err="1">
                <a:solidFill>
                  <a:srgbClr val="00B050"/>
                </a:solidFill>
              </a:rPr>
              <a:t>người</a:t>
            </a:r>
            <a:r>
              <a:rPr lang="vi-VN" sz="3600" b="1" dirty="0">
                <a:solidFill>
                  <a:srgbClr val="00B050"/>
                </a:solidFill>
              </a:rPr>
              <a:t> Chăm </a:t>
            </a:r>
            <a:r>
              <a:rPr lang="vi-VN" sz="3600" b="1" dirty="0" err="1">
                <a:solidFill>
                  <a:srgbClr val="00B050"/>
                </a:solidFill>
              </a:rPr>
              <a:t>rất</a:t>
            </a:r>
            <a:r>
              <a:rPr lang="vi-VN" sz="3600" b="1" dirty="0">
                <a:solidFill>
                  <a:srgbClr val="00B050"/>
                </a:solidFill>
              </a:rPr>
              <a:t> đa </a:t>
            </a:r>
            <a:r>
              <a:rPr lang="vi-VN" sz="3600" b="1" dirty="0" err="1">
                <a:solidFill>
                  <a:srgbClr val="00B050"/>
                </a:solidFill>
              </a:rPr>
              <a:t>dạng</a:t>
            </a:r>
            <a:r>
              <a:rPr lang="vi-VN" sz="3600" b="1" dirty="0">
                <a:solidFill>
                  <a:srgbClr val="00B050"/>
                </a:solidFill>
              </a:rPr>
              <a:t>: </a:t>
            </a:r>
            <a:r>
              <a:rPr lang="vi-VN" sz="3600" b="1" dirty="0" err="1">
                <a:solidFill>
                  <a:srgbClr val="00B050"/>
                </a:solidFill>
              </a:rPr>
              <a:t>trồng</a:t>
            </a:r>
            <a:r>
              <a:rPr lang="vi-VN" sz="3600" b="1" dirty="0">
                <a:solidFill>
                  <a:srgbClr val="00B050"/>
                </a:solidFill>
              </a:rPr>
              <a:t> </a:t>
            </a:r>
            <a:r>
              <a:rPr lang="vi-VN" sz="3600" b="1" dirty="0" err="1">
                <a:solidFill>
                  <a:srgbClr val="00B050"/>
                </a:solidFill>
              </a:rPr>
              <a:t>lúa</a:t>
            </a:r>
            <a:r>
              <a:rPr lang="vi-VN" sz="3600" b="1" dirty="0">
                <a:solidFill>
                  <a:srgbClr val="00B050"/>
                </a:solidFill>
              </a:rPr>
              <a:t>, chăn </a:t>
            </a:r>
            <a:r>
              <a:rPr lang="en-US" sz="3600" b="1" dirty="0" err="1">
                <a:solidFill>
                  <a:srgbClr val="00B050"/>
                </a:solidFill>
              </a:rPr>
              <a:t>nuôi</a:t>
            </a:r>
            <a:r>
              <a:rPr lang="en-US" sz="3600" b="1" dirty="0">
                <a:solidFill>
                  <a:srgbClr val="00B050"/>
                </a:solidFill>
              </a:rPr>
              <a:t> </a:t>
            </a:r>
            <a:r>
              <a:rPr lang="en-US" sz="3600" b="1" dirty="0" err="1">
                <a:solidFill>
                  <a:srgbClr val="00B050"/>
                </a:solidFill>
              </a:rPr>
              <a:t>gia</a:t>
            </a:r>
            <a:r>
              <a:rPr lang="en-US" sz="3600" b="1" dirty="0">
                <a:solidFill>
                  <a:srgbClr val="00B050"/>
                </a:solidFill>
              </a:rPr>
              <a:t> </a:t>
            </a:r>
            <a:r>
              <a:rPr lang="en-US" sz="3600" b="1" dirty="0" err="1">
                <a:solidFill>
                  <a:srgbClr val="00B050"/>
                </a:solidFill>
              </a:rPr>
              <a:t>súc</a:t>
            </a:r>
            <a:r>
              <a:rPr lang="en-US" sz="3600" b="1" dirty="0">
                <a:solidFill>
                  <a:srgbClr val="00B050"/>
                </a:solidFill>
              </a:rPr>
              <a:t>, </a:t>
            </a:r>
            <a:r>
              <a:rPr lang="en-US" sz="3600" b="1" dirty="0" err="1">
                <a:solidFill>
                  <a:srgbClr val="00B050"/>
                </a:solidFill>
              </a:rPr>
              <a:t>gia</a:t>
            </a:r>
            <a:r>
              <a:rPr lang="en-US" sz="3600" b="1" dirty="0">
                <a:solidFill>
                  <a:srgbClr val="00B050"/>
                </a:solidFill>
              </a:rPr>
              <a:t> </a:t>
            </a:r>
            <a:r>
              <a:rPr lang="en-US" sz="3600" b="1" dirty="0" err="1">
                <a:solidFill>
                  <a:srgbClr val="00B050"/>
                </a:solidFill>
              </a:rPr>
              <a:t>cầm</a:t>
            </a:r>
            <a:r>
              <a:rPr lang="en-US" sz="3600" b="1" dirty="0">
                <a:solidFill>
                  <a:srgbClr val="00B050"/>
                </a:solidFill>
              </a:rPr>
              <a:t>, </a:t>
            </a:r>
            <a:r>
              <a:rPr lang="en-US" sz="3600" b="1" dirty="0" err="1">
                <a:solidFill>
                  <a:srgbClr val="00B050"/>
                </a:solidFill>
              </a:rPr>
              <a:t>sản</a:t>
            </a:r>
            <a:r>
              <a:rPr lang="en-US" sz="3600" b="1" dirty="0">
                <a:solidFill>
                  <a:srgbClr val="00B050"/>
                </a:solidFill>
              </a:rPr>
              <a:t> </a:t>
            </a:r>
            <a:r>
              <a:rPr lang="en-US" sz="3600" b="1" dirty="0" err="1">
                <a:solidFill>
                  <a:srgbClr val="00B050"/>
                </a:solidFill>
              </a:rPr>
              <a:t>xuất</a:t>
            </a:r>
            <a:r>
              <a:rPr lang="en-US" sz="3600" b="1" dirty="0">
                <a:solidFill>
                  <a:srgbClr val="00B050"/>
                </a:solidFill>
              </a:rPr>
              <a:t> </a:t>
            </a:r>
            <a:r>
              <a:rPr lang="en-US" sz="3600" b="1" dirty="0" err="1">
                <a:solidFill>
                  <a:srgbClr val="00B050"/>
                </a:solidFill>
              </a:rPr>
              <a:t>hàng</a:t>
            </a:r>
            <a:r>
              <a:rPr lang="en-US" sz="3600" b="1" dirty="0">
                <a:solidFill>
                  <a:srgbClr val="00B050"/>
                </a:solidFill>
              </a:rPr>
              <a:t> </a:t>
            </a:r>
            <a:r>
              <a:rPr lang="en-US" sz="3600" b="1" dirty="0" err="1">
                <a:solidFill>
                  <a:srgbClr val="00B050"/>
                </a:solidFill>
              </a:rPr>
              <a:t>thủ</a:t>
            </a:r>
            <a:r>
              <a:rPr lang="en-US" sz="3600" b="1" dirty="0">
                <a:solidFill>
                  <a:srgbClr val="00B050"/>
                </a:solidFill>
              </a:rPr>
              <a:t> </a:t>
            </a:r>
            <a:r>
              <a:rPr lang="en-US" sz="3600" b="1" dirty="0" err="1">
                <a:solidFill>
                  <a:srgbClr val="00B050"/>
                </a:solidFill>
              </a:rPr>
              <a:t>công</a:t>
            </a:r>
            <a:r>
              <a:rPr lang="en-US" sz="3600" b="1" dirty="0">
                <a:solidFill>
                  <a:srgbClr val="00B050"/>
                </a:solidFill>
              </a:rPr>
              <a:t>, </a:t>
            </a:r>
            <a:r>
              <a:rPr lang="en-US" sz="3600" b="1" dirty="0" err="1">
                <a:solidFill>
                  <a:srgbClr val="00B050"/>
                </a:solidFill>
              </a:rPr>
              <a:t>khai</a:t>
            </a:r>
            <a:r>
              <a:rPr lang="en-US" sz="3600" b="1" dirty="0">
                <a:solidFill>
                  <a:srgbClr val="00B050"/>
                </a:solidFill>
              </a:rPr>
              <a:t> </a:t>
            </a:r>
            <a:r>
              <a:rPr lang="en-US" sz="3600" b="1" dirty="0" err="1">
                <a:solidFill>
                  <a:srgbClr val="00B050"/>
                </a:solidFill>
              </a:rPr>
              <a:t>thác</a:t>
            </a:r>
            <a:r>
              <a:rPr lang="en-US" sz="3600" b="1" dirty="0">
                <a:solidFill>
                  <a:srgbClr val="00B050"/>
                </a:solidFill>
              </a:rPr>
              <a:t> </a:t>
            </a:r>
            <a:r>
              <a:rPr lang="en-US" sz="3600" b="1" dirty="0" err="1">
                <a:solidFill>
                  <a:srgbClr val="00B050"/>
                </a:solidFill>
              </a:rPr>
              <a:t>lâm</a:t>
            </a:r>
            <a:r>
              <a:rPr lang="en-US" sz="3600" b="1" dirty="0">
                <a:solidFill>
                  <a:srgbClr val="00B050"/>
                </a:solidFill>
              </a:rPr>
              <a:t> </a:t>
            </a:r>
            <a:r>
              <a:rPr lang="en-US" sz="3600" b="1" dirty="0" err="1">
                <a:solidFill>
                  <a:srgbClr val="00B050"/>
                </a:solidFill>
              </a:rPr>
              <a:t>thủy</a:t>
            </a:r>
            <a:r>
              <a:rPr lang="en-US" sz="3600" b="1" dirty="0">
                <a:solidFill>
                  <a:srgbClr val="00B050"/>
                </a:solidFill>
              </a:rPr>
              <a:t> </a:t>
            </a:r>
            <a:r>
              <a:rPr lang="en-US" sz="3600" b="1" dirty="0" err="1">
                <a:solidFill>
                  <a:srgbClr val="00B050"/>
                </a:solidFill>
              </a:rPr>
              <a:t>sản</a:t>
            </a:r>
            <a:r>
              <a:rPr lang="en-US" sz="3600" b="1" dirty="0">
                <a:solidFill>
                  <a:srgbClr val="00B050"/>
                </a:solidFill>
              </a:rPr>
              <a:t> </a:t>
            </a:r>
            <a:r>
              <a:rPr lang="en-US" sz="3600" b="1" dirty="0" err="1">
                <a:solidFill>
                  <a:srgbClr val="00B050"/>
                </a:solidFill>
              </a:rPr>
              <a:t>quý</a:t>
            </a:r>
            <a:r>
              <a:rPr lang="en-US" sz="3600" b="1">
                <a:solidFill>
                  <a:srgbClr val="00B050"/>
                </a:solidFill>
              </a:rPr>
              <a:t>, </a:t>
            </a:r>
            <a:r>
              <a:rPr lang="en-US" sz="3600" b="1" dirty="0" err="1">
                <a:solidFill>
                  <a:srgbClr val="00B050"/>
                </a:solidFill>
              </a:rPr>
              <a:t>hoạt</a:t>
            </a:r>
            <a:r>
              <a:rPr lang="en-US" sz="3600" b="1" dirty="0">
                <a:solidFill>
                  <a:srgbClr val="00B050"/>
                </a:solidFill>
              </a:rPr>
              <a:t> </a:t>
            </a:r>
            <a:r>
              <a:rPr lang="en-US" sz="3600" b="1" dirty="0" err="1">
                <a:solidFill>
                  <a:srgbClr val="00B050"/>
                </a:solidFill>
              </a:rPr>
              <a:t>động</a:t>
            </a:r>
            <a:r>
              <a:rPr lang="en-US" sz="3600" b="1" dirty="0">
                <a:solidFill>
                  <a:srgbClr val="00B050"/>
                </a:solidFill>
              </a:rPr>
              <a:t> </a:t>
            </a:r>
            <a:r>
              <a:rPr lang="en-US" sz="3600" b="1" dirty="0" err="1">
                <a:solidFill>
                  <a:srgbClr val="00B050"/>
                </a:solidFill>
              </a:rPr>
              <a:t>buôn</a:t>
            </a:r>
            <a:r>
              <a:rPr lang="en-US" sz="3600" b="1" dirty="0">
                <a:solidFill>
                  <a:srgbClr val="00B050"/>
                </a:solidFill>
              </a:rPr>
              <a:t> </a:t>
            </a:r>
            <a:r>
              <a:rPr lang="en-US" sz="3600" b="1" dirty="0" err="1">
                <a:solidFill>
                  <a:srgbClr val="00B050"/>
                </a:solidFill>
              </a:rPr>
              <a:t>bán</a:t>
            </a:r>
            <a:r>
              <a:rPr lang="en-US" sz="3600" b="1" dirty="0">
                <a:solidFill>
                  <a:srgbClr val="00B050"/>
                </a:solidFill>
              </a:rPr>
              <a:t>…</a:t>
            </a:r>
            <a:endParaRPr lang="vi-VN" sz="3600" b="1" dirty="0">
              <a:solidFill>
                <a:srgbClr val="00B050"/>
              </a:solidFill>
            </a:endParaRPr>
          </a:p>
        </p:txBody>
      </p:sp>
      <p:sp>
        <p:nvSpPr>
          <p:cNvPr id="8" name="Rectangle 7">
            <a:extLst>
              <a:ext uri="{FF2B5EF4-FFF2-40B4-BE49-F238E27FC236}">
                <a16:creationId xmlns:a16="http://schemas.microsoft.com/office/drawing/2014/main" id="{5ACB96B1-5A74-47C1-A99C-5C4B7482FFCD}"/>
              </a:ext>
            </a:extLst>
          </p:cNvPr>
          <p:cNvSpPr>
            <a:spLocks noChangeArrowheads="1"/>
          </p:cNvSpPr>
          <p:nvPr/>
        </p:nvSpPr>
        <p:spPr bwMode="auto">
          <a:xfrm>
            <a:off x="4478511" y="125737"/>
            <a:ext cx="92868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6600" b="1" dirty="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260666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repeatCount="indefinite" fill="hold" grpId="0" nodeType="clickEffect">
                                  <p:stCondLst>
                                    <p:cond delay="0"/>
                                  </p:stCondLst>
                                  <p:iterate type="lt">
                                    <p:tmPct val="10000"/>
                                  </p:iterate>
                                  <p:childTnLst>
                                    <p:animScale>
                                      <p:cBhvr>
                                        <p:cTn id="6" dur="250" autoRev="1" fill="hold">
                                          <p:stCondLst>
                                            <p:cond delay="0"/>
                                          </p:stCondLst>
                                        </p:cTn>
                                        <p:tgtEl>
                                          <p:spTgt spid="8"/>
                                        </p:tgtEl>
                                      </p:cBhvr>
                                      <p:to x="80000" y="100000"/>
                                    </p:animScale>
                                    <p:anim by="(#ppt_w*0.10)" calcmode="lin" valueType="num">
                                      <p:cBhvr>
                                        <p:cTn id="7" dur="250" autoRev="1" fill="hold">
                                          <p:stCondLst>
                                            <p:cond delay="0"/>
                                          </p:stCondLst>
                                        </p:cTn>
                                        <p:tgtEl>
                                          <p:spTgt spid="8"/>
                                        </p:tgtEl>
                                        <p:attrNameLst>
                                          <p:attrName>ppt_x</p:attrName>
                                        </p:attrNameLst>
                                      </p:cBhvr>
                                    </p:anim>
                                    <p:anim by="(-#ppt_w*0.10)" calcmode="lin" valueType="num">
                                      <p:cBhvr>
                                        <p:cTn id="8" dur="250" autoRev="1" fill="hold">
                                          <p:stCondLst>
                                            <p:cond delay="0"/>
                                          </p:stCondLst>
                                        </p:cTn>
                                        <p:tgtEl>
                                          <p:spTgt spid="8"/>
                                        </p:tgtEl>
                                        <p:attrNameLst>
                                          <p:attrName>ppt_y</p:attrName>
                                        </p:attrNameLst>
                                      </p:cBhvr>
                                    </p:anim>
                                    <p:animRot by="-480000">
                                      <p:cBhvr>
                                        <p:cTn id="9" dur="2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49"/>
        <p:cNvGrpSpPr/>
        <p:nvPr/>
      </p:nvGrpSpPr>
      <p:grpSpPr>
        <a:xfrm>
          <a:off x="0" y="0"/>
          <a:ext cx="0" cy="0"/>
          <a:chOff x="0" y="0"/>
          <a:chExt cx="0" cy="0"/>
        </a:xfrm>
      </p:grpSpPr>
      <p:sp>
        <p:nvSpPr>
          <p:cNvPr id="71" name="Google Shape;3584;p50"/>
          <p:cNvSpPr/>
          <p:nvPr/>
        </p:nvSpPr>
        <p:spPr>
          <a:xfrm>
            <a:off x="685800" y="478476"/>
            <a:ext cx="707400" cy="569274"/>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905;p51"/>
          <p:cNvSpPr/>
          <p:nvPr/>
        </p:nvSpPr>
        <p:spPr>
          <a:xfrm>
            <a:off x="457200" y="1123950"/>
            <a:ext cx="746452" cy="596786"/>
          </a:xfrm>
          <a:custGeom>
            <a:avLst/>
            <a:gdLst/>
            <a:ahLst/>
            <a:cxnLst/>
            <a:rect l="l" t="t" r="r" b="b"/>
            <a:pathLst>
              <a:path w="23875" h="19088" extrusionOk="0">
                <a:moveTo>
                  <a:pt x="602" y="0"/>
                </a:moveTo>
                <a:cubicBezTo>
                  <a:pt x="286" y="0"/>
                  <a:pt x="0" y="266"/>
                  <a:pt x="0" y="612"/>
                </a:cubicBezTo>
                <a:lnTo>
                  <a:pt x="302" y="14561"/>
                </a:lnTo>
                <a:cubicBezTo>
                  <a:pt x="302" y="14789"/>
                  <a:pt x="457" y="14980"/>
                  <a:pt x="685" y="15090"/>
                </a:cubicBezTo>
                <a:lnTo>
                  <a:pt x="9962" y="18593"/>
                </a:lnTo>
                <a:cubicBezTo>
                  <a:pt x="9962" y="18593"/>
                  <a:pt x="10670" y="19087"/>
                  <a:pt x="11681" y="19087"/>
                </a:cubicBezTo>
                <a:cubicBezTo>
                  <a:pt x="11716" y="19087"/>
                  <a:pt x="11751" y="19087"/>
                  <a:pt x="11787" y="19085"/>
                </a:cubicBezTo>
                <a:cubicBezTo>
                  <a:pt x="11822" y="19087"/>
                  <a:pt x="11857" y="19087"/>
                  <a:pt x="11892" y="19087"/>
                </a:cubicBezTo>
                <a:cubicBezTo>
                  <a:pt x="12895" y="19087"/>
                  <a:pt x="13612" y="18593"/>
                  <a:pt x="13612" y="18593"/>
                </a:cubicBezTo>
                <a:lnTo>
                  <a:pt x="23190" y="15090"/>
                </a:lnTo>
                <a:cubicBezTo>
                  <a:pt x="23418" y="14980"/>
                  <a:pt x="23564" y="14789"/>
                  <a:pt x="23564" y="14561"/>
                </a:cubicBezTo>
                <a:lnTo>
                  <a:pt x="23875" y="612"/>
                </a:lnTo>
                <a:cubicBezTo>
                  <a:pt x="23875" y="266"/>
                  <a:pt x="23589" y="0"/>
                  <a:pt x="23273" y="0"/>
                </a:cubicBezTo>
                <a:cubicBezTo>
                  <a:pt x="23207" y="0"/>
                  <a:pt x="23139" y="12"/>
                  <a:pt x="23072" y="37"/>
                </a:cubicBezTo>
                <a:lnTo>
                  <a:pt x="13529" y="4070"/>
                </a:lnTo>
                <a:lnTo>
                  <a:pt x="10154" y="4070"/>
                </a:lnTo>
                <a:lnTo>
                  <a:pt x="803" y="37"/>
                </a:lnTo>
                <a:cubicBezTo>
                  <a:pt x="736" y="12"/>
                  <a:pt x="668" y="0"/>
                  <a:pt x="602"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TextBox 113"/>
          <p:cNvSpPr txBox="1"/>
          <p:nvPr/>
        </p:nvSpPr>
        <p:spPr>
          <a:xfrm>
            <a:off x="1066800" y="514350"/>
            <a:ext cx="2667000" cy="5539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000" b="1" dirty="0">
                <a:latin typeface="Patrick Hand" charset="0"/>
              </a:rPr>
              <a:t>b. </a:t>
            </a:r>
            <a:r>
              <a:rPr lang="en-US" sz="3000" b="1" dirty="0" err="1">
                <a:latin typeface="Patrick Hand" charset="0"/>
              </a:rPr>
              <a:t>Tổ</a:t>
            </a:r>
            <a:r>
              <a:rPr lang="en-US" sz="3000" b="1" dirty="0">
                <a:latin typeface="Patrick Hand" charset="0"/>
              </a:rPr>
              <a:t> </a:t>
            </a:r>
            <a:r>
              <a:rPr lang="en-US" sz="3000" b="1" dirty="0" err="1">
                <a:latin typeface="Patrick Hand" charset="0"/>
              </a:rPr>
              <a:t>chức</a:t>
            </a:r>
            <a:r>
              <a:rPr lang="en-US" sz="3000" b="1" dirty="0">
                <a:latin typeface="Patrick Hand" charset="0"/>
              </a:rPr>
              <a:t> </a:t>
            </a:r>
            <a:r>
              <a:rPr lang="en-US" sz="3000" b="1" dirty="0" err="1">
                <a:latin typeface="Patrick Hand" charset="0"/>
              </a:rPr>
              <a:t>xã</a:t>
            </a:r>
            <a:r>
              <a:rPr lang="en-US" sz="3000" b="1" dirty="0">
                <a:latin typeface="Patrick Hand" charset="0"/>
              </a:rPr>
              <a:t> </a:t>
            </a:r>
            <a:r>
              <a:rPr lang="en-US" sz="3000" b="1" dirty="0" err="1">
                <a:latin typeface="Patrick Hand" charset="0"/>
              </a:rPr>
              <a:t>hội</a:t>
            </a:r>
            <a:endParaRPr lang="en-US" sz="3000" b="1" dirty="0">
              <a:latin typeface="Patrick Hand" charset="0"/>
            </a:endParaRPr>
          </a:p>
        </p:txBody>
      </p:sp>
      <p:grpSp>
        <p:nvGrpSpPr>
          <p:cNvPr id="2" name="Google Shape;7212;p83"/>
          <p:cNvGrpSpPr/>
          <p:nvPr/>
        </p:nvGrpSpPr>
        <p:grpSpPr>
          <a:xfrm>
            <a:off x="7620000" y="2343150"/>
            <a:ext cx="975159" cy="2386337"/>
            <a:chOff x="3815318" y="1837475"/>
            <a:chExt cx="975159" cy="2386337"/>
          </a:xfrm>
        </p:grpSpPr>
        <p:sp>
          <p:nvSpPr>
            <p:cNvPr id="55" name="Google Shape;7213;p83"/>
            <p:cNvSpPr/>
            <p:nvPr/>
          </p:nvSpPr>
          <p:spPr>
            <a:xfrm>
              <a:off x="3815318" y="2353277"/>
              <a:ext cx="321010" cy="400632"/>
            </a:xfrm>
            <a:custGeom>
              <a:avLst/>
              <a:gdLst/>
              <a:ahLst/>
              <a:cxnLst/>
              <a:rect l="l" t="t" r="r" b="b"/>
              <a:pathLst>
                <a:path w="3947" h="4926" extrusionOk="0">
                  <a:moveTo>
                    <a:pt x="1835" y="0"/>
                  </a:moveTo>
                  <a:cubicBezTo>
                    <a:pt x="1822" y="0"/>
                    <a:pt x="1809" y="2"/>
                    <a:pt x="1794" y="7"/>
                  </a:cubicBezTo>
                  <a:cubicBezTo>
                    <a:pt x="1342" y="93"/>
                    <a:pt x="1" y="1829"/>
                    <a:pt x="1" y="2037"/>
                  </a:cubicBezTo>
                  <a:cubicBezTo>
                    <a:pt x="29" y="2245"/>
                    <a:pt x="898" y="4161"/>
                    <a:pt x="898" y="4161"/>
                  </a:cubicBezTo>
                  <a:cubicBezTo>
                    <a:pt x="1262" y="4782"/>
                    <a:pt x="1501" y="4926"/>
                    <a:pt x="1719" y="4926"/>
                  </a:cubicBezTo>
                  <a:cubicBezTo>
                    <a:pt x="1805" y="4926"/>
                    <a:pt x="1888" y="4903"/>
                    <a:pt x="1974" y="4878"/>
                  </a:cubicBezTo>
                  <a:cubicBezTo>
                    <a:pt x="2268" y="4785"/>
                    <a:pt x="3882" y="3953"/>
                    <a:pt x="3918" y="3831"/>
                  </a:cubicBezTo>
                  <a:cubicBezTo>
                    <a:pt x="3947" y="3709"/>
                    <a:pt x="2777" y="868"/>
                    <a:pt x="2777" y="868"/>
                  </a:cubicBezTo>
                  <a:lnTo>
                    <a:pt x="2304" y="868"/>
                  </a:lnTo>
                  <a:lnTo>
                    <a:pt x="1852" y="215"/>
                  </a:lnTo>
                  <a:lnTo>
                    <a:pt x="1945" y="93"/>
                  </a:lnTo>
                  <a:cubicBezTo>
                    <a:pt x="1945" y="93"/>
                    <a:pt x="1918" y="0"/>
                    <a:pt x="1835"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214;p83"/>
            <p:cNvSpPr/>
            <p:nvPr/>
          </p:nvSpPr>
          <p:spPr>
            <a:xfrm>
              <a:off x="3859074" y="2375399"/>
              <a:ext cx="172826" cy="112073"/>
            </a:xfrm>
            <a:custGeom>
              <a:avLst/>
              <a:gdLst/>
              <a:ahLst/>
              <a:cxnLst/>
              <a:rect l="l" t="t" r="r" b="b"/>
              <a:pathLst>
                <a:path w="2125" h="1378" extrusionOk="0">
                  <a:moveTo>
                    <a:pt x="1945" y="0"/>
                  </a:moveTo>
                  <a:lnTo>
                    <a:pt x="1" y="1378"/>
                  </a:lnTo>
                  <a:lnTo>
                    <a:pt x="2125" y="596"/>
                  </a:lnTo>
                  <a:lnTo>
                    <a:pt x="2125" y="567"/>
                  </a:lnTo>
                  <a:lnTo>
                    <a:pt x="194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215;p83"/>
            <p:cNvSpPr/>
            <p:nvPr/>
          </p:nvSpPr>
          <p:spPr>
            <a:xfrm>
              <a:off x="3859074" y="2348560"/>
              <a:ext cx="152982" cy="143629"/>
            </a:xfrm>
            <a:custGeom>
              <a:avLst/>
              <a:gdLst/>
              <a:ahLst/>
              <a:cxnLst/>
              <a:rect l="l" t="t" r="r" b="b"/>
              <a:pathLst>
                <a:path w="1881" h="1766" extrusionOk="0">
                  <a:moveTo>
                    <a:pt x="1522" y="0"/>
                  </a:moveTo>
                  <a:lnTo>
                    <a:pt x="1" y="1765"/>
                  </a:lnTo>
                  <a:lnTo>
                    <a:pt x="1881" y="481"/>
                  </a:lnTo>
                  <a:lnTo>
                    <a:pt x="1852" y="452"/>
                  </a:lnTo>
                  <a:lnTo>
                    <a:pt x="152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216;p83"/>
            <p:cNvSpPr/>
            <p:nvPr/>
          </p:nvSpPr>
          <p:spPr>
            <a:xfrm>
              <a:off x="4150890" y="4121335"/>
              <a:ext cx="206660" cy="44000"/>
            </a:xfrm>
            <a:custGeom>
              <a:avLst/>
              <a:gdLst/>
              <a:ahLst/>
              <a:cxnLst/>
              <a:rect l="l" t="t" r="r" b="b"/>
              <a:pathLst>
                <a:path w="2541" h="541" extrusionOk="0">
                  <a:moveTo>
                    <a:pt x="2540" y="0"/>
                  </a:moveTo>
                  <a:lnTo>
                    <a:pt x="2540" y="0"/>
                  </a:lnTo>
                  <a:cubicBezTo>
                    <a:pt x="1897" y="149"/>
                    <a:pt x="1146" y="317"/>
                    <a:pt x="450" y="317"/>
                  </a:cubicBezTo>
                  <a:cubicBezTo>
                    <a:pt x="307" y="317"/>
                    <a:pt x="166" y="310"/>
                    <a:pt x="29" y="294"/>
                  </a:cubicBezTo>
                  <a:cubicBezTo>
                    <a:pt x="29" y="388"/>
                    <a:pt x="29" y="445"/>
                    <a:pt x="0" y="538"/>
                  </a:cubicBezTo>
                  <a:cubicBezTo>
                    <a:pt x="59" y="540"/>
                    <a:pt x="119" y="541"/>
                    <a:pt x="179" y="541"/>
                  </a:cubicBezTo>
                  <a:cubicBezTo>
                    <a:pt x="1077" y="541"/>
                    <a:pt x="2166" y="351"/>
                    <a:pt x="2361" y="237"/>
                  </a:cubicBezTo>
                  <a:cubicBezTo>
                    <a:pt x="2447" y="208"/>
                    <a:pt x="2511" y="115"/>
                    <a:pt x="2540"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217;p83"/>
            <p:cNvSpPr/>
            <p:nvPr/>
          </p:nvSpPr>
          <p:spPr>
            <a:xfrm>
              <a:off x="4140968" y="4046022"/>
              <a:ext cx="223576" cy="101175"/>
            </a:xfrm>
            <a:custGeom>
              <a:avLst/>
              <a:gdLst/>
              <a:ahLst/>
              <a:cxnLst/>
              <a:rect l="l" t="t" r="r" b="b"/>
              <a:pathLst>
                <a:path w="2749" h="1244" extrusionOk="0">
                  <a:moveTo>
                    <a:pt x="1557" y="1"/>
                  </a:moveTo>
                  <a:cubicBezTo>
                    <a:pt x="1557" y="1"/>
                    <a:pt x="632" y="359"/>
                    <a:pt x="180" y="474"/>
                  </a:cubicBezTo>
                  <a:cubicBezTo>
                    <a:pt x="122" y="474"/>
                    <a:pt x="58" y="503"/>
                    <a:pt x="0" y="503"/>
                  </a:cubicBezTo>
                  <a:cubicBezTo>
                    <a:pt x="93" y="747"/>
                    <a:pt x="151" y="983"/>
                    <a:pt x="151" y="1220"/>
                  </a:cubicBezTo>
                  <a:cubicBezTo>
                    <a:pt x="288" y="1236"/>
                    <a:pt x="429" y="1243"/>
                    <a:pt x="572" y="1243"/>
                  </a:cubicBezTo>
                  <a:cubicBezTo>
                    <a:pt x="1268" y="1243"/>
                    <a:pt x="2019" y="1075"/>
                    <a:pt x="2662" y="926"/>
                  </a:cubicBezTo>
                  <a:cubicBezTo>
                    <a:pt x="2748" y="625"/>
                    <a:pt x="2719" y="237"/>
                    <a:pt x="2719" y="237"/>
                  </a:cubicBezTo>
                  <a:lnTo>
                    <a:pt x="2719" y="237"/>
                  </a:lnTo>
                  <a:cubicBezTo>
                    <a:pt x="2593" y="255"/>
                    <a:pt x="2479" y="263"/>
                    <a:pt x="2376" y="263"/>
                  </a:cubicBezTo>
                  <a:cubicBezTo>
                    <a:pt x="1772" y="263"/>
                    <a:pt x="1557" y="1"/>
                    <a:pt x="1557" y="1"/>
                  </a:cubicBezTo>
                  <a:close/>
                </a:path>
              </a:pathLst>
            </a:custGeom>
            <a:solidFill>
              <a:srgbClr val="FE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218;p83"/>
            <p:cNvSpPr/>
            <p:nvPr/>
          </p:nvSpPr>
          <p:spPr>
            <a:xfrm>
              <a:off x="4072650" y="4086851"/>
              <a:ext cx="80598" cy="58476"/>
            </a:xfrm>
            <a:custGeom>
              <a:avLst/>
              <a:gdLst/>
              <a:ahLst/>
              <a:cxnLst/>
              <a:rect l="l" t="t" r="r" b="b"/>
              <a:pathLst>
                <a:path w="991" h="719" extrusionOk="0">
                  <a:moveTo>
                    <a:pt x="840" y="1"/>
                  </a:moveTo>
                  <a:cubicBezTo>
                    <a:pt x="575" y="94"/>
                    <a:pt x="180" y="245"/>
                    <a:pt x="1" y="424"/>
                  </a:cubicBezTo>
                  <a:cubicBezTo>
                    <a:pt x="302" y="603"/>
                    <a:pt x="632" y="690"/>
                    <a:pt x="991" y="718"/>
                  </a:cubicBezTo>
                  <a:cubicBezTo>
                    <a:pt x="991" y="481"/>
                    <a:pt x="933" y="245"/>
                    <a:pt x="840" y="1"/>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219;p83"/>
            <p:cNvSpPr/>
            <p:nvPr/>
          </p:nvSpPr>
          <p:spPr>
            <a:xfrm>
              <a:off x="4063296" y="4121335"/>
              <a:ext cx="89951" cy="43837"/>
            </a:xfrm>
            <a:custGeom>
              <a:avLst/>
              <a:gdLst/>
              <a:ahLst/>
              <a:cxnLst/>
              <a:rect l="l" t="t" r="r" b="b"/>
              <a:pathLst>
                <a:path w="1106" h="539" extrusionOk="0">
                  <a:moveTo>
                    <a:pt x="116" y="0"/>
                  </a:moveTo>
                  <a:lnTo>
                    <a:pt x="116" y="0"/>
                  </a:lnTo>
                  <a:cubicBezTo>
                    <a:pt x="1" y="115"/>
                    <a:pt x="1" y="266"/>
                    <a:pt x="295" y="388"/>
                  </a:cubicBezTo>
                  <a:cubicBezTo>
                    <a:pt x="474" y="474"/>
                    <a:pt x="776" y="538"/>
                    <a:pt x="1077" y="538"/>
                  </a:cubicBezTo>
                  <a:cubicBezTo>
                    <a:pt x="1106" y="445"/>
                    <a:pt x="1106" y="388"/>
                    <a:pt x="1106" y="294"/>
                  </a:cubicBezTo>
                  <a:cubicBezTo>
                    <a:pt x="747" y="266"/>
                    <a:pt x="417" y="179"/>
                    <a:pt x="116"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220;p83"/>
            <p:cNvSpPr/>
            <p:nvPr/>
          </p:nvSpPr>
          <p:spPr>
            <a:xfrm>
              <a:off x="4267600" y="4004625"/>
              <a:ext cx="94587" cy="62787"/>
            </a:xfrm>
            <a:custGeom>
              <a:avLst/>
              <a:gdLst/>
              <a:ahLst/>
              <a:cxnLst/>
              <a:rect l="l" t="t" r="r" b="b"/>
              <a:pathLst>
                <a:path w="1163" h="772" extrusionOk="0">
                  <a:moveTo>
                    <a:pt x="86" y="0"/>
                  </a:moveTo>
                  <a:lnTo>
                    <a:pt x="0" y="510"/>
                  </a:lnTo>
                  <a:cubicBezTo>
                    <a:pt x="0" y="510"/>
                    <a:pt x="215" y="772"/>
                    <a:pt x="819" y="772"/>
                  </a:cubicBezTo>
                  <a:cubicBezTo>
                    <a:pt x="922" y="772"/>
                    <a:pt x="1036" y="764"/>
                    <a:pt x="1162" y="746"/>
                  </a:cubicBezTo>
                  <a:lnTo>
                    <a:pt x="1162" y="115"/>
                  </a:lnTo>
                  <a:lnTo>
                    <a:pt x="86" y="0"/>
                  </a:lnTo>
                  <a:close/>
                </a:path>
              </a:pathLst>
            </a:custGeom>
            <a:solidFill>
              <a:srgbClr val="F9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221;p83"/>
            <p:cNvSpPr/>
            <p:nvPr/>
          </p:nvSpPr>
          <p:spPr>
            <a:xfrm>
              <a:off x="4627003" y="4048381"/>
              <a:ext cx="163473" cy="148265"/>
            </a:xfrm>
            <a:custGeom>
              <a:avLst/>
              <a:gdLst/>
              <a:ahLst/>
              <a:cxnLst/>
              <a:rect l="l" t="t" r="r" b="b"/>
              <a:pathLst>
                <a:path w="2010" h="1823" extrusionOk="0">
                  <a:moveTo>
                    <a:pt x="1974" y="0"/>
                  </a:moveTo>
                  <a:cubicBezTo>
                    <a:pt x="1436" y="596"/>
                    <a:pt x="754" y="1256"/>
                    <a:pt x="1" y="1615"/>
                  </a:cubicBezTo>
                  <a:cubicBezTo>
                    <a:pt x="65" y="1701"/>
                    <a:pt x="94" y="1765"/>
                    <a:pt x="123" y="1823"/>
                  </a:cubicBezTo>
                  <a:cubicBezTo>
                    <a:pt x="934" y="1371"/>
                    <a:pt x="1859" y="510"/>
                    <a:pt x="1945" y="330"/>
                  </a:cubicBezTo>
                  <a:cubicBezTo>
                    <a:pt x="2010" y="237"/>
                    <a:pt x="2010" y="115"/>
                    <a:pt x="1974"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222;p83"/>
            <p:cNvSpPr/>
            <p:nvPr/>
          </p:nvSpPr>
          <p:spPr>
            <a:xfrm>
              <a:off x="4586175" y="3999338"/>
              <a:ext cx="201373" cy="180390"/>
            </a:xfrm>
            <a:custGeom>
              <a:avLst/>
              <a:gdLst/>
              <a:ahLst/>
              <a:cxnLst/>
              <a:rect l="l" t="t" r="r" b="b"/>
              <a:pathLst>
                <a:path w="2476" h="2218" extrusionOk="0">
                  <a:moveTo>
                    <a:pt x="2153" y="1"/>
                  </a:moveTo>
                  <a:cubicBezTo>
                    <a:pt x="1690" y="403"/>
                    <a:pt x="1329" y="463"/>
                    <a:pt x="1155" y="463"/>
                  </a:cubicBezTo>
                  <a:cubicBezTo>
                    <a:pt x="1081" y="463"/>
                    <a:pt x="1041" y="453"/>
                    <a:pt x="1041" y="453"/>
                  </a:cubicBezTo>
                  <a:cubicBezTo>
                    <a:pt x="1041" y="453"/>
                    <a:pt x="474" y="1227"/>
                    <a:pt x="144" y="1557"/>
                  </a:cubicBezTo>
                  <a:cubicBezTo>
                    <a:pt x="87" y="1615"/>
                    <a:pt x="58" y="1651"/>
                    <a:pt x="1" y="1708"/>
                  </a:cubicBezTo>
                  <a:cubicBezTo>
                    <a:pt x="209" y="1859"/>
                    <a:pt x="388" y="2038"/>
                    <a:pt x="503" y="2218"/>
                  </a:cubicBezTo>
                  <a:cubicBezTo>
                    <a:pt x="1256" y="1859"/>
                    <a:pt x="1938" y="1199"/>
                    <a:pt x="2476" y="603"/>
                  </a:cubicBezTo>
                  <a:cubicBezTo>
                    <a:pt x="2390" y="331"/>
                    <a:pt x="2153" y="1"/>
                    <a:pt x="2153" y="1"/>
                  </a:cubicBezTo>
                  <a:close/>
                </a:path>
              </a:pathLst>
            </a:custGeom>
            <a:solidFill>
              <a:srgbClr val="FE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223;p83"/>
            <p:cNvSpPr/>
            <p:nvPr/>
          </p:nvSpPr>
          <p:spPr>
            <a:xfrm>
              <a:off x="4547054" y="4138252"/>
              <a:ext cx="80029" cy="63112"/>
            </a:xfrm>
            <a:custGeom>
              <a:avLst/>
              <a:gdLst/>
              <a:ahLst/>
              <a:cxnLst/>
              <a:rect l="l" t="t" r="r" b="b"/>
              <a:pathLst>
                <a:path w="984" h="776" extrusionOk="0">
                  <a:moveTo>
                    <a:pt x="482" y="0"/>
                  </a:moveTo>
                  <a:cubicBezTo>
                    <a:pt x="302" y="208"/>
                    <a:pt x="58" y="567"/>
                    <a:pt x="1" y="775"/>
                  </a:cubicBezTo>
                  <a:cubicBezTo>
                    <a:pt x="331" y="775"/>
                    <a:pt x="661" y="689"/>
                    <a:pt x="984" y="510"/>
                  </a:cubicBezTo>
                  <a:cubicBezTo>
                    <a:pt x="869" y="330"/>
                    <a:pt x="690" y="151"/>
                    <a:pt x="482" y="0"/>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224;p83"/>
            <p:cNvSpPr/>
            <p:nvPr/>
          </p:nvSpPr>
          <p:spPr>
            <a:xfrm>
              <a:off x="4544940" y="4179649"/>
              <a:ext cx="92066" cy="44162"/>
            </a:xfrm>
            <a:custGeom>
              <a:avLst/>
              <a:gdLst/>
              <a:ahLst/>
              <a:cxnLst/>
              <a:rect l="l" t="t" r="r" b="b"/>
              <a:pathLst>
                <a:path w="1132" h="543" extrusionOk="0">
                  <a:moveTo>
                    <a:pt x="1010" y="1"/>
                  </a:moveTo>
                  <a:cubicBezTo>
                    <a:pt x="687" y="180"/>
                    <a:pt x="357" y="266"/>
                    <a:pt x="27" y="266"/>
                  </a:cubicBezTo>
                  <a:cubicBezTo>
                    <a:pt x="1" y="428"/>
                    <a:pt x="68" y="543"/>
                    <a:pt x="303" y="543"/>
                  </a:cubicBezTo>
                  <a:cubicBezTo>
                    <a:pt x="328" y="543"/>
                    <a:pt x="356" y="541"/>
                    <a:pt x="386" y="539"/>
                  </a:cubicBezTo>
                  <a:cubicBezTo>
                    <a:pt x="594" y="510"/>
                    <a:pt x="866" y="388"/>
                    <a:pt x="1132" y="209"/>
                  </a:cubicBezTo>
                  <a:cubicBezTo>
                    <a:pt x="1103" y="151"/>
                    <a:pt x="1074" y="87"/>
                    <a:pt x="1010" y="1"/>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225;p83"/>
            <p:cNvSpPr/>
            <p:nvPr/>
          </p:nvSpPr>
          <p:spPr>
            <a:xfrm>
              <a:off x="4653842" y="3955582"/>
              <a:ext cx="107437" cy="81493"/>
            </a:xfrm>
            <a:custGeom>
              <a:avLst/>
              <a:gdLst/>
              <a:ahLst/>
              <a:cxnLst/>
              <a:rect l="l" t="t" r="r" b="b"/>
              <a:pathLst>
                <a:path w="1321" h="1002" extrusionOk="0">
                  <a:moveTo>
                    <a:pt x="991" y="0"/>
                  </a:moveTo>
                  <a:lnTo>
                    <a:pt x="1" y="510"/>
                  </a:lnTo>
                  <a:lnTo>
                    <a:pt x="209" y="991"/>
                  </a:lnTo>
                  <a:cubicBezTo>
                    <a:pt x="209" y="991"/>
                    <a:pt x="249" y="1001"/>
                    <a:pt x="323" y="1001"/>
                  </a:cubicBezTo>
                  <a:cubicBezTo>
                    <a:pt x="497" y="1001"/>
                    <a:pt x="858" y="941"/>
                    <a:pt x="1321" y="539"/>
                  </a:cubicBezTo>
                  <a:lnTo>
                    <a:pt x="991" y="0"/>
                  </a:lnTo>
                  <a:close/>
                </a:path>
              </a:pathLst>
            </a:custGeom>
            <a:solidFill>
              <a:srgbClr val="F9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226;p83"/>
            <p:cNvSpPr/>
            <p:nvPr/>
          </p:nvSpPr>
          <p:spPr>
            <a:xfrm>
              <a:off x="4170084" y="2708532"/>
              <a:ext cx="58476" cy="116790"/>
            </a:xfrm>
            <a:custGeom>
              <a:avLst/>
              <a:gdLst/>
              <a:ahLst/>
              <a:cxnLst/>
              <a:rect l="l" t="t" r="r" b="b"/>
              <a:pathLst>
                <a:path w="719" h="1436" extrusionOk="0">
                  <a:moveTo>
                    <a:pt x="94" y="1"/>
                  </a:moveTo>
                  <a:cubicBezTo>
                    <a:pt x="94" y="1"/>
                    <a:pt x="58" y="482"/>
                    <a:pt x="1" y="927"/>
                  </a:cubicBezTo>
                  <a:cubicBezTo>
                    <a:pt x="274" y="1077"/>
                    <a:pt x="482" y="1228"/>
                    <a:pt x="690" y="1436"/>
                  </a:cubicBezTo>
                  <a:lnTo>
                    <a:pt x="718" y="87"/>
                  </a:lnTo>
                  <a:lnTo>
                    <a:pt x="94" y="1"/>
                  </a:lnTo>
                  <a:close/>
                </a:path>
              </a:pathLst>
            </a:custGeom>
            <a:solidFill>
              <a:srgbClr val="EF9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227;p83"/>
            <p:cNvSpPr/>
            <p:nvPr/>
          </p:nvSpPr>
          <p:spPr>
            <a:xfrm>
              <a:off x="3873388" y="2662173"/>
              <a:ext cx="352810" cy="339471"/>
            </a:xfrm>
            <a:custGeom>
              <a:avLst/>
              <a:gdLst/>
              <a:ahLst/>
              <a:cxnLst/>
              <a:rect l="l" t="t" r="r" b="b"/>
              <a:pathLst>
                <a:path w="4338" h="4174" extrusionOk="0">
                  <a:moveTo>
                    <a:pt x="1919" y="0"/>
                  </a:moveTo>
                  <a:cubicBezTo>
                    <a:pt x="1710" y="0"/>
                    <a:pt x="1769" y="657"/>
                    <a:pt x="1769" y="657"/>
                  </a:cubicBezTo>
                  <a:cubicBezTo>
                    <a:pt x="1769" y="657"/>
                    <a:pt x="1689" y="668"/>
                    <a:pt x="1567" y="668"/>
                  </a:cubicBezTo>
                  <a:cubicBezTo>
                    <a:pt x="1333" y="668"/>
                    <a:pt x="948" y="628"/>
                    <a:pt x="693" y="392"/>
                  </a:cubicBezTo>
                  <a:cubicBezTo>
                    <a:pt x="538" y="249"/>
                    <a:pt x="416" y="185"/>
                    <a:pt x="345" y="185"/>
                  </a:cubicBezTo>
                  <a:cubicBezTo>
                    <a:pt x="251" y="185"/>
                    <a:pt x="245" y="295"/>
                    <a:pt x="363" y="478"/>
                  </a:cubicBezTo>
                  <a:cubicBezTo>
                    <a:pt x="600" y="779"/>
                    <a:pt x="1080" y="808"/>
                    <a:pt x="1080" y="836"/>
                  </a:cubicBezTo>
                  <a:cubicBezTo>
                    <a:pt x="1080" y="841"/>
                    <a:pt x="1070" y="844"/>
                    <a:pt x="1051" y="844"/>
                  </a:cubicBezTo>
                  <a:cubicBezTo>
                    <a:pt x="925" y="844"/>
                    <a:pt x="419" y="729"/>
                    <a:pt x="212" y="392"/>
                  </a:cubicBezTo>
                  <a:cubicBezTo>
                    <a:pt x="167" y="327"/>
                    <a:pt x="133" y="300"/>
                    <a:pt x="111" y="300"/>
                  </a:cubicBezTo>
                  <a:cubicBezTo>
                    <a:pt x="1" y="300"/>
                    <a:pt x="180" y="979"/>
                    <a:pt x="628" y="1080"/>
                  </a:cubicBezTo>
                  <a:cubicBezTo>
                    <a:pt x="1195" y="1195"/>
                    <a:pt x="1317" y="1260"/>
                    <a:pt x="1317" y="1260"/>
                  </a:cubicBezTo>
                  <a:cubicBezTo>
                    <a:pt x="1317" y="1260"/>
                    <a:pt x="2006" y="2487"/>
                    <a:pt x="2451" y="3053"/>
                  </a:cubicBezTo>
                  <a:cubicBezTo>
                    <a:pt x="2813" y="3507"/>
                    <a:pt x="3152" y="4173"/>
                    <a:pt x="3781" y="4173"/>
                  </a:cubicBezTo>
                  <a:cubicBezTo>
                    <a:pt x="3938" y="4173"/>
                    <a:pt x="4112" y="4132"/>
                    <a:pt x="4309" y="4036"/>
                  </a:cubicBezTo>
                  <a:lnTo>
                    <a:pt x="4338" y="2006"/>
                  </a:lnTo>
                  <a:cubicBezTo>
                    <a:pt x="4130" y="1798"/>
                    <a:pt x="3922" y="1647"/>
                    <a:pt x="3649" y="1497"/>
                  </a:cubicBezTo>
                  <a:cubicBezTo>
                    <a:pt x="3620" y="1913"/>
                    <a:pt x="3563" y="2307"/>
                    <a:pt x="3498" y="2307"/>
                  </a:cubicBezTo>
                  <a:cubicBezTo>
                    <a:pt x="3383" y="2271"/>
                    <a:pt x="2035" y="693"/>
                    <a:pt x="2035" y="693"/>
                  </a:cubicBezTo>
                  <a:cubicBezTo>
                    <a:pt x="2035" y="693"/>
                    <a:pt x="2157" y="62"/>
                    <a:pt x="1949" y="4"/>
                  </a:cubicBezTo>
                  <a:cubicBezTo>
                    <a:pt x="1938" y="1"/>
                    <a:pt x="1928" y="0"/>
                    <a:pt x="1919" y="0"/>
                  </a:cubicBezTo>
                  <a:close/>
                </a:path>
              </a:pathLst>
            </a:custGeom>
            <a:solidFill>
              <a:srgbClr val="F9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228;p83"/>
            <p:cNvSpPr/>
            <p:nvPr/>
          </p:nvSpPr>
          <p:spPr>
            <a:xfrm>
              <a:off x="3924464" y="1837475"/>
              <a:ext cx="598182" cy="431212"/>
            </a:xfrm>
            <a:custGeom>
              <a:avLst/>
              <a:gdLst/>
              <a:ahLst/>
              <a:cxnLst/>
              <a:rect l="l" t="t" r="r" b="b"/>
              <a:pathLst>
                <a:path w="7355" h="5302" extrusionOk="0">
                  <a:moveTo>
                    <a:pt x="5688" y="1"/>
                  </a:moveTo>
                  <a:cubicBezTo>
                    <a:pt x="5522" y="1"/>
                    <a:pt x="5145" y="638"/>
                    <a:pt x="5145" y="638"/>
                  </a:cubicBezTo>
                  <a:cubicBezTo>
                    <a:pt x="5118" y="638"/>
                    <a:pt x="5091" y="118"/>
                    <a:pt x="4916" y="118"/>
                  </a:cubicBezTo>
                  <a:cubicBezTo>
                    <a:pt x="4902" y="118"/>
                    <a:pt x="4887" y="122"/>
                    <a:pt x="4872" y="128"/>
                  </a:cubicBezTo>
                  <a:cubicBezTo>
                    <a:pt x="4664" y="214"/>
                    <a:pt x="4908" y="724"/>
                    <a:pt x="4908" y="724"/>
                  </a:cubicBezTo>
                  <a:cubicBezTo>
                    <a:pt x="4908" y="724"/>
                    <a:pt x="4485" y="724"/>
                    <a:pt x="3172" y="609"/>
                  </a:cubicBezTo>
                  <a:cubicBezTo>
                    <a:pt x="3076" y="598"/>
                    <a:pt x="2984" y="593"/>
                    <a:pt x="2897" y="593"/>
                  </a:cubicBezTo>
                  <a:cubicBezTo>
                    <a:pt x="1791" y="593"/>
                    <a:pt x="1378" y="1412"/>
                    <a:pt x="1378" y="1412"/>
                  </a:cubicBezTo>
                  <a:cubicBezTo>
                    <a:pt x="1378" y="1412"/>
                    <a:pt x="567" y="1506"/>
                    <a:pt x="273" y="1951"/>
                  </a:cubicBezTo>
                  <a:cubicBezTo>
                    <a:pt x="0" y="2431"/>
                    <a:pt x="632" y="2460"/>
                    <a:pt x="632" y="2460"/>
                  </a:cubicBezTo>
                  <a:cubicBezTo>
                    <a:pt x="632" y="2460"/>
                    <a:pt x="481" y="2611"/>
                    <a:pt x="359" y="2969"/>
                  </a:cubicBezTo>
                  <a:cubicBezTo>
                    <a:pt x="302" y="3206"/>
                    <a:pt x="388" y="3299"/>
                    <a:pt x="510" y="3328"/>
                  </a:cubicBezTo>
                  <a:cubicBezTo>
                    <a:pt x="560" y="3347"/>
                    <a:pt x="613" y="3354"/>
                    <a:pt x="662" y="3354"/>
                  </a:cubicBezTo>
                  <a:cubicBezTo>
                    <a:pt x="760" y="3354"/>
                    <a:pt x="840" y="3328"/>
                    <a:pt x="840" y="3328"/>
                  </a:cubicBezTo>
                  <a:lnTo>
                    <a:pt x="840" y="3328"/>
                  </a:lnTo>
                  <a:cubicBezTo>
                    <a:pt x="840" y="3328"/>
                    <a:pt x="747" y="3414"/>
                    <a:pt x="747" y="3716"/>
                  </a:cubicBezTo>
                  <a:cubicBezTo>
                    <a:pt x="774" y="3879"/>
                    <a:pt x="922" y="3926"/>
                    <a:pt x="1085" y="3926"/>
                  </a:cubicBezTo>
                  <a:cubicBezTo>
                    <a:pt x="1308" y="3926"/>
                    <a:pt x="1557" y="3838"/>
                    <a:pt x="1557" y="3838"/>
                  </a:cubicBezTo>
                  <a:lnTo>
                    <a:pt x="5920" y="5301"/>
                  </a:lnTo>
                  <a:cubicBezTo>
                    <a:pt x="5920" y="5301"/>
                    <a:pt x="6522" y="5093"/>
                    <a:pt x="6637" y="5029"/>
                  </a:cubicBezTo>
                  <a:cubicBezTo>
                    <a:pt x="6759" y="4942"/>
                    <a:pt x="6938" y="4641"/>
                    <a:pt x="7060" y="4433"/>
                  </a:cubicBezTo>
                  <a:cubicBezTo>
                    <a:pt x="7118" y="4311"/>
                    <a:pt x="7146" y="4103"/>
                    <a:pt x="7175" y="3895"/>
                  </a:cubicBezTo>
                  <a:cubicBezTo>
                    <a:pt x="7204" y="3658"/>
                    <a:pt x="7204" y="3414"/>
                    <a:pt x="7204" y="3414"/>
                  </a:cubicBezTo>
                  <a:cubicBezTo>
                    <a:pt x="7204" y="3414"/>
                    <a:pt x="7354" y="3120"/>
                    <a:pt x="7354" y="2697"/>
                  </a:cubicBezTo>
                  <a:cubicBezTo>
                    <a:pt x="7354" y="2252"/>
                    <a:pt x="6759" y="2130"/>
                    <a:pt x="6666" y="1685"/>
                  </a:cubicBezTo>
                  <a:cubicBezTo>
                    <a:pt x="6608" y="1233"/>
                    <a:pt x="5532" y="788"/>
                    <a:pt x="5532" y="788"/>
                  </a:cubicBezTo>
                  <a:cubicBezTo>
                    <a:pt x="5532" y="788"/>
                    <a:pt x="5862" y="250"/>
                    <a:pt x="5740" y="35"/>
                  </a:cubicBezTo>
                  <a:cubicBezTo>
                    <a:pt x="5727" y="11"/>
                    <a:pt x="5709" y="1"/>
                    <a:pt x="5688" y="1"/>
                  </a:cubicBezTo>
                  <a:close/>
                </a:path>
              </a:pathLst>
            </a:custGeom>
            <a:solidFill>
              <a:srgbClr val="C1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229;p83"/>
            <p:cNvSpPr/>
            <p:nvPr/>
          </p:nvSpPr>
          <p:spPr>
            <a:xfrm>
              <a:off x="4165448" y="2423791"/>
              <a:ext cx="546863" cy="681871"/>
            </a:xfrm>
            <a:custGeom>
              <a:avLst/>
              <a:gdLst/>
              <a:ahLst/>
              <a:cxnLst/>
              <a:rect l="l" t="t" r="r" b="b"/>
              <a:pathLst>
                <a:path w="6724" h="8384" extrusionOk="0">
                  <a:moveTo>
                    <a:pt x="4457" y="0"/>
                  </a:moveTo>
                  <a:cubicBezTo>
                    <a:pt x="4433" y="0"/>
                    <a:pt x="4420" y="1"/>
                    <a:pt x="4420" y="1"/>
                  </a:cubicBezTo>
                  <a:cubicBezTo>
                    <a:pt x="3931" y="496"/>
                    <a:pt x="3218" y="686"/>
                    <a:pt x="2629" y="686"/>
                  </a:cubicBezTo>
                  <a:cubicBezTo>
                    <a:pt x="2501" y="686"/>
                    <a:pt x="2380" y="677"/>
                    <a:pt x="2268" y="661"/>
                  </a:cubicBezTo>
                  <a:cubicBezTo>
                    <a:pt x="1823" y="575"/>
                    <a:pt x="2239" y="273"/>
                    <a:pt x="2239" y="273"/>
                  </a:cubicBezTo>
                  <a:lnTo>
                    <a:pt x="2239" y="273"/>
                  </a:lnTo>
                  <a:cubicBezTo>
                    <a:pt x="1586" y="359"/>
                    <a:pt x="1342" y="481"/>
                    <a:pt x="747" y="1199"/>
                  </a:cubicBezTo>
                  <a:cubicBezTo>
                    <a:pt x="180" y="1945"/>
                    <a:pt x="1" y="3473"/>
                    <a:pt x="1" y="3473"/>
                  </a:cubicBezTo>
                  <a:lnTo>
                    <a:pt x="539" y="3588"/>
                  </a:lnTo>
                  <a:cubicBezTo>
                    <a:pt x="237" y="5532"/>
                    <a:pt x="804" y="8374"/>
                    <a:pt x="804" y="8374"/>
                  </a:cubicBezTo>
                  <a:cubicBezTo>
                    <a:pt x="804" y="8374"/>
                    <a:pt x="783" y="8383"/>
                    <a:pt x="788" y="8383"/>
                  </a:cubicBezTo>
                  <a:cubicBezTo>
                    <a:pt x="800" y="8383"/>
                    <a:pt x="932" y="8340"/>
                    <a:pt x="1644" y="8072"/>
                  </a:cubicBezTo>
                  <a:cubicBezTo>
                    <a:pt x="1983" y="7953"/>
                    <a:pt x="2498" y="7913"/>
                    <a:pt x="3034" y="7913"/>
                  </a:cubicBezTo>
                  <a:cubicBezTo>
                    <a:pt x="4105" y="7913"/>
                    <a:pt x="5260" y="8072"/>
                    <a:pt x="5260" y="8072"/>
                  </a:cubicBezTo>
                  <a:cubicBezTo>
                    <a:pt x="5260" y="8072"/>
                    <a:pt x="5561" y="7211"/>
                    <a:pt x="5590" y="6314"/>
                  </a:cubicBezTo>
                  <a:cubicBezTo>
                    <a:pt x="5590" y="5418"/>
                    <a:pt x="5410" y="3588"/>
                    <a:pt x="5410" y="3588"/>
                  </a:cubicBezTo>
                  <a:cubicBezTo>
                    <a:pt x="6278" y="3265"/>
                    <a:pt x="6723" y="2663"/>
                    <a:pt x="6723" y="2663"/>
                  </a:cubicBezTo>
                  <a:cubicBezTo>
                    <a:pt x="6723" y="2663"/>
                    <a:pt x="6458" y="1916"/>
                    <a:pt x="6035" y="933"/>
                  </a:cubicBezTo>
                  <a:cubicBezTo>
                    <a:pt x="5662" y="46"/>
                    <a:pt x="4661" y="0"/>
                    <a:pt x="4457" y="0"/>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230;p83"/>
            <p:cNvSpPr/>
            <p:nvPr/>
          </p:nvSpPr>
          <p:spPr>
            <a:xfrm>
              <a:off x="4230839" y="3065982"/>
              <a:ext cx="505954" cy="957335"/>
            </a:xfrm>
            <a:custGeom>
              <a:avLst/>
              <a:gdLst/>
              <a:ahLst/>
              <a:cxnLst/>
              <a:rect l="l" t="t" r="r" b="b"/>
              <a:pathLst>
                <a:path w="6221" h="11771" extrusionOk="0">
                  <a:moveTo>
                    <a:pt x="2799" y="1"/>
                  </a:moveTo>
                  <a:cubicBezTo>
                    <a:pt x="2550" y="1"/>
                    <a:pt x="2275" y="10"/>
                    <a:pt x="1973" y="33"/>
                  </a:cubicBezTo>
                  <a:cubicBezTo>
                    <a:pt x="388" y="119"/>
                    <a:pt x="0" y="478"/>
                    <a:pt x="0" y="478"/>
                  </a:cubicBezTo>
                  <a:cubicBezTo>
                    <a:pt x="0" y="478"/>
                    <a:pt x="122" y="4696"/>
                    <a:pt x="93" y="5529"/>
                  </a:cubicBezTo>
                  <a:cubicBezTo>
                    <a:pt x="29" y="6368"/>
                    <a:pt x="93" y="11477"/>
                    <a:pt x="93" y="11477"/>
                  </a:cubicBezTo>
                  <a:cubicBezTo>
                    <a:pt x="437" y="11701"/>
                    <a:pt x="753" y="11771"/>
                    <a:pt x="1013" y="11771"/>
                  </a:cubicBezTo>
                  <a:cubicBezTo>
                    <a:pt x="1453" y="11771"/>
                    <a:pt x="1736" y="11570"/>
                    <a:pt x="1736" y="11570"/>
                  </a:cubicBezTo>
                  <a:lnTo>
                    <a:pt x="2246" y="6246"/>
                  </a:lnTo>
                  <a:cubicBezTo>
                    <a:pt x="2246" y="6246"/>
                    <a:pt x="2303" y="7265"/>
                    <a:pt x="2540" y="7982"/>
                  </a:cubicBezTo>
                  <a:cubicBezTo>
                    <a:pt x="2784" y="8729"/>
                    <a:pt x="4994" y="11570"/>
                    <a:pt x="4994" y="11570"/>
                  </a:cubicBezTo>
                  <a:lnTo>
                    <a:pt x="6221" y="10938"/>
                  </a:lnTo>
                  <a:lnTo>
                    <a:pt x="4334" y="6454"/>
                  </a:lnTo>
                  <a:cubicBezTo>
                    <a:pt x="4334" y="6454"/>
                    <a:pt x="4549" y="3082"/>
                    <a:pt x="4606" y="1855"/>
                  </a:cubicBezTo>
                  <a:cubicBezTo>
                    <a:pt x="4664" y="600"/>
                    <a:pt x="4456" y="176"/>
                    <a:pt x="4456" y="176"/>
                  </a:cubicBezTo>
                  <a:cubicBezTo>
                    <a:pt x="4456" y="176"/>
                    <a:pt x="3882" y="1"/>
                    <a:pt x="2799" y="1"/>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231;p83"/>
            <p:cNvSpPr/>
            <p:nvPr/>
          </p:nvSpPr>
          <p:spPr>
            <a:xfrm>
              <a:off x="4605450" y="2640295"/>
              <a:ext cx="123784" cy="182749"/>
            </a:xfrm>
            <a:custGeom>
              <a:avLst/>
              <a:gdLst/>
              <a:ahLst/>
              <a:cxnLst/>
              <a:rect l="l" t="t" r="r" b="b"/>
              <a:pathLst>
                <a:path w="1522" h="2247" extrusionOk="0">
                  <a:moveTo>
                    <a:pt x="1313" y="1"/>
                  </a:moveTo>
                  <a:cubicBezTo>
                    <a:pt x="1313" y="1"/>
                    <a:pt x="625" y="747"/>
                    <a:pt x="0" y="926"/>
                  </a:cubicBezTo>
                  <a:cubicBezTo>
                    <a:pt x="0" y="926"/>
                    <a:pt x="237" y="1737"/>
                    <a:pt x="388" y="2246"/>
                  </a:cubicBezTo>
                  <a:cubicBezTo>
                    <a:pt x="718" y="1679"/>
                    <a:pt x="1019" y="1141"/>
                    <a:pt x="1521" y="747"/>
                  </a:cubicBezTo>
                  <a:cubicBezTo>
                    <a:pt x="1407" y="302"/>
                    <a:pt x="1313" y="1"/>
                    <a:pt x="1313" y="1"/>
                  </a:cubicBezTo>
                  <a:close/>
                </a:path>
              </a:pathLst>
            </a:custGeom>
            <a:solidFill>
              <a:srgbClr val="EF9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232;p83"/>
            <p:cNvSpPr/>
            <p:nvPr/>
          </p:nvSpPr>
          <p:spPr>
            <a:xfrm>
              <a:off x="4522574" y="2700968"/>
              <a:ext cx="231140" cy="455285"/>
            </a:xfrm>
            <a:custGeom>
              <a:avLst/>
              <a:gdLst/>
              <a:ahLst/>
              <a:cxnLst/>
              <a:rect l="l" t="t" r="r" b="b"/>
              <a:pathLst>
                <a:path w="2842" h="5598" extrusionOk="0">
                  <a:moveTo>
                    <a:pt x="2540" y="1"/>
                  </a:moveTo>
                  <a:cubicBezTo>
                    <a:pt x="2038" y="395"/>
                    <a:pt x="1737" y="933"/>
                    <a:pt x="1407" y="1500"/>
                  </a:cubicBezTo>
                  <a:cubicBezTo>
                    <a:pt x="1435" y="1615"/>
                    <a:pt x="1464" y="1708"/>
                    <a:pt x="1464" y="1794"/>
                  </a:cubicBezTo>
                  <a:cubicBezTo>
                    <a:pt x="1529" y="2124"/>
                    <a:pt x="0" y="4786"/>
                    <a:pt x="0" y="4786"/>
                  </a:cubicBezTo>
                  <a:cubicBezTo>
                    <a:pt x="0" y="4786"/>
                    <a:pt x="244" y="5238"/>
                    <a:pt x="747" y="5597"/>
                  </a:cubicBezTo>
                  <a:cubicBezTo>
                    <a:pt x="747" y="5597"/>
                    <a:pt x="2784" y="3294"/>
                    <a:pt x="2813" y="2010"/>
                  </a:cubicBezTo>
                  <a:cubicBezTo>
                    <a:pt x="2842" y="1321"/>
                    <a:pt x="2691" y="575"/>
                    <a:pt x="2540" y="1"/>
                  </a:cubicBezTo>
                  <a:close/>
                </a:path>
              </a:pathLst>
            </a:custGeom>
            <a:solidFill>
              <a:srgbClr val="F9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233;p83"/>
            <p:cNvSpPr/>
            <p:nvPr/>
          </p:nvSpPr>
          <p:spPr>
            <a:xfrm>
              <a:off x="4405863" y="2135066"/>
              <a:ext cx="39201" cy="78646"/>
            </a:xfrm>
            <a:custGeom>
              <a:avLst/>
              <a:gdLst/>
              <a:ahLst/>
              <a:cxnLst/>
              <a:rect l="l" t="t" r="r" b="b"/>
              <a:pathLst>
                <a:path w="482" h="967" extrusionOk="0">
                  <a:moveTo>
                    <a:pt x="313" y="0"/>
                  </a:moveTo>
                  <a:cubicBezTo>
                    <a:pt x="187" y="0"/>
                    <a:pt x="77" y="132"/>
                    <a:pt x="29" y="265"/>
                  </a:cubicBezTo>
                  <a:cubicBezTo>
                    <a:pt x="1" y="387"/>
                    <a:pt x="29" y="501"/>
                    <a:pt x="65" y="623"/>
                  </a:cubicBezTo>
                  <a:cubicBezTo>
                    <a:pt x="94" y="745"/>
                    <a:pt x="151" y="896"/>
                    <a:pt x="244" y="953"/>
                  </a:cubicBezTo>
                  <a:cubicBezTo>
                    <a:pt x="254" y="963"/>
                    <a:pt x="264" y="966"/>
                    <a:pt x="271" y="966"/>
                  </a:cubicBezTo>
                  <a:cubicBezTo>
                    <a:pt x="286" y="966"/>
                    <a:pt x="292" y="953"/>
                    <a:pt x="273" y="953"/>
                  </a:cubicBezTo>
                  <a:lnTo>
                    <a:pt x="273" y="925"/>
                  </a:lnTo>
                  <a:cubicBezTo>
                    <a:pt x="209" y="803"/>
                    <a:pt x="151" y="681"/>
                    <a:pt x="123" y="537"/>
                  </a:cubicBezTo>
                  <a:cubicBezTo>
                    <a:pt x="98" y="382"/>
                    <a:pt x="116" y="92"/>
                    <a:pt x="317" y="92"/>
                  </a:cubicBezTo>
                  <a:cubicBezTo>
                    <a:pt x="348" y="92"/>
                    <a:pt x="384" y="99"/>
                    <a:pt x="424" y="114"/>
                  </a:cubicBezTo>
                  <a:cubicBezTo>
                    <a:pt x="481" y="114"/>
                    <a:pt x="481" y="57"/>
                    <a:pt x="453" y="57"/>
                  </a:cubicBezTo>
                  <a:cubicBezTo>
                    <a:pt x="405" y="17"/>
                    <a:pt x="358" y="0"/>
                    <a:pt x="313"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234;p83"/>
            <p:cNvSpPr/>
            <p:nvPr/>
          </p:nvSpPr>
          <p:spPr>
            <a:xfrm>
              <a:off x="4412126" y="2162962"/>
              <a:ext cx="35216" cy="25212"/>
            </a:xfrm>
            <a:custGeom>
              <a:avLst/>
              <a:gdLst/>
              <a:ahLst/>
              <a:cxnLst/>
              <a:rect l="l" t="t" r="r" b="b"/>
              <a:pathLst>
                <a:path w="433" h="310" extrusionOk="0">
                  <a:moveTo>
                    <a:pt x="310" y="1"/>
                  </a:moveTo>
                  <a:cubicBezTo>
                    <a:pt x="234" y="1"/>
                    <a:pt x="170" y="31"/>
                    <a:pt x="103" y="72"/>
                  </a:cubicBezTo>
                  <a:cubicBezTo>
                    <a:pt x="52" y="123"/>
                    <a:pt x="1" y="203"/>
                    <a:pt x="31" y="281"/>
                  </a:cubicBezTo>
                  <a:lnTo>
                    <a:pt x="31" y="281"/>
                  </a:lnTo>
                  <a:cubicBezTo>
                    <a:pt x="18" y="282"/>
                    <a:pt x="23" y="287"/>
                    <a:pt x="46" y="309"/>
                  </a:cubicBezTo>
                  <a:cubicBezTo>
                    <a:pt x="46" y="309"/>
                    <a:pt x="74" y="309"/>
                    <a:pt x="74" y="280"/>
                  </a:cubicBezTo>
                  <a:cubicBezTo>
                    <a:pt x="46" y="194"/>
                    <a:pt x="103" y="158"/>
                    <a:pt x="167" y="101"/>
                  </a:cubicBezTo>
                  <a:cubicBezTo>
                    <a:pt x="225" y="44"/>
                    <a:pt x="311" y="72"/>
                    <a:pt x="404" y="44"/>
                  </a:cubicBezTo>
                  <a:cubicBezTo>
                    <a:pt x="433" y="44"/>
                    <a:pt x="433" y="15"/>
                    <a:pt x="404" y="15"/>
                  </a:cubicBezTo>
                  <a:cubicBezTo>
                    <a:pt x="370" y="5"/>
                    <a:pt x="339" y="1"/>
                    <a:pt x="310"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235;p83"/>
            <p:cNvSpPr/>
            <p:nvPr/>
          </p:nvSpPr>
          <p:spPr>
            <a:xfrm>
              <a:off x="4216931" y="2081875"/>
              <a:ext cx="121344" cy="54572"/>
            </a:xfrm>
            <a:custGeom>
              <a:avLst/>
              <a:gdLst/>
              <a:ahLst/>
              <a:cxnLst/>
              <a:rect l="l" t="t" r="r" b="b"/>
              <a:pathLst>
                <a:path w="1492" h="671" extrusionOk="0">
                  <a:moveTo>
                    <a:pt x="430" y="1"/>
                  </a:moveTo>
                  <a:cubicBezTo>
                    <a:pt x="371" y="1"/>
                    <a:pt x="324" y="16"/>
                    <a:pt x="293" y="51"/>
                  </a:cubicBezTo>
                  <a:cubicBezTo>
                    <a:pt x="56" y="323"/>
                    <a:pt x="200" y="381"/>
                    <a:pt x="200" y="381"/>
                  </a:cubicBezTo>
                  <a:cubicBezTo>
                    <a:pt x="200" y="381"/>
                    <a:pt x="181" y="375"/>
                    <a:pt x="155" y="375"/>
                  </a:cubicBezTo>
                  <a:cubicBezTo>
                    <a:pt x="96" y="375"/>
                    <a:pt x="0" y="403"/>
                    <a:pt x="20" y="589"/>
                  </a:cubicBezTo>
                  <a:cubicBezTo>
                    <a:pt x="28" y="648"/>
                    <a:pt x="64" y="670"/>
                    <a:pt x="124" y="670"/>
                  </a:cubicBezTo>
                  <a:cubicBezTo>
                    <a:pt x="301" y="670"/>
                    <a:pt x="689" y="474"/>
                    <a:pt x="1177" y="474"/>
                  </a:cubicBezTo>
                  <a:cubicBezTo>
                    <a:pt x="1278" y="474"/>
                    <a:pt x="1383" y="482"/>
                    <a:pt x="1491" y="503"/>
                  </a:cubicBezTo>
                  <a:cubicBezTo>
                    <a:pt x="1491" y="503"/>
                    <a:pt x="770" y="1"/>
                    <a:pt x="430" y="1"/>
                  </a:cubicBezTo>
                  <a:close/>
                </a:path>
              </a:pathLst>
            </a:custGeom>
            <a:solidFill>
              <a:srgbClr val="CD7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236;p83"/>
            <p:cNvSpPr/>
            <p:nvPr/>
          </p:nvSpPr>
          <p:spPr>
            <a:xfrm>
              <a:off x="4058091" y="2141897"/>
              <a:ext cx="87592" cy="75393"/>
            </a:xfrm>
            <a:custGeom>
              <a:avLst/>
              <a:gdLst/>
              <a:ahLst/>
              <a:cxnLst/>
              <a:rect l="l" t="t" r="r" b="b"/>
              <a:pathLst>
                <a:path w="1077" h="927" extrusionOk="0">
                  <a:moveTo>
                    <a:pt x="498" y="1"/>
                  </a:moveTo>
                  <a:cubicBezTo>
                    <a:pt x="237" y="1"/>
                    <a:pt x="0" y="927"/>
                    <a:pt x="0" y="927"/>
                  </a:cubicBezTo>
                  <a:cubicBezTo>
                    <a:pt x="424" y="389"/>
                    <a:pt x="1077" y="389"/>
                    <a:pt x="962" y="209"/>
                  </a:cubicBezTo>
                  <a:cubicBezTo>
                    <a:pt x="916" y="142"/>
                    <a:pt x="871" y="121"/>
                    <a:pt x="832" y="121"/>
                  </a:cubicBezTo>
                  <a:cubicBezTo>
                    <a:pt x="766" y="121"/>
                    <a:pt x="718" y="181"/>
                    <a:pt x="718" y="181"/>
                  </a:cubicBezTo>
                  <a:cubicBezTo>
                    <a:pt x="718" y="181"/>
                    <a:pt x="782" y="30"/>
                    <a:pt x="510" y="1"/>
                  </a:cubicBezTo>
                  <a:cubicBezTo>
                    <a:pt x="506" y="1"/>
                    <a:pt x="502" y="1"/>
                    <a:pt x="498" y="1"/>
                  </a:cubicBezTo>
                  <a:close/>
                </a:path>
              </a:pathLst>
            </a:custGeom>
            <a:solidFill>
              <a:srgbClr val="CD7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237;p83"/>
            <p:cNvSpPr/>
            <p:nvPr/>
          </p:nvSpPr>
          <p:spPr>
            <a:xfrm>
              <a:off x="4036457" y="2003635"/>
              <a:ext cx="493754" cy="477244"/>
            </a:xfrm>
            <a:custGeom>
              <a:avLst/>
              <a:gdLst/>
              <a:ahLst/>
              <a:cxnLst/>
              <a:rect l="l" t="t" r="r" b="b"/>
              <a:pathLst>
                <a:path w="6071" h="5868" extrusionOk="0">
                  <a:moveTo>
                    <a:pt x="4844" y="2749"/>
                  </a:moveTo>
                  <a:lnTo>
                    <a:pt x="4815" y="2778"/>
                  </a:lnTo>
                  <a:lnTo>
                    <a:pt x="4815" y="2749"/>
                  </a:lnTo>
                  <a:close/>
                  <a:moveTo>
                    <a:pt x="3021" y="1"/>
                  </a:moveTo>
                  <a:cubicBezTo>
                    <a:pt x="3021" y="1"/>
                    <a:pt x="1315" y="1223"/>
                    <a:pt x="425" y="1223"/>
                  </a:cubicBezTo>
                  <a:cubicBezTo>
                    <a:pt x="403" y="1223"/>
                    <a:pt x="381" y="1222"/>
                    <a:pt x="360" y="1221"/>
                  </a:cubicBezTo>
                  <a:cubicBezTo>
                    <a:pt x="360" y="1221"/>
                    <a:pt x="209" y="1522"/>
                    <a:pt x="1" y="1730"/>
                  </a:cubicBezTo>
                  <a:cubicBezTo>
                    <a:pt x="1" y="1730"/>
                    <a:pt x="388" y="2986"/>
                    <a:pt x="446" y="3732"/>
                  </a:cubicBezTo>
                  <a:cubicBezTo>
                    <a:pt x="539" y="4485"/>
                    <a:pt x="1644" y="5023"/>
                    <a:pt x="2691" y="5052"/>
                  </a:cubicBezTo>
                  <a:cubicBezTo>
                    <a:pt x="2734" y="5055"/>
                    <a:pt x="2777" y="5057"/>
                    <a:pt x="2819" y="5057"/>
                  </a:cubicBezTo>
                  <a:cubicBezTo>
                    <a:pt x="3128" y="5057"/>
                    <a:pt x="3412" y="4966"/>
                    <a:pt x="3646" y="4808"/>
                  </a:cubicBezTo>
                  <a:lnTo>
                    <a:pt x="3825" y="5497"/>
                  </a:lnTo>
                  <a:cubicBezTo>
                    <a:pt x="3739" y="5561"/>
                    <a:pt x="3674" y="5590"/>
                    <a:pt x="3617" y="5619"/>
                  </a:cubicBezTo>
                  <a:cubicBezTo>
                    <a:pt x="3495" y="5741"/>
                    <a:pt x="3560" y="5798"/>
                    <a:pt x="4184" y="5855"/>
                  </a:cubicBezTo>
                  <a:cubicBezTo>
                    <a:pt x="4247" y="5864"/>
                    <a:pt x="4310" y="5868"/>
                    <a:pt x="4373" y="5868"/>
                  </a:cubicBezTo>
                  <a:cubicBezTo>
                    <a:pt x="5214" y="5868"/>
                    <a:pt x="6071" y="5167"/>
                    <a:pt x="6071" y="5167"/>
                  </a:cubicBezTo>
                  <a:lnTo>
                    <a:pt x="6071" y="5167"/>
                  </a:lnTo>
                  <a:cubicBezTo>
                    <a:pt x="6071" y="5167"/>
                    <a:pt x="6062" y="5168"/>
                    <a:pt x="6047" y="5168"/>
                  </a:cubicBezTo>
                  <a:cubicBezTo>
                    <a:pt x="5965" y="5168"/>
                    <a:pt x="5684" y="5142"/>
                    <a:pt x="5533" y="4808"/>
                  </a:cubicBezTo>
                  <a:cubicBezTo>
                    <a:pt x="5468" y="4693"/>
                    <a:pt x="5382" y="4421"/>
                    <a:pt x="5289" y="4126"/>
                  </a:cubicBezTo>
                  <a:cubicBezTo>
                    <a:pt x="5174" y="3588"/>
                    <a:pt x="5023" y="2957"/>
                    <a:pt x="4995" y="2720"/>
                  </a:cubicBezTo>
                  <a:cubicBezTo>
                    <a:pt x="5174" y="2627"/>
                    <a:pt x="5439" y="2447"/>
                    <a:pt x="5353" y="1974"/>
                  </a:cubicBezTo>
                  <a:cubicBezTo>
                    <a:pt x="5273" y="1572"/>
                    <a:pt x="5048" y="1479"/>
                    <a:pt x="4855" y="1479"/>
                  </a:cubicBezTo>
                  <a:cubicBezTo>
                    <a:pt x="4686" y="1479"/>
                    <a:pt x="4543" y="1551"/>
                    <a:pt x="4543" y="1551"/>
                  </a:cubicBezTo>
                  <a:cubicBezTo>
                    <a:pt x="4543" y="1551"/>
                    <a:pt x="4184" y="1192"/>
                    <a:pt x="4184" y="833"/>
                  </a:cubicBezTo>
                  <a:cubicBezTo>
                    <a:pt x="4184" y="833"/>
                    <a:pt x="4051" y="989"/>
                    <a:pt x="3935" y="989"/>
                  </a:cubicBezTo>
                  <a:cubicBezTo>
                    <a:pt x="3906" y="989"/>
                    <a:pt x="3878" y="980"/>
                    <a:pt x="3854" y="955"/>
                  </a:cubicBezTo>
                  <a:cubicBezTo>
                    <a:pt x="3739" y="833"/>
                    <a:pt x="3768" y="446"/>
                    <a:pt x="3768" y="446"/>
                  </a:cubicBezTo>
                  <a:lnTo>
                    <a:pt x="3768" y="446"/>
                  </a:lnTo>
                  <a:cubicBezTo>
                    <a:pt x="3768" y="446"/>
                    <a:pt x="3671" y="868"/>
                    <a:pt x="3464" y="868"/>
                  </a:cubicBezTo>
                  <a:cubicBezTo>
                    <a:pt x="3412" y="868"/>
                    <a:pt x="3353" y="842"/>
                    <a:pt x="3287" y="776"/>
                  </a:cubicBezTo>
                  <a:cubicBezTo>
                    <a:pt x="2928" y="446"/>
                    <a:pt x="3021" y="1"/>
                    <a:pt x="3021" y="1"/>
                  </a:cubicBezTo>
                  <a:close/>
                </a:path>
              </a:pathLst>
            </a:custGeom>
            <a:solidFill>
              <a:srgbClr val="FCC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238;p83"/>
            <p:cNvSpPr/>
            <p:nvPr/>
          </p:nvSpPr>
          <p:spPr>
            <a:xfrm>
              <a:off x="4192288" y="2297728"/>
              <a:ext cx="55548" cy="50913"/>
            </a:xfrm>
            <a:custGeom>
              <a:avLst/>
              <a:gdLst/>
              <a:ahLst/>
              <a:cxnLst/>
              <a:rect l="l" t="t" r="r" b="b"/>
              <a:pathLst>
                <a:path w="683" h="626" extrusionOk="0">
                  <a:moveTo>
                    <a:pt x="567" y="1"/>
                  </a:moveTo>
                  <a:lnTo>
                    <a:pt x="539" y="30"/>
                  </a:lnTo>
                  <a:lnTo>
                    <a:pt x="503" y="30"/>
                  </a:lnTo>
                  <a:lnTo>
                    <a:pt x="503" y="87"/>
                  </a:lnTo>
                  <a:cubicBezTo>
                    <a:pt x="539" y="116"/>
                    <a:pt x="567" y="152"/>
                    <a:pt x="567" y="180"/>
                  </a:cubicBezTo>
                  <a:cubicBezTo>
                    <a:pt x="596" y="209"/>
                    <a:pt x="596" y="238"/>
                    <a:pt x="596" y="266"/>
                  </a:cubicBezTo>
                  <a:lnTo>
                    <a:pt x="596" y="360"/>
                  </a:lnTo>
                  <a:cubicBezTo>
                    <a:pt x="596" y="360"/>
                    <a:pt x="596" y="388"/>
                    <a:pt x="567" y="417"/>
                  </a:cubicBezTo>
                  <a:cubicBezTo>
                    <a:pt x="567" y="417"/>
                    <a:pt x="567" y="446"/>
                    <a:pt x="539" y="446"/>
                  </a:cubicBezTo>
                  <a:cubicBezTo>
                    <a:pt x="539" y="474"/>
                    <a:pt x="503" y="474"/>
                    <a:pt x="503" y="510"/>
                  </a:cubicBezTo>
                  <a:cubicBezTo>
                    <a:pt x="474" y="510"/>
                    <a:pt x="445" y="539"/>
                    <a:pt x="445" y="539"/>
                  </a:cubicBezTo>
                  <a:lnTo>
                    <a:pt x="323" y="539"/>
                  </a:lnTo>
                  <a:cubicBezTo>
                    <a:pt x="295" y="539"/>
                    <a:pt x="266" y="539"/>
                    <a:pt x="266" y="510"/>
                  </a:cubicBezTo>
                  <a:cubicBezTo>
                    <a:pt x="237" y="510"/>
                    <a:pt x="209" y="510"/>
                    <a:pt x="209" y="474"/>
                  </a:cubicBezTo>
                  <a:cubicBezTo>
                    <a:pt x="180" y="446"/>
                    <a:pt x="144" y="446"/>
                    <a:pt x="144" y="417"/>
                  </a:cubicBezTo>
                  <a:cubicBezTo>
                    <a:pt x="115" y="388"/>
                    <a:pt x="87" y="360"/>
                    <a:pt x="87" y="331"/>
                  </a:cubicBezTo>
                  <a:cubicBezTo>
                    <a:pt x="87" y="295"/>
                    <a:pt x="29" y="295"/>
                    <a:pt x="29" y="295"/>
                  </a:cubicBezTo>
                  <a:cubicBezTo>
                    <a:pt x="1" y="295"/>
                    <a:pt x="1" y="331"/>
                    <a:pt x="1" y="360"/>
                  </a:cubicBezTo>
                  <a:cubicBezTo>
                    <a:pt x="58" y="474"/>
                    <a:pt x="115" y="568"/>
                    <a:pt x="237" y="625"/>
                  </a:cubicBezTo>
                  <a:lnTo>
                    <a:pt x="388" y="625"/>
                  </a:lnTo>
                  <a:cubicBezTo>
                    <a:pt x="445" y="625"/>
                    <a:pt x="474" y="625"/>
                    <a:pt x="503" y="596"/>
                  </a:cubicBezTo>
                  <a:cubicBezTo>
                    <a:pt x="567" y="568"/>
                    <a:pt x="596" y="539"/>
                    <a:pt x="625" y="510"/>
                  </a:cubicBezTo>
                  <a:cubicBezTo>
                    <a:pt x="653" y="446"/>
                    <a:pt x="682" y="417"/>
                    <a:pt x="682" y="360"/>
                  </a:cubicBezTo>
                  <a:lnTo>
                    <a:pt x="682" y="209"/>
                  </a:lnTo>
                  <a:cubicBezTo>
                    <a:pt x="653" y="152"/>
                    <a:pt x="625" y="87"/>
                    <a:pt x="596" y="30"/>
                  </a:cubicBezTo>
                  <a:lnTo>
                    <a:pt x="567" y="1"/>
                  </a:ln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239;p83"/>
            <p:cNvSpPr/>
            <p:nvPr/>
          </p:nvSpPr>
          <p:spPr>
            <a:xfrm>
              <a:off x="4265242" y="2205010"/>
              <a:ext cx="36273" cy="51401"/>
            </a:xfrm>
            <a:custGeom>
              <a:avLst/>
              <a:gdLst/>
              <a:ahLst/>
              <a:cxnLst/>
              <a:rect l="l" t="t" r="r" b="b"/>
              <a:pathLst>
                <a:path w="446" h="632" extrusionOk="0">
                  <a:moveTo>
                    <a:pt x="180" y="0"/>
                  </a:moveTo>
                  <a:cubicBezTo>
                    <a:pt x="58" y="0"/>
                    <a:pt x="0" y="151"/>
                    <a:pt x="29" y="330"/>
                  </a:cubicBezTo>
                  <a:cubicBezTo>
                    <a:pt x="29" y="510"/>
                    <a:pt x="144" y="632"/>
                    <a:pt x="266" y="632"/>
                  </a:cubicBezTo>
                  <a:cubicBezTo>
                    <a:pt x="359" y="603"/>
                    <a:pt x="445" y="452"/>
                    <a:pt x="417" y="302"/>
                  </a:cubicBezTo>
                  <a:cubicBezTo>
                    <a:pt x="417" y="122"/>
                    <a:pt x="295" y="0"/>
                    <a:pt x="180"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240;p83"/>
            <p:cNvSpPr/>
            <p:nvPr/>
          </p:nvSpPr>
          <p:spPr>
            <a:xfrm>
              <a:off x="4111770" y="2217210"/>
              <a:ext cx="36842" cy="51482"/>
            </a:xfrm>
            <a:custGeom>
              <a:avLst/>
              <a:gdLst/>
              <a:ahLst/>
              <a:cxnLst/>
              <a:rect l="l" t="t" r="r" b="b"/>
              <a:pathLst>
                <a:path w="453" h="633" extrusionOk="0">
                  <a:moveTo>
                    <a:pt x="209" y="1"/>
                  </a:moveTo>
                  <a:cubicBezTo>
                    <a:pt x="94" y="30"/>
                    <a:pt x="0" y="180"/>
                    <a:pt x="29" y="331"/>
                  </a:cubicBezTo>
                  <a:cubicBezTo>
                    <a:pt x="58" y="510"/>
                    <a:pt x="151" y="632"/>
                    <a:pt x="273" y="632"/>
                  </a:cubicBezTo>
                  <a:cubicBezTo>
                    <a:pt x="388" y="632"/>
                    <a:pt x="452" y="482"/>
                    <a:pt x="452" y="302"/>
                  </a:cubicBezTo>
                  <a:cubicBezTo>
                    <a:pt x="417" y="123"/>
                    <a:pt x="330" y="1"/>
                    <a:pt x="209"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241;p83"/>
            <p:cNvSpPr/>
            <p:nvPr/>
          </p:nvSpPr>
          <p:spPr>
            <a:xfrm>
              <a:off x="4170084" y="2188094"/>
              <a:ext cx="39201" cy="112073"/>
            </a:xfrm>
            <a:custGeom>
              <a:avLst/>
              <a:gdLst/>
              <a:ahLst/>
              <a:cxnLst/>
              <a:rect l="l" t="t" r="r" b="b"/>
              <a:pathLst>
                <a:path w="482" h="1378" extrusionOk="0">
                  <a:moveTo>
                    <a:pt x="302" y="0"/>
                  </a:moveTo>
                  <a:cubicBezTo>
                    <a:pt x="302" y="29"/>
                    <a:pt x="274" y="29"/>
                    <a:pt x="274" y="65"/>
                  </a:cubicBezTo>
                  <a:cubicBezTo>
                    <a:pt x="302" y="244"/>
                    <a:pt x="331" y="452"/>
                    <a:pt x="331" y="631"/>
                  </a:cubicBezTo>
                  <a:lnTo>
                    <a:pt x="331" y="746"/>
                  </a:lnTo>
                  <a:cubicBezTo>
                    <a:pt x="302" y="732"/>
                    <a:pt x="265" y="725"/>
                    <a:pt x="223" y="725"/>
                  </a:cubicBezTo>
                  <a:cubicBezTo>
                    <a:pt x="182" y="725"/>
                    <a:pt x="137" y="732"/>
                    <a:pt x="94" y="746"/>
                  </a:cubicBezTo>
                  <a:cubicBezTo>
                    <a:pt x="58" y="782"/>
                    <a:pt x="30" y="811"/>
                    <a:pt x="1" y="868"/>
                  </a:cubicBezTo>
                  <a:lnTo>
                    <a:pt x="1" y="990"/>
                  </a:lnTo>
                  <a:cubicBezTo>
                    <a:pt x="1" y="1048"/>
                    <a:pt x="1" y="1076"/>
                    <a:pt x="30" y="1141"/>
                  </a:cubicBezTo>
                  <a:cubicBezTo>
                    <a:pt x="30" y="1170"/>
                    <a:pt x="58" y="1227"/>
                    <a:pt x="94" y="1256"/>
                  </a:cubicBezTo>
                  <a:cubicBezTo>
                    <a:pt x="123" y="1284"/>
                    <a:pt x="180" y="1320"/>
                    <a:pt x="238" y="1349"/>
                  </a:cubicBezTo>
                  <a:cubicBezTo>
                    <a:pt x="274" y="1349"/>
                    <a:pt x="331" y="1378"/>
                    <a:pt x="388" y="1378"/>
                  </a:cubicBezTo>
                  <a:cubicBezTo>
                    <a:pt x="417" y="1378"/>
                    <a:pt x="417" y="1349"/>
                    <a:pt x="453" y="1349"/>
                  </a:cubicBezTo>
                  <a:lnTo>
                    <a:pt x="453" y="1284"/>
                  </a:lnTo>
                  <a:cubicBezTo>
                    <a:pt x="453" y="1256"/>
                    <a:pt x="417" y="1227"/>
                    <a:pt x="388" y="1227"/>
                  </a:cubicBezTo>
                  <a:lnTo>
                    <a:pt x="331" y="1227"/>
                  </a:lnTo>
                  <a:cubicBezTo>
                    <a:pt x="302" y="1227"/>
                    <a:pt x="302" y="1227"/>
                    <a:pt x="274" y="1198"/>
                  </a:cubicBezTo>
                  <a:cubicBezTo>
                    <a:pt x="238" y="1198"/>
                    <a:pt x="238" y="1198"/>
                    <a:pt x="209" y="1170"/>
                  </a:cubicBezTo>
                  <a:lnTo>
                    <a:pt x="180" y="1141"/>
                  </a:lnTo>
                  <a:cubicBezTo>
                    <a:pt x="152" y="1105"/>
                    <a:pt x="152" y="1076"/>
                    <a:pt x="152" y="1048"/>
                  </a:cubicBezTo>
                  <a:cubicBezTo>
                    <a:pt x="123" y="1048"/>
                    <a:pt x="123" y="1019"/>
                    <a:pt x="123" y="990"/>
                  </a:cubicBezTo>
                  <a:lnTo>
                    <a:pt x="123" y="962"/>
                  </a:lnTo>
                  <a:cubicBezTo>
                    <a:pt x="123" y="926"/>
                    <a:pt x="123" y="926"/>
                    <a:pt x="152" y="926"/>
                  </a:cubicBezTo>
                  <a:lnTo>
                    <a:pt x="152" y="897"/>
                  </a:lnTo>
                  <a:cubicBezTo>
                    <a:pt x="152" y="897"/>
                    <a:pt x="152" y="868"/>
                    <a:pt x="180" y="868"/>
                  </a:cubicBezTo>
                  <a:lnTo>
                    <a:pt x="302" y="868"/>
                  </a:lnTo>
                  <a:cubicBezTo>
                    <a:pt x="331" y="868"/>
                    <a:pt x="360" y="868"/>
                    <a:pt x="388" y="897"/>
                  </a:cubicBezTo>
                  <a:cubicBezTo>
                    <a:pt x="417" y="897"/>
                    <a:pt x="482" y="868"/>
                    <a:pt x="482" y="840"/>
                  </a:cubicBezTo>
                  <a:cubicBezTo>
                    <a:pt x="482" y="603"/>
                    <a:pt x="453" y="359"/>
                    <a:pt x="417" y="122"/>
                  </a:cubicBezTo>
                  <a:lnTo>
                    <a:pt x="417" y="65"/>
                  </a:lnTo>
                  <a:cubicBezTo>
                    <a:pt x="417" y="29"/>
                    <a:pt x="417" y="29"/>
                    <a:pt x="388" y="0"/>
                  </a:cubicBezTo>
                  <a:close/>
                </a:path>
              </a:pathLst>
            </a:custGeom>
            <a:solidFill>
              <a:srgbClr val="7E3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242;p83"/>
            <p:cNvSpPr/>
            <p:nvPr/>
          </p:nvSpPr>
          <p:spPr>
            <a:xfrm>
              <a:off x="4233116" y="2112781"/>
              <a:ext cx="95237" cy="43268"/>
            </a:xfrm>
            <a:custGeom>
              <a:avLst/>
              <a:gdLst/>
              <a:ahLst/>
              <a:cxnLst/>
              <a:rect l="l" t="t" r="r" b="b"/>
              <a:pathLst>
                <a:path w="1171" h="532" extrusionOk="0">
                  <a:moveTo>
                    <a:pt x="395" y="1"/>
                  </a:moveTo>
                  <a:cubicBezTo>
                    <a:pt x="273" y="1"/>
                    <a:pt x="180" y="1"/>
                    <a:pt x="94" y="58"/>
                  </a:cubicBezTo>
                  <a:cubicBezTo>
                    <a:pt x="37" y="94"/>
                    <a:pt x="1" y="151"/>
                    <a:pt x="37" y="209"/>
                  </a:cubicBezTo>
                  <a:cubicBezTo>
                    <a:pt x="65" y="237"/>
                    <a:pt x="94" y="273"/>
                    <a:pt x="151" y="273"/>
                  </a:cubicBezTo>
                  <a:cubicBezTo>
                    <a:pt x="180" y="237"/>
                    <a:pt x="245" y="237"/>
                    <a:pt x="273" y="237"/>
                  </a:cubicBezTo>
                  <a:cubicBezTo>
                    <a:pt x="302" y="237"/>
                    <a:pt x="331" y="209"/>
                    <a:pt x="360" y="209"/>
                  </a:cubicBezTo>
                  <a:cubicBezTo>
                    <a:pt x="453" y="209"/>
                    <a:pt x="510" y="209"/>
                    <a:pt x="603" y="237"/>
                  </a:cubicBezTo>
                  <a:cubicBezTo>
                    <a:pt x="661" y="237"/>
                    <a:pt x="718" y="273"/>
                    <a:pt x="812" y="302"/>
                  </a:cubicBezTo>
                  <a:cubicBezTo>
                    <a:pt x="869" y="331"/>
                    <a:pt x="934" y="359"/>
                    <a:pt x="962" y="417"/>
                  </a:cubicBezTo>
                  <a:cubicBezTo>
                    <a:pt x="1020" y="453"/>
                    <a:pt x="1048" y="481"/>
                    <a:pt x="1077" y="510"/>
                  </a:cubicBezTo>
                  <a:cubicBezTo>
                    <a:pt x="1077" y="524"/>
                    <a:pt x="1086" y="531"/>
                    <a:pt x="1099" y="531"/>
                  </a:cubicBezTo>
                  <a:cubicBezTo>
                    <a:pt x="1111" y="531"/>
                    <a:pt x="1127" y="524"/>
                    <a:pt x="1142" y="510"/>
                  </a:cubicBezTo>
                  <a:cubicBezTo>
                    <a:pt x="1170" y="510"/>
                    <a:pt x="1170" y="481"/>
                    <a:pt x="1142" y="453"/>
                  </a:cubicBezTo>
                  <a:cubicBezTo>
                    <a:pt x="1077" y="388"/>
                    <a:pt x="1020" y="302"/>
                    <a:pt x="934" y="237"/>
                  </a:cubicBezTo>
                  <a:cubicBezTo>
                    <a:pt x="869" y="180"/>
                    <a:pt x="783" y="123"/>
                    <a:pt x="690" y="94"/>
                  </a:cubicBezTo>
                  <a:cubicBezTo>
                    <a:pt x="661" y="58"/>
                    <a:pt x="603" y="29"/>
                    <a:pt x="539" y="29"/>
                  </a:cubicBezTo>
                  <a:cubicBezTo>
                    <a:pt x="482" y="1"/>
                    <a:pt x="453" y="1"/>
                    <a:pt x="395" y="1"/>
                  </a:cubicBezTo>
                  <a:close/>
                </a:path>
              </a:pathLst>
            </a:custGeom>
            <a:solidFill>
              <a:srgbClr val="C1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243;p83"/>
            <p:cNvSpPr/>
            <p:nvPr/>
          </p:nvSpPr>
          <p:spPr>
            <a:xfrm>
              <a:off x="4072650" y="2131080"/>
              <a:ext cx="70676" cy="57094"/>
            </a:xfrm>
            <a:custGeom>
              <a:avLst/>
              <a:gdLst/>
              <a:ahLst/>
              <a:cxnLst/>
              <a:rect l="l" t="t" r="r" b="b"/>
              <a:pathLst>
                <a:path w="869" h="702" extrusionOk="0">
                  <a:moveTo>
                    <a:pt x="699" y="1"/>
                  </a:moveTo>
                  <a:cubicBezTo>
                    <a:pt x="628" y="1"/>
                    <a:pt x="556" y="23"/>
                    <a:pt x="510" y="48"/>
                  </a:cubicBezTo>
                  <a:cubicBezTo>
                    <a:pt x="453" y="77"/>
                    <a:pt x="424" y="77"/>
                    <a:pt x="395" y="106"/>
                  </a:cubicBezTo>
                  <a:cubicBezTo>
                    <a:pt x="331" y="134"/>
                    <a:pt x="302" y="163"/>
                    <a:pt x="273" y="192"/>
                  </a:cubicBezTo>
                  <a:cubicBezTo>
                    <a:pt x="216" y="256"/>
                    <a:pt x="151" y="342"/>
                    <a:pt x="123" y="407"/>
                  </a:cubicBezTo>
                  <a:cubicBezTo>
                    <a:pt x="65" y="464"/>
                    <a:pt x="37" y="550"/>
                    <a:pt x="1" y="644"/>
                  </a:cubicBezTo>
                  <a:cubicBezTo>
                    <a:pt x="1" y="672"/>
                    <a:pt x="1" y="672"/>
                    <a:pt x="37" y="701"/>
                  </a:cubicBezTo>
                  <a:cubicBezTo>
                    <a:pt x="65" y="701"/>
                    <a:pt x="94" y="701"/>
                    <a:pt x="94" y="672"/>
                  </a:cubicBezTo>
                  <a:cubicBezTo>
                    <a:pt x="94" y="615"/>
                    <a:pt x="123" y="586"/>
                    <a:pt x="151" y="550"/>
                  </a:cubicBezTo>
                  <a:cubicBezTo>
                    <a:pt x="180" y="493"/>
                    <a:pt x="216" y="464"/>
                    <a:pt x="245" y="407"/>
                  </a:cubicBezTo>
                  <a:cubicBezTo>
                    <a:pt x="302" y="371"/>
                    <a:pt x="359" y="314"/>
                    <a:pt x="395" y="285"/>
                  </a:cubicBezTo>
                  <a:cubicBezTo>
                    <a:pt x="453" y="256"/>
                    <a:pt x="510" y="256"/>
                    <a:pt x="575" y="228"/>
                  </a:cubicBezTo>
                  <a:cubicBezTo>
                    <a:pt x="603" y="228"/>
                    <a:pt x="632" y="228"/>
                    <a:pt x="661" y="192"/>
                  </a:cubicBezTo>
                  <a:lnTo>
                    <a:pt x="783" y="192"/>
                  </a:lnTo>
                  <a:cubicBezTo>
                    <a:pt x="811" y="192"/>
                    <a:pt x="840" y="163"/>
                    <a:pt x="869" y="106"/>
                  </a:cubicBezTo>
                  <a:cubicBezTo>
                    <a:pt x="869" y="77"/>
                    <a:pt x="811" y="12"/>
                    <a:pt x="783" y="12"/>
                  </a:cubicBezTo>
                  <a:cubicBezTo>
                    <a:pt x="756" y="4"/>
                    <a:pt x="728" y="1"/>
                    <a:pt x="699" y="1"/>
                  </a:cubicBezTo>
                  <a:close/>
                </a:path>
              </a:pathLst>
            </a:custGeom>
            <a:solidFill>
              <a:srgbClr val="C1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Cloud Callout 89"/>
          <p:cNvSpPr/>
          <p:nvPr/>
        </p:nvSpPr>
        <p:spPr>
          <a:xfrm>
            <a:off x="4114800" y="1809750"/>
            <a:ext cx="2971800" cy="1752600"/>
          </a:xfrm>
          <a:prstGeom prst="cloudCallout">
            <a:avLst>
              <a:gd name="adj1" fmla="val 66688"/>
              <a:gd name="adj2" fmla="val 129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chemeClr val="tx1">
                    <a:lumMod val="50000"/>
                  </a:schemeClr>
                </a:solidFill>
                <a:latin typeface="Patrick Hand" charset="0"/>
              </a:rPr>
              <a:t>Mô</a:t>
            </a:r>
            <a:r>
              <a:rPr lang="en-US" sz="2000" i="1" dirty="0">
                <a:solidFill>
                  <a:schemeClr val="tx1">
                    <a:lumMod val="50000"/>
                  </a:schemeClr>
                </a:solidFill>
                <a:latin typeface="Patrick Hand" charset="0"/>
              </a:rPr>
              <a:t> </a:t>
            </a:r>
            <a:r>
              <a:rPr lang="en-US" sz="2000" i="1" dirty="0" err="1">
                <a:solidFill>
                  <a:schemeClr val="tx1">
                    <a:lumMod val="50000"/>
                  </a:schemeClr>
                </a:solidFill>
                <a:latin typeface="Patrick Hand" charset="0"/>
              </a:rPr>
              <a:t>tả</a:t>
            </a:r>
            <a:r>
              <a:rPr lang="en-US" sz="2000" i="1" dirty="0">
                <a:solidFill>
                  <a:schemeClr val="tx1">
                    <a:lumMod val="50000"/>
                  </a:schemeClr>
                </a:solidFill>
                <a:latin typeface="Patrick Hand" charset="0"/>
              </a:rPr>
              <a:t> </a:t>
            </a:r>
            <a:r>
              <a:rPr lang="en-US" sz="2000" i="1" dirty="0" err="1">
                <a:solidFill>
                  <a:schemeClr val="tx1">
                    <a:lumMod val="50000"/>
                  </a:schemeClr>
                </a:solidFill>
                <a:latin typeface="Patrick Hand" charset="0"/>
              </a:rPr>
              <a:t>các</a:t>
            </a:r>
            <a:r>
              <a:rPr lang="en-US" sz="2000" i="1" dirty="0">
                <a:solidFill>
                  <a:schemeClr val="tx1">
                    <a:lumMod val="50000"/>
                  </a:schemeClr>
                </a:solidFill>
                <a:latin typeface="Patrick Hand" charset="0"/>
              </a:rPr>
              <a:t> </a:t>
            </a:r>
            <a:r>
              <a:rPr lang="en-US" sz="2000" i="1" dirty="0" err="1">
                <a:solidFill>
                  <a:schemeClr val="tx1">
                    <a:lumMod val="50000"/>
                  </a:schemeClr>
                </a:solidFill>
                <a:latin typeface="Patrick Hand" charset="0"/>
              </a:rPr>
              <a:t>thành</a:t>
            </a:r>
            <a:r>
              <a:rPr lang="en-US" sz="2000" i="1" dirty="0">
                <a:solidFill>
                  <a:schemeClr val="tx1">
                    <a:lumMod val="50000"/>
                  </a:schemeClr>
                </a:solidFill>
                <a:latin typeface="Patrick Hand" charset="0"/>
              </a:rPr>
              <a:t> </a:t>
            </a:r>
            <a:r>
              <a:rPr lang="en-US" sz="2000" i="1" dirty="0" err="1">
                <a:solidFill>
                  <a:schemeClr val="tx1">
                    <a:lumMod val="50000"/>
                  </a:schemeClr>
                </a:solidFill>
                <a:latin typeface="Patrick Hand" charset="0"/>
              </a:rPr>
              <a:t>phần</a:t>
            </a:r>
            <a:r>
              <a:rPr lang="en-US" sz="2000" i="1" dirty="0">
                <a:solidFill>
                  <a:schemeClr val="tx1">
                    <a:lumMod val="50000"/>
                  </a:schemeClr>
                </a:solidFill>
                <a:latin typeface="Patrick Hand" charset="0"/>
              </a:rPr>
              <a:t> </a:t>
            </a:r>
            <a:r>
              <a:rPr lang="en-US" sz="2000" i="1" dirty="0" err="1">
                <a:solidFill>
                  <a:schemeClr val="tx1">
                    <a:lumMod val="50000"/>
                  </a:schemeClr>
                </a:solidFill>
                <a:latin typeface="Patrick Hand" charset="0"/>
              </a:rPr>
              <a:t>trong</a:t>
            </a:r>
            <a:r>
              <a:rPr lang="en-US" sz="2000" i="1" dirty="0">
                <a:solidFill>
                  <a:schemeClr val="tx1">
                    <a:lumMod val="50000"/>
                  </a:schemeClr>
                </a:solidFill>
                <a:latin typeface="Patrick Hand" charset="0"/>
              </a:rPr>
              <a:t> </a:t>
            </a:r>
            <a:r>
              <a:rPr lang="en-US" sz="2000" i="1" dirty="0" err="1">
                <a:solidFill>
                  <a:schemeClr val="tx1">
                    <a:lumMod val="50000"/>
                  </a:schemeClr>
                </a:solidFill>
                <a:latin typeface="Patrick Hand" charset="0"/>
              </a:rPr>
              <a:t>bộ</a:t>
            </a:r>
            <a:r>
              <a:rPr lang="en-US" sz="2000" i="1" dirty="0">
                <a:solidFill>
                  <a:schemeClr val="tx1">
                    <a:lumMod val="50000"/>
                  </a:schemeClr>
                </a:solidFill>
                <a:latin typeface="Patrick Hand" charset="0"/>
              </a:rPr>
              <a:t> </a:t>
            </a:r>
            <a:r>
              <a:rPr lang="en-US" sz="2000" i="1" dirty="0" err="1">
                <a:solidFill>
                  <a:schemeClr val="tx1">
                    <a:lumMod val="50000"/>
                  </a:schemeClr>
                </a:solidFill>
                <a:latin typeface="Patrick Hand" charset="0"/>
              </a:rPr>
              <a:t>máy</a:t>
            </a:r>
            <a:r>
              <a:rPr lang="en-US" sz="2000" i="1" dirty="0">
                <a:solidFill>
                  <a:schemeClr val="tx1">
                    <a:lumMod val="50000"/>
                  </a:schemeClr>
                </a:solidFill>
                <a:latin typeface="Patrick Hand" charset="0"/>
              </a:rPr>
              <a:t> </a:t>
            </a:r>
            <a:r>
              <a:rPr lang="en-US" sz="2000" i="1" dirty="0" err="1">
                <a:solidFill>
                  <a:schemeClr val="tx1">
                    <a:lumMod val="50000"/>
                  </a:schemeClr>
                </a:solidFill>
                <a:latin typeface="Patrick Hand" charset="0"/>
              </a:rPr>
              <a:t>nhà</a:t>
            </a:r>
            <a:r>
              <a:rPr lang="en-US" sz="2000" i="1" dirty="0">
                <a:solidFill>
                  <a:schemeClr val="tx1">
                    <a:lumMod val="50000"/>
                  </a:schemeClr>
                </a:solidFill>
                <a:latin typeface="Patrick Hand" charset="0"/>
              </a:rPr>
              <a:t> </a:t>
            </a:r>
            <a:r>
              <a:rPr lang="en-US" sz="2000" i="1" dirty="0" err="1">
                <a:solidFill>
                  <a:schemeClr val="tx1">
                    <a:lumMod val="50000"/>
                  </a:schemeClr>
                </a:solidFill>
                <a:latin typeface="Patrick Hand" charset="0"/>
              </a:rPr>
              <a:t>nước</a:t>
            </a:r>
            <a:r>
              <a:rPr lang="en-US" sz="2000" i="1" dirty="0">
                <a:solidFill>
                  <a:schemeClr val="tx1">
                    <a:lumMod val="50000"/>
                  </a:schemeClr>
                </a:solidFill>
                <a:latin typeface="Patrick Hand"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14"/>
                                        </p:tgtEl>
                                        <p:attrNameLst>
                                          <p:attrName>style.visibility</p:attrName>
                                        </p:attrNameLst>
                                      </p:cBhvr>
                                      <p:to>
                                        <p:strVal val="visible"/>
                                      </p:to>
                                    </p:set>
                                    <p:anim calcmode="lin" valueType="num">
                                      <p:cBhvr>
                                        <p:cTn id="13" dur="500" fill="hold"/>
                                        <p:tgtEl>
                                          <p:spTgt spid="114"/>
                                        </p:tgtEl>
                                        <p:attrNameLst>
                                          <p:attrName>ppt_w</p:attrName>
                                        </p:attrNameLst>
                                      </p:cBhvr>
                                      <p:tavLst>
                                        <p:tav tm="0">
                                          <p:val>
                                            <p:fltVal val="0"/>
                                          </p:val>
                                        </p:tav>
                                        <p:tav tm="100000">
                                          <p:val>
                                            <p:strVal val="#ppt_w"/>
                                          </p:val>
                                        </p:tav>
                                      </p:tavLst>
                                    </p:anim>
                                    <p:anim calcmode="lin" valueType="num">
                                      <p:cBhvr>
                                        <p:cTn id="14" dur="500" fill="hold"/>
                                        <p:tgtEl>
                                          <p:spTgt spid="114"/>
                                        </p:tgtEl>
                                        <p:attrNameLst>
                                          <p:attrName>ppt_h</p:attrName>
                                        </p:attrNameLst>
                                      </p:cBhvr>
                                      <p:tavLst>
                                        <p:tav tm="0">
                                          <p:val>
                                            <p:fltVal val="0"/>
                                          </p:val>
                                        </p:tav>
                                        <p:tav tm="100000">
                                          <p:val>
                                            <p:strVal val="#ppt_h"/>
                                          </p:val>
                                        </p:tav>
                                      </p:tavLst>
                                    </p:anim>
                                    <p:animEffect transition="in" filter="fade">
                                      <p:cBhvr>
                                        <p:cTn id="15" dur="500"/>
                                        <p:tgtEl>
                                          <p:spTgt spid="1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0"/>
                                        </p:tgtEl>
                                        <p:attrNameLst>
                                          <p:attrName>style.visibility</p:attrName>
                                        </p:attrNameLst>
                                      </p:cBhvr>
                                      <p:to>
                                        <p:strVal val="visible"/>
                                      </p:to>
                                    </p:set>
                                    <p:anim calcmode="lin" valueType="num">
                                      <p:cBhvr additive="base">
                                        <p:cTn id="24" dur="500" fill="hold"/>
                                        <p:tgtEl>
                                          <p:spTgt spid="90"/>
                                        </p:tgtEl>
                                        <p:attrNameLst>
                                          <p:attrName>ppt_x</p:attrName>
                                        </p:attrNameLst>
                                      </p:cBhvr>
                                      <p:tavLst>
                                        <p:tav tm="0">
                                          <p:val>
                                            <p:strVal val="#ppt_x"/>
                                          </p:val>
                                        </p:tav>
                                        <p:tav tm="100000">
                                          <p:val>
                                            <p:strVal val="#ppt_x"/>
                                          </p:val>
                                        </p:tav>
                                      </p:tavLst>
                                    </p:anim>
                                    <p:anim calcmode="lin" valueType="num">
                                      <p:cBhvr additive="base">
                                        <p:cTn id="25"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2"/>
                                        </p:tgtEl>
                                        <p:attrNameLst>
                                          <p:attrName>ppt_x</p:attrName>
                                        </p:attrNameLst>
                                      </p:cBhvr>
                                      <p:tavLst>
                                        <p:tav tm="0">
                                          <p:val>
                                            <p:strVal val="ppt_x"/>
                                          </p:val>
                                        </p:tav>
                                        <p:tav tm="100000">
                                          <p:val>
                                            <p:strVal val="ppt_x"/>
                                          </p:val>
                                        </p:tav>
                                      </p:tavLst>
                                    </p:anim>
                                    <p:anim calcmode="lin" valueType="num">
                                      <p:cBhvr additive="base">
                                        <p:cTn id="30" dur="500"/>
                                        <p:tgtEl>
                                          <p:spTgt spid="2"/>
                                        </p:tgtEl>
                                        <p:attrNameLst>
                                          <p:attrName>ppt_y</p:attrName>
                                        </p:attrNameLst>
                                      </p:cBhvr>
                                      <p:tavLst>
                                        <p:tav tm="0">
                                          <p:val>
                                            <p:strVal val="ppt_y"/>
                                          </p:val>
                                        </p:tav>
                                        <p:tav tm="100000">
                                          <p:val>
                                            <p:strVal val="1+ppt_h/2"/>
                                          </p:val>
                                        </p:tav>
                                      </p:tavLst>
                                    </p:anim>
                                    <p:set>
                                      <p:cBhvr>
                                        <p:cTn id="31" dur="1" fill="hold">
                                          <p:stCondLst>
                                            <p:cond delay="499"/>
                                          </p:stCondLst>
                                        </p:cTn>
                                        <p:tgtEl>
                                          <p:spTgt spid="2"/>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90"/>
                                        </p:tgtEl>
                                        <p:attrNameLst>
                                          <p:attrName>ppt_x</p:attrName>
                                        </p:attrNameLst>
                                      </p:cBhvr>
                                      <p:tavLst>
                                        <p:tav tm="0">
                                          <p:val>
                                            <p:strVal val="ppt_x"/>
                                          </p:val>
                                        </p:tav>
                                        <p:tav tm="100000">
                                          <p:val>
                                            <p:strVal val="ppt_x"/>
                                          </p:val>
                                        </p:tav>
                                      </p:tavLst>
                                    </p:anim>
                                    <p:anim calcmode="lin" valueType="num">
                                      <p:cBhvr additive="base">
                                        <p:cTn id="34" dur="500"/>
                                        <p:tgtEl>
                                          <p:spTgt spid="90"/>
                                        </p:tgtEl>
                                        <p:attrNameLst>
                                          <p:attrName>ppt_y</p:attrName>
                                        </p:attrNameLst>
                                      </p:cBhvr>
                                      <p:tavLst>
                                        <p:tav tm="0">
                                          <p:val>
                                            <p:strVal val="ppt_y"/>
                                          </p:val>
                                        </p:tav>
                                        <p:tav tm="100000">
                                          <p:val>
                                            <p:strVal val="1+ppt_h/2"/>
                                          </p:val>
                                        </p:tav>
                                      </p:tavLst>
                                    </p:anim>
                                    <p:set>
                                      <p:cBhvr>
                                        <p:cTn id="35" dur="1" fill="hold">
                                          <p:stCondLst>
                                            <p:cond delay="499"/>
                                          </p:stCondLst>
                                        </p:cTn>
                                        <p:tgtEl>
                                          <p:spTgt spid="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114" grpId="0" animBg="1"/>
      <p:bldP spid="90" grpId="0" animBg="1"/>
      <p:bldP spid="9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F2E6A346-CFC4-4B72-9090-88D33D5F5BB5}"/>
              </a:ext>
            </a:extLst>
          </p:cNvPr>
          <p:cNvSpPr>
            <a:spLocks noGrp="1"/>
          </p:cNvSpPr>
          <p:nvPr>
            <p:ph idx="1"/>
          </p:nvPr>
        </p:nvSpPr>
        <p:spPr>
          <a:xfrm>
            <a:off x="628650" y="318407"/>
            <a:ext cx="7886700" cy="4314315"/>
          </a:xfrm>
        </p:spPr>
        <p:txBody>
          <a:bodyPr/>
          <a:lstStyle/>
          <a:p>
            <a:r>
              <a:rPr lang="en-US" dirty="0" err="1"/>
              <a:t>Xã</a:t>
            </a:r>
            <a:r>
              <a:rPr lang="en-US" dirty="0"/>
              <a:t> </a:t>
            </a:r>
            <a:r>
              <a:rPr lang="en-US" dirty="0" err="1"/>
              <a:t>hội</a:t>
            </a:r>
            <a:r>
              <a:rPr lang="en-US" dirty="0"/>
              <a:t> </a:t>
            </a:r>
            <a:r>
              <a:rPr lang="en-US" dirty="0" err="1"/>
              <a:t>Champa</a:t>
            </a:r>
            <a:r>
              <a:rPr lang="en-US" dirty="0"/>
              <a:t> bao </a:t>
            </a:r>
            <a:r>
              <a:rPr lang="en-US" dirty="0" err="1"/>
              <a:t>gồm</a:t>
            </a:r>
            <a:r>
              <a:rPr lang="en-US" dirty="0"/>
              <a:t> </a:t>
            </a:r>
            <a:r>
              <a:rPr lang="en-US" dirty="0" err="1"/>
              <a:t>các</a:t>
            </a:r>
            <a:r>
              <a:rPr lang="en-US" dirty="0"/>
              <a:t> </a:t>
            </a:r>
            <a:r>
              <a:rPr lang="en-US" dirty="0" err="1"/>
              <a:t>giai</a:t>
            </a:r>
            <a:r>
              <a:rPr lang="en-US" dirty="0"/>
              <a:t> </a:t>
            </a:r>
            <a:r>
              <a:rPr lang="en-US" dirty="0" err="1"/>
              <a:t>tầng</a:t>
            </a:r>
            <a:r>
              <a:rPr lang="en-US" dirty="0"/>
              <a:t> </a:t>
            </a:r>
            <a:r>
              <a:rPr lang="en-US" dirty="0" err="1"/>
              <a:t>nào</a:t>
            </a:r>
            <a:r>
              <a:rPr lang="en-US" dirty="0"/>
              <a:t>, </a:t>
            </a:r>
            <a:r>
              <a:rPr lang="en-US" dirty="0" err="1"/>
              <a:t>hãy</a:t>
            </a:r>
            <a:r>
              <a:rPr lang="en-US" dirty="0"/>
              <a:t> </a:t>
            </a:r>
            <a:r>
              <a:rPr lang="en-US" dirty="0" err="1"/>
              <a:t>kể</a:t>
            </a:r>
            <a:r>
              <a:rPr lang="en-US" dirty="0"/>
              <a:t> </a:t>
            </a:r>
            <a:r>
              <a:rPr lang="en-US" dirty="0" err="1"/>
              <a:t>tên</a:t>
            </a:r>
            <a:r>
              <a:rPr lang="en-US" dirty="0"/>
              <a:t>. </a:t>
            </a:r>
          </a:p>
        </p:txBody>
      </p:sp>
      <p:pic>
        <p:nvPicPr>
          <p:cNvPr id="6" name="Hình ảnh 5">
            <a:extLst>
              <a:ext uri="{FF2B5EF4-FFF2-40B4-BE49-F238E27FC236}">
                <a16:creationId xmlns:a16="http://schemas.microsoft.com/office/drawing/2014/main" id="{23E89031-E21E-4E13-858D-76F251D42684}"/>
              </a:ext>
            </a:extLst>
          </p:cNvPr>
          <p:cNvPicPr>
            <a:picLocks noChangeAspect="1"/>
          </p:cNvPicPr>
          <p:nvPr/>
        </p:nvPicPr>
        <p:blipFill>
          <a:blip r:embed="rId2" cstate="print"/>
          <a:stretch>
            <a:fillRect/>
          </a:stretch>
        </p:blipFill>
        <p:spPr>
          <a:xfrm>
            <a:off x="381000" y="590550"/>
            <a:ext cx="8458200" cy="4438348"/>
          </a:xfrm>
          <a:prstGeom prst="rect">
            <a:avLst/>
          </a:prstGeom>
        </p:spPr>
      </p:pic>
    </p:spTree>
    <p:extLst>
      <p:ext uri="{BB962C8B-B14F-4D97-AF65-F5344CB8AC3E}">
        <p14:creationId xmlns:p14="http://schemas.microsoft.com/office/powerpoint/2010/main" val="1084485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8D1EA08-981E-4673-93F8-8F89FBCA9A50}"/>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7419" y="57150"/>
            <a:ext cx="6861032" cy="5029200"/>
          </a:xfrm>
        </p:spPr>
      </p:pic>
      <p:pic>
        <p:nvPicPr>
          <p:cNvPr id="4" name="Picture 3" descr="D:\NĂM HỌC 2021-2022\GIÁO ÁN DỰ ÁN\cau-hoi-2-trang-92-lich-su-lop-6-canh-dieu.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6386" y="1175658"/>
            <a:ext cx="4751614" cy="3126922"/>
          </a:xfrm>
          <a:prstGeom prst="rect">
            <a:avLst/>
          </a:prstGeom>
          <a:noFill/>
          <a:ln>
            <a:noFill/>
          </a:ln>
        </p:spPr>
      </p:pic>
    </p:spTree>
    <p:extLst>
      <p:ext uri="{BB962C8B-B14F-4D97-AF65-F5344CB8AC3E}">
        <p14:creationId xmlns:p14="http://schemas.microsoft.com/office/powerpoint/2010/main" val="401997675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49"/>
        <p:cNvGrpSpPr/>
        <p:nvPr/>
      </p:nvGrpSpPr>
      <p:grpSpPr>
        <a:xfrm>
          <a:off x="0" y="0"/>
          <a:ext cx="0" cy="0"/>
          <a:chOff x="0" y="0"/>
          <a:chExt cx="0" cy="0"/>
        </a:xfrm>
      </p:grpSpPr>
      <p:sp>
        <p:nvSpPr>
          <p:cNvPr id="71" name="Google Shape;3584;p50"/>
          <p:cNvSpPr/>
          <p:nvPr/>
        </p:nvSpPr>
        <p:spPr>
          <a:xfrm>
            <a:off x="685800" y="478476"/>
            <a:ext cx="707400" cy="569274"/>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905;p51"/>
          <p:cNvSpPr/>
          <p:nvPr/>
        </p:nvSpPr>
        <p:spPr>
          <a:xfrm>
            <a:off x="457200" y="1123950"/>
            <a:ext cx="746452" cy="596786"/>
          </a:xfrm>
          <a:custGeom>
            <a:avLst/>
            <a:gdLst/>
            <a:ahLst/>
            <a:cxnLst/>
            <a:rect l="l" t="t" r="r" b="b"/>
            <a:pathLst>
              <a:path w="23875" h="19088" extrusionOk="0">
                <a:moveTo>
                  <a:pt x="602" y="0"/>
                </a:moveTo>
                <a:cubicBezTo>
                  <a:pt x="286" y="0"/>
                  <a:pt x="0" y="266"/>
                  <a:pt x="0" y="612"/>
                </a:cubicBezTo>
                <a:lnTo>
                  <a:pt x="302" y="14561"/>
                </a:lnTo>
                <a:cubicBezTo>
                  <a:pt x="302" y="14789"/>
                  <a:pt x="457" y="14980"/>
                  <a:pt x="685" y="15090"/>
                </a:cubicBezTo>
                <a:lnTo>
                  <a:pt x="9962" y="18593"/>
                </a:lnTo>
                <a:cubicBezTo>
                  <a:pt x="9962" y="18593"/>
                  <a:pt x="10670" y="19087"/>
                  <a:pt x="11681" y="19087"/>
                </a:cubicBezTo>
                <a:cubicBezTo>
                  <a:pt x="11716" y="19087"/>
                  <a:pt x="11751" y="19087"/>
                  <a:pt x="11787" y="19085"/>
                </a:cubicBezTo>
                <a:cubicBezTo>
                  <a:pt x="11822" y="19087"/>
                  <a:pt x="11857" y="19087"/>
                  <a:pt x="11892" y="19087"/>
                </a:cubicBezTo>
                <a:cubicBezTo>
                  <a:pt x="12895" y="19087"/>
                  <a:pt x="13612" y="18593"/>
                  <a:pt x="13612" y="18593"/>
                </a:cubicBezTo>
                <a:lnTo>
                  <a:pt x="23190" y="15090"/>
                </a:lnTo>
                <a:cubicBezTo>
                  <a:pt x="23418" y="14980"/>
                  <a:pt x="23564" y="14789"/>
                  <a:pt x="23564" y="14561"/>
                </a:cubicBezTo>
                <a:lnTo>
                  <a:pt x="23875" y="612"/>
                </a:lnTo>
                <a:cubicBezTo>
                  <a:pt x="23875" y="266"/>
                  <a:pt x="23589" y="0"/>
                  <a:pt x="23273" y="0"/>
                </a:cubicBezTo>
                <a:cubicBezTo>
                  <a:pt x="23207" y="0"/>
                  <a:pt x="23139" y="12"/>
                  <a:pt x="23072" y="37"/>
                </a:cubicBezTo>
                <a:lnTo>
                  <a:pt x="13529" y="4070"/>
                </a:lnTo>
                <a:lnTo>
                  <a:pt x="10154" y="4070"/>
                </a:lnTo>
                <a:lnTo>
                  <a:pt x="803" y="37"/>
                </a:lnTo>
                <a:cubicBezTo>
                  <a:pt x="736" y="12"/>
                  <a:pt x="668" y="0"/>
                  <a:pt x="602"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TextBox 113"/>
          <p:cNvSpPr txBox="1"/>
          <p:nvPr/>
        </p:nvSpPr>
        <p:spPr>
          <a:xfrm>
            <a:off x="609600" y="514350"/>
            <a:ext cx="289560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a:solidFill>
                  <a:srgbClr val="FF0000"/>
                </a:solidFill>
                <a:latin typeface="Times New Roman" pitchFamily="18" charset="0"/>
                <a:cs typeface="Times New Roman" pitchFamily="18" charset="0"/>
              </a:rPr>
              <a:t>b. </a:t>
            </a:r>
            <a:r>
              <a:rPr lang="en-US" sz="2400" b="1" dirty="0" err="1">
                <a:solidFill>
                  <a:srgbClr val="FF0000"/>
                </a:solidFill>
                <a:latin typeface="Times New Roman" pitchFamily="18" charset="0"/>
                <a:cs typeface="Times New Roman" pitchFamily="18" charset="0"/>
              </a:rPr>
              <a:t>Tổ</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chức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xã</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hội</a:t>
            </a:r>
            <a:r>
              <a:rPr lang="en-US" sz="2400" b="1" dirty="0">
                <a:solidFill>
                  <a:srgbClr val="FF0000"/>
                </a:solidFill>
                <a:latin typeface="Times New Roman" pitchFamily="18" charset="0"/>
                <a:cs typeface="Times New Roman" pitchFamily="18" charset="0"/>
              </a:rPr>
              <a:t> :</a:t>
            </a:r>
          </a:p>
          <a:p>
            <a:r>
              <a:rPr lang="en-US" sz="2400" b="1" dirty="0">
                <a:latin typeface="Times New Roman" pitchFamily="18" charset="0"/>
                <a:cs typeface="Times New Roman" pitchFamily="18" charset="0"/>
              </a:rPr>
              <a:t>  </a:t>
            </a:r>
          </a:p>
        </p:txBody>
      </p:sp>
      <p:sp>
        <p:nvSpPr>
          <p:cNvPr id="6" name="TextBox 5">
            <a:extLst>
              <a:ext uri="{FF2B5EF4-FFF2-40B4-BE49-F238E27FC236}">
                <a16:creationId xmlns:a16="http://schemas.microsoft.com/office/drawing/2014/main" id="{EAE3FDC7-6DD3-48A3-8564-52DE9B905F70}"/>
              </a:ext>
            </a:extLst>
          </p:cNvPr>
          <p:cNvSpPr txBox="1"/>
          <p:nvPr/>
        </p:nvSpPr>
        <p:spPr>
          <a:xfrm>
            <a:off x="609600" y="2265224"/>
            <a:ext cx="7696200" cy="1754326"/>
          </a:xfrm>
          <a:prstGeom prst="rect">
            <a:avLst/>
          </a:prstGeom>
          <a:noFill/>
        </p:spPr>
        <p:txBody>
          <a:bodyPr wrap="square">
            <a:spAutoFit/>
          </a:bodyPr>
          <a:lstStyle/>
          <a:p>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Vua</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đứng</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đầu</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có</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quyền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lực</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tối</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cao</a:t>
            </a:r>
            <a:r>
              <a:rPr lang="en-US" sz="3600" b="1" dirty="0">
                <a:solidFill>
                  <a:srgbClr val="00B050"/>
                </a:solidFill>
                <a:latin typeface="Times New Roman" pitchFamily="18" charset="0"/>
                <a:cs typeface="Times New Roman" pitchFamily="18" charset="0"/>
              </a:rPr>
              <a:t> </a:t>
            </a:r>
          </a:p>
          <a:p>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Xã</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hội</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gồm</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Tăng</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lữ</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quý</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tộc</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dân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tự</a:t>
            </a:r>
            <a:r>
              <a:rPr lang="en-US" sz="3600" b="1" dirty="0">
                <a:solidFill>
                  <a:srgbClr val="00B050"/>
                </a:solidFill>
                <a:latin typeface="Times New Roman" pitchFamily="18" charset="0"/>
                <a:cs typeface="Times New Roman" pitchFamily="18" charset="0"/>
              </a:rPr>
              <a:t> do, </a:t>
            </a:r>
            <a:r>
              <a:rPr lang="en-US" sz="3600" b="1" dirty="0" err="1">
                <a:solidFill>
                  <a:srgbClr val="00B050"/>
                </a:solidFill>
                <a:latin typeface="Times New Roman" pitchFamily="18" charset="0"/>
                <a:cs typeface="Times New Roman" pitchFamily="18" charset="0"/>
              </a:rPr>
              <a:t>nô</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lệ</a:t>
            </a:r>
            <a:endParaRPr lang="en-US" sz="3600" b="1" dirty="0">
              <a:solidFill>
                <a:srgbClr val="00B050"/>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4CF254D7-869E-4765-B869-ECAFF076223F}"/>
              </a:ext>
            </a:extLst>
          </p:cNvPr>
          <p:cNvSpPr>
            <a:spLocks noChangeArrowheads="1"/>
          </p:cNvSpPr>
          <p:nvPr/>
        </p:nvSpPr>
        <p:spPr bwMode="auto">
          <a:xfrm>
            <a:off x="634573" y="1396109"/>
            <a:ext cx="92868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6600" b="1" dirty="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14"/>
                                        </p:tgtEl>
                                        <p:attrNameLst>
                                          <p:attrName>style.visibility</p:attrName>
                                        </p:attrNameLst>
                                      </p:cBhvr>
                                      <p:to>
                                        <p:strVal val="visible"/>
                                      </p:to>
                                    </p:set>
                                    <p:anim calcmode="lin" valueType="num">
                                      <p:cBhvr>
                                        <p:cTn id="13" dur="500" fill="hold"/>
                                        <p:tgtEl>
                                          <p:spTgt spid="114"/>
                                        </p:tgtEl>
                                        <p:attrNameLst>
                                          <p:attrName>ppt_w</p:attrName>
                                        </p:attrNameLst>
                                      </p:cBhvr>
                                      <p:tavLst>
                                        <p:tav tm="0">
                                          <p:val>
                                            <p:fltVal val="0"/>
                                          </p:val>
                                        </p:tav>
                                        <p:tav tm="100000">
                                          <p:val>
                                            <p:strVal val="#ppt_w"/>
                                          </p:val>
                                        </p:tav>
                                      </p:tavLst>
                                    </p:anim>
                                    <p:anim calcmode="lin" valueType="num">
                                      <p:cBhvr>
                                        <p:cTn id="14" dur="500" fill="hold"/>
                                        <p:tgtEl>
                                          <p:spTgt spid="114"/>
                                        </p:tgtEl>
                                        <p:attrNameLst>
                                          <p:attrName>ppt_h</p:attrName>
                                        </p:attrNameLst>
                                      </p:cBhvr>
                                      <p:tavLst>
                                        <p:tav tm="0">
                                          <p:val>
                                            <p:fltVal val="0"/>
                                          </p:val>
                                        </p:tav>
                                        <p:tav tm="100000">
                                          <p:val>
                                            <p:strVal val="#ppt_h"/>
                                          </p:val>
                                        </p:tav>
                                      </p:tavLst>
                                    </p:anim>
                                    <p:animEffect transition="in" filter="fade">
                                      <p:cBhvr>
                                        <p:cTn id="15" dur="500"/>
                                        <p:tgtEl>
                                          <p:spTgt spid="114"/>
                                        </p:tgtEl>
                                      </p:cBhvr>
                                    </p:animEffect>
                                  </p:childTnLst>
                                </p:cTn>
                              </p:par>
                            </p:childTnLst>
                          </p:cTn>
                        </p:par>
                      </p:childTnLst>
                    </p:cTn>
                  </p:par>
                  <p:par>
                    <p:cTn id="16" fill="hold">
                      <p:stCondLst>
                        <p:cond delay="indefinite"/>
                      </p:stCondLst>
                      <p:childTnLst>
                        <p:par>
                          <p:cTn id="17" fill="hold">
                            <p:stCondLst>
                              <p:cond delay="0"/>
                            </p:stCondLst>
                            <p:childTnLst>
                              <p:par>
                                <p:cTn id="18" presetID="36" presetClass="emph" presetSubtype="0" repeatCount="indefinite" fill="hold" grpId="0" nodeType="clickEffect">
                                  <p:stCondLst>
                                    <p:cond delay="0"/>
                                  </p:stCondLst>
                                  <p:iterate type="lt">
                                    <p:tmPct val="10000"/>
                                  </p:iterate>
                                  <p:childTnLst>
                                    <p:animScale>
                                      <p:cBhvr>
                                        <p:cTn id="19" dur="250" autoRev="1" fill="hold">
                                          <p:stCondLst>
                                            <p:cond delay="0"/>
                                          </p:stCondLst>
                                        </p:cTn>
                                        <p:tgtEl>
                                          <p:spTgt spid="7"/>
                                        </p:tgtEl>
                                      </p:cBhvr>
                                      <p:to x="80000" y="100000"/>
                                    </p:animScale>
                                    <p:anim by="(#ppt_w*0.10)" calcmode="lin" valueType="num">
                                      <p:cBhvr>
                                        <p:cTn id="20" dur="250" autoRev="1" fill="hold">
                                          <p:stCondLst>
                                            <p:cond delay="0"/>
                                          </p:stCondLst>
                                        </p:cTn>
                                        <p:tgtEl>
                                          <p:spTgt spid="7"/>
                                        </p:tgtEl>
                                        <p:attrNameLst>
                                          <p:attrName>ppt_x</p:attrName>
                                        </p:attrNameLst>
                                      </p:cBhvr>
                                    </p:anim>
                                    <p:anim by="(-#ppt_w*0.10)" calcmode="lin" valueType="num">
                                      <p:cBhvr>
                                        <p:cTn id="21" dur="250" autoRev="1" fill="hold">
                                          <p:stCondLst>
                                            <p:cond delay="0"/>
                                          </p:stCondLst>
                                        </p:cTn>
                                        <p:tgtEl>
                                          <p:spTgt spid="7"/>
                                        </p:tgtEl>
                                        <p:attrNameLst>
                                          <p:attrName>ppt_y</p:attrName>
                                        </p:attrNameLst>
                                      </p:cBhvr>
                                    </p:anim>
                                    <p:animRot by="-480000">
                                      <p:cBhvr>
                                        <p:cTn id="22" dur="250" autoRev="1"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114"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36"/>
        <p:cNvGrpSpPr/>
        <p:nvPr/>
      </p:nvGrpSpPr>
      <p:grpSpPr>
        <a:xfrm>
          <a:off x="0" y="0"/>
          <a:ext cx="0" cy="0"/>
          <a:chOff x="0" y="0"/>
          <a:chExt cx="0" cy="0"/>
        </a:xfrm>
      </p:grpSpPr>
      <p:sp>
        <p:nvSpPr>
          <p:cNvPr id="3537" name="Google Shape;3537;p49"/>
          <p:cNvSpPr txBox="1">
            <a:spLocks noGrp="1"/>
          </p:cNvSpPr>
          <p:nvPr>
            <p:ph type="title"/>
          </p:nvPr>
        </p:nvSpPr>
        <p:spPr>
          <a:xfrm>
            <a:off x="1118876" y="753173"/>
            <a:ext cx="6629400" cy="206207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000" dirty="0">
                <a:solidFill>
                  <a:schemeClr val="tx1">
                    <a:lumMod val="50000"/>
                  </a:schemeClr>
                </a:solidFill>
              </a:rPr>
              <a:t>Bài 19. Vương quốc Chăm Pa từ thế kỉ II đến thế </a:t>
            </a:r>
            <a:r>
              <a:rPr lang="en" sz="5000">
                <a:solidFill>
                  <a:schemeClr val="tx1">
                    <a:lumMod val="50000"/>
                  </a:schemeClr>
                </a:solidFill>
              </a:rPr>
              <a:t>kỉ X.</a:t>
            </a:r>
            <a:endParaRPr sz="5000" dirty="0">
              <a:solidFill>
                <a:schemeClr val="tx1">
                  <a:lumMod val="50000"/>
                </a:schemeClr>
              </a:solidFill>
            </a:endParaRPr>
          </a:p>
        </p:txBody>
      </p:sp>
      <p:grpSp>
        <p:nvGrpSpPr>
          <p:cNvPr id="3539" name="Google Shape;3539;p49"/>
          <p:cNvGrpSpPr/>
          <p:nvPr/>
        </p:nvGrpSpPr>
        <p:grpSpPr>
          <a:xfrm>
            <a:off x="7166175" y="2231181"/>
            <a:ext cx="1444425" cy="2397969"/>
            <a:chOff x="6591799" y="1372763"/>
            <a:chExt cx="1444425" cy="2397969"/>
          </a:xfrm>
        </p:grpSpPr>
        <p:sp>
          <p:nvSpPr>
            <p:cNvPr id="3540" name="Google Shape;3540;p49"/>
            <p:cNvSpPr/>
            <p:nvPr/>
          </p:nvSpPr>
          <p:spPr>
            <a:xfrm>
              <a:off x="6619389" y="1372763"/>
              <a:ext cx="1416836" cy="1320123"/>
            </a:xfrm>
            <a:custGeom>
              <a:avLst/>
              <a:gdLst/>
              <a:ahLst/>
              <a:cxnLst/>
              <a:rect l="l" t="t" r="r" b="b"/>
              <a:pathLst>
                <a:path w="23264" h="21676" extrusionOk="0">
                  <a:moveTo>
                    <a:pt x="10991" y="0"/>
                  </a:moveTo>
                  <a:cubicBezTo>
                    <a:pt x="10606" y="0"/>
                    <a:pt x="10219" y="38"/>
                    <a:pt x="9844" y="128"/>
                  </a:cubicBezTo>
                  <a:cubicBezTo>
                    <a:pt x="7216" y="584"/>
                    <a:pt x="5054" y="2864"/>
                    <a:pt x="4671" y="5483"/>
                  </a:cubicBezTo>
                  <a:cubicBezTo>
                    <a:pt x="4480" y="6970"/>
                    <a:pt x="4753" y="8676"/>
                    <a:pt x="3795" y="9816"/>
                  </a:cubicBezTo>
                  <a:cubicBezTo>
                    <a:pt x="3458" y="10236"/>
                    <a:pt x="2965" y="10546"/>
                    <a:pt x="2546" y="10883"/>
                  </a:cubicBezTo>
                  <a:cubicBezTo>
                    <a:pt x="1369" y="11832"/>
                    <a:pt x="530" y="13237"/>
                    <a:pt x="265" y="14724"/>
                  </a:cubicBezTo>
                  <a:cubicBezTo>
                    <a:pt x="0" y="16202"/>
                    <a:pt x="301" y="17798"/>
                    <a:pt x="1059" y="19094"/>
                  </a:cubicBezTo>
                  <a:cubicBezTo>
                    <a:pt x="1743" y="20234"/>
                    <a:pt x="2847" y="21183"/>
                    <a:pt x="4179" y="21411"/>
                  </a:cubicBezTo>
                  <a:lnTo>
                    <a:pt x="20490" y="21675"/>
                  </a:lnTo>
                  <a:cubicBezTo>
                    <a:pt x="21630" y="21110"/>
                    <a:pt x="22497" y="20042"/>
                    <a:pt x="22880" y="18829"/>
                  </a:cubicBezTo>
                  <a:cubicBezTo>
                    <a:pt x="23263" y="17616"/>
                    <a:pt x="23145" y="16284"/>
                    <a:pt x="22579" y="15143"/>
                  </a:cubicBezTo>
                  <a:cubicBezTo>
                    <a:pt x="21813" y="13693"/>
                    <a:pt x="20335" y="12635"/>
                    <a:pt x="20107" y="11038"/>
                  </a:cubicBezTo>
                  <a:cubicBezTo>
                    <a:pt x="20034" y="10427"/>
                    <a:pt x="20143" y="9779"/>
                    <a:pt x="20216" y="9177"/>
                  </a:cubicBezTo>
                  <a:cubicBezTo>
                    <a:pt x="20298" y="8338"/>
                    <a:pt x="20335" y="7499"/>
                    <a:pt x="20298" y="6623"/>
                  </a:cubicBezTo>
                  <a:cubicBezTo>
                    <a:pt x="20298" y="5866"/>
                    <a:pt x="20180" y="5109"/>
                    <a:pt x="19915" y="4388"/>
                  </a:cubicBezTo>
                  <a:cubicBezTo>
                    <a:pt x="19350" y="2937"/>
                    <a:pt x="18054" y="1952"/>
                    <a:pt x="16567" y="1651"/>
                  </a:cubicBezTo>
                  <a:cubicBezTo>
                    <a:pt x="15774" y="1496"/>
                    <a:pt x="15199" y="1040"/>
                    <a:pt x="14442" y="693"/>
                  </a:cubicBezTo>
                  <a:cubicBezTo>
                    <a:pt x="13602" y="356"/>
                    <a:pt x="12736" y="128"/>
                    <a:pt x="11823" y="55"/>
                  </a:cubicBezTo>
                  <a:cubicBezTo>
                    <a:pt x="11551" y="20"/>
                    <a:pt x="11271" y="0"/>
                    <a:pt x="10991" y="0"/>
                  </a:cubicBezTo>
                  <a:close/>
                </a:path>
              </a:pathLst>
            </a:custGeom>
            <a:solidFill>
              <a:srgbClr val="AA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49"/>
            <p:cNvSpPr/>
            <p:nvPr/>
          </p:nvSpPr>
          <p:spPr>
            <a:xfrm>
              <a:off x="6707152" y="2311184"/>
              <a:ext cx="1190157" cy="837836"/>
            </a:xfrm>
            <a:custGeom>
              <a:avLst/>
              <a:gdLst/>
              <a:ahLst/>
              <a:cxnLst/>
              <a:rect l="l" t="t" r="r" b="b"/>
              <a:pathLst>
                <a:path w="19542" h="13757" extrusionOk="0">
                  <a:moveTo>
                    <a:pt x="11441" y="0"/>
                  </a:moveTo>
                  <a:lnTo>
                    <a:pt x="8476" y="265"/>
                  </a:lnTo>
                  <a:lnTo>
                    <a:pt x="7983" y="3804"/>
                  </a:lnTo>
                  <a:cubicBezTo>
                    <a:pt x="7983" y="3804"/>
                    <a:pt x="7324" y="3692"/>
                    <a:pt x="6410" y="3692"/>
                  </a:cubicBezTo>
                  <a:cubicBezTo>
                    <a:pt x="4721" y="3692"/>
                    <a:pt x="2161" y="4076"/>
                    <a:pt x="1296" y="6267"/>
                  </a:cubicBezTo>
                  <a:cubicBezTo>
                    <a:pt x="1" y="9615"/>
                    <a:pt x="10912" y="13757"/>
                    <a:pt x="10912" y="13757"/>
                  </a:cubicBezTo>
                  <a:lnTo>
                    <a:pt x="15126" y="12124"/>
                  </a:lnTo>
                  <a:lnTo>
                    <a:pt x="16805" y="11969"/>
                  </a:lnTo>
                  <a:cubicBezTo>
                    <a:pt x="16805" y="11969"/>
                    <a:pt x="19542" y="5966"/>
                    <a:pt x="11295" y="4178"/>
                  </a:cubicBezTo>
                  <a:lnTo>
                    <a:pt x="11441" y="0"/>
                  </a:lnTo>
                  <a:close/>
                </a:path>
              </a:pathLst>
            </a:custGeom>
            <a:solidFill>
              <a:srgbClr val="EE7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9"/>
            <p:cNvSpPr/>
            <p:nvPr/>
          </p:nvSpPr>
          <p:spPr>
            <a:xfrm>
              <a:off x="6707152" y="2534888"/>
              <a:ext cx="1176271" cy="614141"/>
            </a:xfrm>
            <a:custGeom>
              <a:avLst/>
              <a:gdLst/>
              <a:ahLst/>
              <a:cxnLst/>
              <a:rect l="l" t="t" r="r" b="b"/>
              <a:pathLst>
                <a:path w="19314" h="10084" extrusionOk="0">
                  <a:moveTo>
                    <a:pt x="6440" y="1"/>
                  </a:moveTo>
                  <a:cubicBezTo>
                    <a:pt x="4763" y="1"/>
                    <a:pt x="2150" y="378"/>
                    <a:pt x="1296" y="2594"/>
                  </a:cubicBezTo>
                  <a:cubicBezTo>
                    <a:pt x="1" y="5942"/>
                    <a:pt x="10912" y="10084"/>
                    <a:pt x="10912" y="10084"/>
                  </a:cubicBezTo>
                  <a:lnTo>
                    <a:pt x="15126" y="8451"/>
                  </a:lnTo>
                  <a:lnTo>
                    <a:pt x="16805" y="8296"/>
                  </a:lnTo>
                  <a:cubicBezTo>
                    <a:pt x="16805" y="8296"/>
                    <a:pt x="19314" y="2786"/>
                    <a:pt x="12243" y="770"/>
                  </a:cubicBezTo>
                  <a:cubicBezTo>
                    <a:pt x="11533" y="1193"/>
                    <a:pt x="10696" y="1459"/>
                    <a:pt x="9851" y="1459"/>
                  </a:cubicBezTo>
                  <a:cubicBezTo>
                    <a:pt x="9785" y="1459"/>
                    <a:pt x="9719" y="1457"/>
                    <a:pt x="9653" y="1454"/>
                  </a:cubicBezTo>
                  <a:cubicBezTo>
                    <a:pt x="8594" y="1381"/>
                    <a:pt x="7600" y="815"/>
                    <a:pt x="6961" y="13"/>
                  </a:cubicBezTo>
                  <a:cubicBezTo>
                    <a:pt x="6802" y="5"/>
                    <a:pt x="6627" y="1"/>
                    <a:pt x="6440" y="1"/>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9"/>
            <p:cNvSpPr/>
            <p:nvPr/>
          </p:nvSpPr>
          <p:spPr>
            <a:xfrm>
              <a:off x="7466692" y="2593417"/>
              <a:ext cx="92267" cy="518950"/>
            </a:xfrm>
            <a:custGeom>
              <a:avLst/>
              <a:gdLst/>
              <a:ahLst/>
              <a:cxnLst/>
              <a:rect l="l" t="t" r="r" b="b"/>
              <a:pathLst>
                <a:path w="1515" h="8521" extrusionOk="0">
                  <a:moveTo>
                    <a:pt x="375" y="0"/>
                  </a:moveTo>
                  <a:lnTo>
                    <a:pt x="375" y="0"/>
                  </a:lnTo>
                  <a:cubicBezTo>
                    <a:pt x="831" y="2819"/>
                    <a:pt x="721" y="5738"/>
                    <a:pt x="1" y="8521"/>
                  </a:cubicBezTo>
                  <a:lnTo>
                    <a:pt x="1022" y="8101"/>
                  </a:lnTo>
                  <a:cubicBezTo>
                    <a:pt x="1442" y="5784"/>
                    <a:pt x="1515" y="3421"/>
                    <a:pt x="1287" y="1104"/>
                  </a:cubicBezTo>
                  <a:cubicBezTo>
                    <a:pt x="1287" y="840"/>
                    <a:pt x="1250" y="575"/>
                    <a:pt x="1214" y="311"/>
                  </a:cubicBezTo>
                  <a:cubicBezTo>
                    <a:pt x="949" y="192"/>
                    <a:pt x="685" y="82"/>
                    <a:pt x="375"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9"/>
            <p:cNvSpPr/>
            <p:nvPr/>
          </p:nvSpPr>
          <p:spPr>
            <a:xfrm>
              <a:off x="6911060" y="2535619"/>
              <a:ext cx="180637" cy="414563"/>
            </a:xfrm>
            <a:custGeom>
              <a:avLst/>
              <a:gdLst/>
              <a:ahLst/>
              <a:cxnLst/>
              <a:rect l="l" t="t" r="r" b="b"/>
              <a:pathLst>
                <a:path w="2966" h="6807" extrusionOk="0">
                  <a:moveTo>
                    <a:pt x="2966" y="1"/>
                  </a:moveTo>
                  <a:cubicBezTo>
                    <a:pt x="2738" y="1"/>
                    <a:pt x="2427" y="1"/>
                    <a:pt x="2163" y="37"/>
                  </a:cubicBezTo>
                  <a:cubicBezTo>
                    <a:pt x="1178" y="1944"/>
                    <a:pt x="457" y="3996"/>
                    <a:pt x="1" y="6085"/>
                  </a:cubicBezTo>
                  <a:cubicBezTo>
                    <a:pt x="302" y="6350"/>
                    <a:pt x="603" y="6578"/>
                    <a:pt x="986" y="6806"/>
                  </a:cubicBezTo>
                  <a:cubicBezTo>
                    <a:pt x="1023" y="4407"/>
                    <a:pt x="1743" y="2017"/>
                    <a:pt x="2966"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9"/>
            <p:cNvSpPr/>
            <p:nvPr/>
          </p:nvSpPr>
          <p:spPr>
            <a:xfrm>
              <a:off x="6859961" y="1932600"/>
              <a:ext cx="155058" cy="251345"/>
            </a:xfrm>
            <a:custGeom>
              <a:avLst/>
              <a:gdLst/>
              <a:ahLst/>
              <a:cxnLst/>
              <a:rect l="l" t="t" r="r" b="b"/>
              <a:pathLst>
                <a:path w="2546" h="4127" extrusionOk="0">
                  <a:moveTo>
                    <a:pt x="1343" y="1"/>
                  </a:moveTo>
                  <a:cubicBezTo>
                    <a:pt x="1168" y="1"/>
                    <a:pt x="993" y="42"/>
                    <a:pt x="840" y="131"/>
                  </a:cubicBezTo>
                  <a:cubicBezTo>
                    <a:pt x="384" y="359"/>
                    <a:pt x="119" y="898"/>
                    <a:pt x="74" y="1390"/>
                  </a:cubicBezTo>
                  <a:cubicBezTo>
                    <a:pt x="1" y="2111"/>
                    <a:pt x="265" y="2868"/>
                    <a:pt x="721" y="3406"/>
                  </a:cubicBezTo>
                  <a:cubicBezTo>
                    <a:pt x="1259" y="4008"/>
                    <a:pt x="1752" y="4127"/>
                    <a:pt x="2546" y="4127"/>
                  </a:cubicBezTo>
                  <a:lnTo>
                    <a:pt x="2208" y="441"/>
                  </a:lnTo>
                  <a:cubicBezTo>
                    <a:pt x="2033" y="163"/>
                    <a:pt x="1688" y="1"/>
                    <a:pt x="1343" y="1"/>
                  </a:cubicBezTo>
                  <a:close/>
                </a:path>
              </a:pathLst>
            </a:custGeom>
            <a:solidFill>
              <a:srgbClr val="D66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9"/>
            <p:cNvSpPr/>
            <p:nvPr/>
          </p:nvSpPr>
          <p:spPr>
            <a:xfrm>
              <a:off x="6892911" y="1977365"/>
              <a:ext cx="115471" cy="163158"/>
            </a:xfrm>
            <a:custGeom>
              <a:avLst/>
              <a:gdLst/>
              <a:ahLst/>
              <a:cxnLst/>
              <a:rect l="l" t="t" r="r" b="b"/>
              <a:pathLst>
                <a:path w="1896" h="2679" extrusionOk="0">
                  <a:moveTo>
                    <a:pt x="113" y="0"/>
                  </a:moveTo>
                  <a:cubicBezTo>
                    <a:pt x="51" y="0"/>
                    <a:pt x="0" y="86"/>
                    <a:pt x="71" y="117"/>
                  </a:cubicBezTo>
                  <a:cubicBezTo>
                    <a:pt x="983" y="655"/>
                    <a:pt x="1585" y="1567"/>
                    <a:pt x="1740" y="2589"/>
                  </a:cubicBezTo>
                  <a:cubicBezTo>
                    <a:pt x="1740" y="2648"/>
                    <a:pt x="1779" y="2678"/>
                    <a:pt x="1818" y="2678"/>
                  </a:cubicBezTo>
                  <a:cubicBezTo>
                    <a:pt x="1857" y="2678"/>
                    <a:pt x="1895" y="2648"/>
                    <a:pt x="1895" y="2589"/>
                  </a:cubicBezTo>
                  <a:cubicBezTo>
                    <a:pt x="1740" y="1485"/>
                    <a:pt x="1092" y="537"/>
                    <a:pt x="144" y="7"/>
                  </a:cubicBezTo>
                  <a:cubicBezTo>
                    <a:pt x="134" y="2"/>
                    <a:pt x="123" y="0"/>
                    <a:pt x="113"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9"/>
            <p:cNvSpPr/>
            <p:nvPr/>
          </p:nvSpPr>
          <p:spPr>
            <a:xfrm>
              <a:off x="6933839" y="2021460"/>
              <a:ext cx="55056" cy="100185"/>
            </a:xfrm>
            <a:custGeom>
              <a:avLst/>
              <a:gdLst/>
              <a:ahLst/>
              <a:cxnLst/>
              <a:rect l="l" t="t" r="r" b="b"/>
              <a:pathLst>
                <a:path w="904" h="1645" extrusionOk="0">
                  <a:moveTo>
                    <a:pt x="204" y="1"/>
                  </a:moveTo>
                  <a:cubicBezTo>
                    <a:pt x="179" y="1"/>
                    <a:pt x="156" y="13"/>
                    <a:pt x="156" y="41"/>
                  </a:cubicBezTo>
                  <a:cubicBezTo>
                    <a:pt x="1" y="652"/>
                    <a:pt x="229" y="1300"/>
                    <a:pt x="767" y="1637"/>
                  </a:cubicBezTo>
                  <a:cubicBezTo>
                    <a:pt x="777" y="1642"/>
                    <a:pt x="787" y="1644"/>
                    <a:pt x="797" y="1644"/>
                  </a:cubicBezTo>
                  <a:cubicBezTo>
                    <a:pt x="857" y="1644"/>
                    <a:pt x="903" y="1554"/>
                    <a:pt x="840" y="1491"/>
                  </a:cubicBezTo>
                  <a:cubicBezTo>
                    <a:pt x="384" y="1181"/>
                    <a:pt x="156" y="652"/>
                    <a:pt x="275" y="77"/>
                  </a:cubicBezTo>
                  <a:cubicBezTo>
                    <a:pt x="297" y="32"/>
                    <a:pt x="246" y="1"/>
                    <a:pt x="204"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9"/>
            <p:cNvSpPr/>
            <p:nvPr/>
          </p:nvSpPr>
          <p:spPr>
            <a:xfrm>
              <a:off x="7633387" y="2037661"/>
              <a:ext cx="187275" cy="238129"/>
            </a:xfrm>
            <a:custGeom>
              <a:avLst/>
              <a:gdLst/>
              <a:ahLst/>
              <a:cxnLst/>
              <a:rect l="l" t="t" r="r" b="b"/>
              <a:pathLst>
                <a:path w="3075" h="3910" extrusionOk="0">
                  <a:moveTo>
                    <a:pt x="1806" y="0"/>
                  </a:moveTo>
                  <a:cubicBezTo>
                    <a:pt x="1552" y="0"/>
                    <a:pt x="1305" y="85"/>
                    <a:pt x="1141" y="267"/>
                  </a:cubicBezTo>
                  <a:lnTo>
                    <a:pt x="0" y="3807"/>
                  </a:lnTo>
                  <a:cubicBezTo>
                    <a:pt x="310" y="3867"/>
                    <a:pt x="574" y="3910"/>
                    <a:pt x="819" y="3910"/>
                  </a:cubicBezTo>
                  <a:cubicBezTo>
                    <a:pt x="1202" y="3910"/>
                    <a:pt x="1539" y="3806"/>
                    <a:pt x="1934" y="3506"/>
                  </a:cubicBezTo>
                  <a:cubicBezTo>
                    <a:pt x="2509" y="3086"/>
                    <a:pt x="2929" y="2365"/>
                    <a:pt x="3002" y="1681"/>
                  </a:cubicBezTo>
                  <a:cubicBezTo>
                    <a:pt x="3075" y="1143"/>
                    <a:pt x="2929" y="614"/>
                    <a:pt x="2546" y="267"/>
                  </a:cubicBezTo>
                  <a:cubicBezTo>
                    <a:pt x="2349" y="94"/>
                    <a:pt x="2073" y="0"/>
                    <a:pt x="1806" y="0"/>
                  </a:cubicBezTo>
                  <a:close/>
                </a:path>
              </a:pathLst>
            </a:custGeom>
            <a:solidFill>
              <a:srgbClr val="D66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9"/>
            <p:cNvSpPr/>
            <p:nvPr/>
          </p:nvSpPr>
          <p:spPr>
            <a:xfrm>
              <a:off x="7650440" y="2091135"/>
              <a:ext cx="147445" cy="138553"/>
            </a:xfrm>
            <a:custGeom>
              <a:avLst/>
              <a:gdLst/>
              <a:ahLst/>
              <a:cxnLst/>
              <a:rect l="l" t="t" r="r" b="b"/>
              <a:pathLst>
                <a:path w="2421" h="2275" extrusionOk="0">
                  <a:moveTo>
                    <a:pt x="2266" y="0"/>
                  </a:moveTo>
                  <a:cubicBezTo>
                    <a:pt x="1198" y="347"/>
                    <a:pt x="405" y="1141"/>
                    <a:pt x="21" y="2172"/>
                  </a:cubicBezTo>
                  <a:cubicBezTo>
                    <a:pt x="0" y="2235"/>
                    <a:pt x="44" y="2274"/>
                    <a:pt x="91" y="2274"/>
                  </a:cubicBezTo>
                  <a:cubicBezTo>
                    <a:pt x="125" y="2274"/>
                    <a:pt x="161" y="2254"/>
                    <a:pt x="176" y="2208"/>
                  </a:cubicBezTo>
                  <a:cubicBezTo>
                    <a:pt x="514" y="1214"/>
                    <a:pt x="1317" y="457"/>
                    <a:pt x="2302" y="156"/>
                  </a:cubicBezTo>
                  <a:cubicBezTo>
                    <a:pt x="2421" y="156"/>
                    <a:pt x="2375" y="0"/>
                    <a:pt x="2266"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9"/>
            <p:cNvSpPr/>
            <p:nvPr/>
          </p:nvSpPr>
          <p:spPr>
            <a:xfrm>
              <a:off x="7673280" y="2125181"/>
              <a:ext cx="66262" cy="91354"/>
            </a:xfrm>
            <a:custGeom>
              <a:avLst/>
              <a:gdLst/>
              <a:ahLst/>
              <a:cxnLst/>
              <a:rect l="l" t="t" r="r" b="b"/>
              <a:pathLst>
                <a:path w="1088" h="1500" extrusionOk="0">
                  <a:moveTo>
                    <a:pt x="1015" y="0"/>
                  </a:moveTo>
                  <a:cubicBezTo>
                    <a:pt x="978" y="0"/>
                    <a:pt x="942" y="30"/>
                    <a:pt x="942" y="89"/>
                  </a:cubicBezTo>
                  <a:cubicBezTo>
                    <a:pt x="942" y="618"/>
                    <a:pt x="595" y="1111"/>
                    <a:pt x="66" y="1339"/>
                  </a:cubicBezTo>
                  <a:cubicBezTo>
                    <a:pt x="1" y="1380"/>
                    <a:pt x="23" y="1500"/>
                    <a:pt x="80" y="1500"/>
                  </a:cubicBezTo>
                  <a:cubicBezTo>
                    <a:pt x="87" y="1500"/>
                    <a:pt x="95" y="1498"/>
                    <a:pt x="102" y="1494"/>
                  </a:cubicBezTo>
                  <a:cubicBezTo>
                    <a:pt x="714" y="1266"/>
                    <a:pt x="1088" y="700"/>
                    <a:pt x="1088" y="89"/>
                  </a:cubicBezTo>
                  <a:cubicBezTo>
                    <a:pt x="1088" y="30"/>
                    <a:pt x="1051" y="0"/>
                    <a:pt x="1015"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9"/>
            <p:cNvSpPr/>
            <p:nvPr/>
          </p:nvSpPr>
          <p:spPr>
            <a:xfrm>
              <a:off x="6975558" y="1503770"/>
              <a:ext cx="791732" cy="899713"/>
            </a:xfrm>
            <a:custGeom>
              <a:avLst/>
              <a:gdLst/>
              <a:ahLst/>
              <a:cxnLst/>
              <a:rect l="l" t="t" r="r" b="b"/>
              <a:pathLst>
                <a:path w="13000" h="14773" extrusionOk="0">
                  <a:moveTo>
                    <a:pt x="6722" y="0"/>
                  </a:moveTo>
                  <a:cubicBezTo>
                    <a:pt x="6393" y="0"/>
                    <a:pt x="6066" y="12"/>
                    <a:pt x="5747" y="29"/>
                  </a:cubicBezTo>
                  <a:cubicBezTo>
                    <a:pt x="4525" y="66"/>
                    <a:pt x="3275" y="367"/>
                    <a:pt x="2244" y="1097"/>
                  </a:cubicBezTo>
                  <a:cubicBezTo>
                    <a:pt x="420" y="2346"/>
                    <a:pt x="46" y="4782"/>
                    <a:pt x="46" y="6835"/>
                  </a:cubicBezTo>
                  <a:cubicBezTo>
                    <a:pt x="0" y="9152"/>
                    <a:pt x="228" y="12837"/>
                    <a:pt x="2627" y="13941"/>
                  </a:cubicBezTo>
                  <a:cubicBezTo>
                    <a:pt x="3797" y="14454"/>
                    <a:pt x="5116" y="14773"/>
                    <a:pt x="6407" y="14773"/>
                  </a:cubicBezTo>
                  <a:cubicBezTo>
                    <a:pt x="6837" y="14773"/>
                    <a:pt x="7264" y="14737"/>
                    <a:pt x="7681" y="14662"/>
                  </a:cubicBezTo>
                  <a:cubicBezTo>
                    <a:pt x="8521" y="14507"/>
                    <a:pt x="9351" y="14169"/>
                    <a:pt x="9999" y="13640"/>
                  </a:cubicBezTo>
                  <a:cubicBezTo>
                    <a:pt x="10683" y="13065"/>
                    <a:pt x="11139" y="12117"/>
                    <a:pt x="11486" y="11241"/>
                  </a:cubicBezTo>
                  <a:cubicBezTo>
                    <a:pt x="11595" y="11013"/>
                    <a:pt x="11714" y="10748"/>
                    <a:pt x="11787" y="10520"/>
                  </a:cubicBezTo>
                  <a:cubicBezTo>
                    <a:pt x="12507" y="8623"/>
                    <a:pt x="13000" y="6570"/>
                    <a:pt x="12927" y="4472"/>
                  </a:cubicBezTo>
                  <a:cubicBezTo>
                    <a:pt x="12890" y="2839"/>
                    <a:pt x="11294" y="1051"/>
                    <a:pt x="9770" y="485"/>
                  </a:cubicBezTo>
                  <a:cubicBezTo>
                    <a:pt x="8822" y="112"/>
                    <a:pt x="7758" y="0"/>
                    <a:pt x="6722" y="0"/>
                  </a:cubicBezTo>
                  <a:close/>
                </a:path>
              </a:pathLst>
            </a:custGeom>
            <a:solidFill>
              <a:srgbClr val="EE7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9"/>
            <p:cNvSpPr/>
            <p:nvPr/>
          </p:nvSpPr>
          <p:spPr>
            <a:xfrm>
              <a:off x="7251090" y="2005016"/>
              <a:ext cx="89831" cy="102621"/>
            </a:xfrm>
            <a:custGeom>
              <a:avLst/>
              <a:gdLst/>
              <a:ahLst/>
              <a:cxnLst/>
              <a:rect l="l" t="t" r="r" b="b"/>
              <a:pathLst>
                <a:path w="1475" h="1685" extrusionOk="0">
                  <a:moveTo>
                    <a:pt x="781" y="1"/>
                  </a:moveTo>
                  <a:cubicBezTo>
                    <a:pt x="459" y="1"/>
                    <a:pt x="174" y="135"/>
                    <a:pt x="83" y="539"/>
                  </a:cubicBezTo>
                  <a:cubicBezTo>
                    <a:pt x="1" y="1077"/>
                    <a:pt x="457" y="1533"/>
                    <a:pt x="913" y="1679"/>
                  </a:cubicBezTo>
                  <a:cubicBezTo>
                    <a:pt x="926" y="1683"/>
                    <a:pt x="938" y="1685"/>
                    <a:pt x="949" y="1685"/>
                  </a:cubicBezTo>
                  <a:cubicBezTo>
                    <a:pt x="1038" y="1685"/>
                    <a:pt x="1055" y="1566"/>
                    <a:pt x="950" y="1533"/>
                  </a:cubicBezTo>
                  <a:cubicBezTo>
                    <a:pt x="612" y="1414"/>
                    <a:pt x="348" y="1186"/>
                    <a:pt x="265" y="803"/>
                  </a:cubicBezTo>
                  <a:cubicBezTo>
                    <a:pt x="156" y="502"/>
                    <a:pt x="348" y="201"/>
                    <a:pt x="649" y="119"/>
                  </a:cubicBezTo>
                  <a:cubicBezTo>
                    <a:pt x="686" y="113"/>
                    <a:pt x="724" y="110"/>
                    <a:pt x="763" y="110"/>
                  </a:cubicBezTo>
                  <a:cubicBezTo>
                    <a:pt x="962" y="110"/>
                    <a:pt x="1173" y="183"/>
                    <a:pt x="1333" y="274"/>
                  </a:cubicBezTo>
                  <a:cubicBezTo>
                    <a:pt x="1346" y="278"/>
                    <a:pt x="1358" y="280"/>
                    <a:pt x="1369" y="280"/>
                  </a:cubicBezTo>
                  <a:cubicBezTo>
                    <a:pt x="1458" y="280"/>
                    <a:pt x="1475" y="160"/>
                    <a:pt x="1369" y="119"/>
                  </a:cubicBezTo>
                  <a:cubicBezTo>
                    <a:pt x="1183" y="50"/>
                    <a:pt x="976" y="1"/>
                    <a:pt x="781"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9"/>
            <p:cNvSpPr/>
            <p:nvPr/>
          </p:nvSpPr>
          <p:spPr>
            <a:xfrm>
              <a:off x="7038290" y="2091135"/>
              <a:ext cx="176191" cy="108955"/>
            </a:xfrm>
            <a:custGeom>
              <a:avLst/>
              <a:gdLst/>
              <a:ahLst/>
              <a:cxnLst/>
              <a:rect l="l" t="t" r="r" b="b"/>
              <a:pathLst>
                <a:path w="2893" h="1789" extrusionOk="0">
                  <a:moveTo>
                    <a:pt x="1406" y="0"/>
                  </a:moveTo>
                  <a:cubicBezTo>
                    <a:pt x="1214" y="0"/>
                    <a:pt x="1105" y="37"/>
                    <a:pt x="950" y="73"/>
                  </a:cubicBezTo>
                  <a:lnTo>
                    <a:pt x="1789" y="119"/>
                  </a:lnTo>
                  <a:lnTo>
                    <a:pt x="2054" y="119"/>
                  </a:lnTo>
                  <a:cubicBezTo>
                    <a:pt x="1825" y="37"/>
                    <a:pt x="1597" y="0"/>
                    <a:pt x="1406" y="0"/>
                  </a:cubicBezTo>
                  <a:close/>
                  <a:moveTo>
                    <a:pt x="2473" y="347"/>
                  </a:moveTo>
                  <a:cubicBezTo>
                    <a:pt x="2282" y="384"/>
                    <a:pt x="2090" y="420"/>
                    <a:pt x="1898" y="420"/>
                  </a:cubicBezTo>
                  <a:lnTo>
                    <a:pt x="1752" y="420"/>
                  </a:lnTo>
                  <a:lnTo>
                    <a:pt x="494" y="347"/>
                  </a:lnTo>
                  <a:lnTo>
                    <a:pt x="494" y="347"/>
                  </a:lnTo>
                  <a:cubicBezTo>
                    <a:pt x="1" y="949"/>
                    <a:pt x="649" y="1560"/>
                    <a:pt x="1251" y="1716"/>
                  </a:cubicBezTo>
                  <a:cubicBezTo>
                    <a:pt x="1406" y="1752"/>
                    <a:pt x="1561" y="1789"/>
                    <a:pt x="1707" y="1789"/>
                  </a:cubicBezTo>
                  <a:cubicBezTo>
                    <a:pt x="1862" y="1789"/>
                    <a:pt x="1981" y="1752"/>
                    <a:pt x="2126" y="1716"/>
                  </a:cubicBezTo>
                  <a:cubicBezTo>
                    <a:pt x="2473" y="1597"/>
                    <a:pt x="2893" y="1259"/>
                    <a:pt x="2811" y="840"/>
                  </a:cubicBezTo>
                  <a:cubicBezTo>
                    <a:pt x="2774" y="648"/>
                    <a:pt x="2665" y="457"/>
                    <a:pt x="2473" y="347"/>
                  </a:cubicBezTo>
                  <a:close/>
                </a:path>
              </a:pathLst>
            </a:custGeom>
            <a:solidFill>
              <a:srgbClr val="EC6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9"/>
            <p:cNvSpPr/>
            <p:nvPr/>
          </p:nvSpPr>
          <p:spPr>
            <a:xfrm>
              <a:off x="7401707" y="2123354"/>
              <a:ext cx="178383" cy="106762"/>
            </a:xfrm>
            <a:custGeom>
              <a:avLst/>
              <a:gdLst/>
              <a:ahLst/>
              <a:cxnLst/>
              <a:rect l="l" t="t" r="r" b="b"/>
              <a:pathLst>
                <a:path w="2929" h="1753" extrusionOk="0">
                  <a:moveTo>
                    <a:pt x="1524" y="1"/>
                  </a:moveTo>
                  <a:cubicBezTo>
                    <a:pt x="1296" y="1"/>
                    <a:pt x="1068" y="46"/>
                    <a:pt x="839" y="119"/>
                  </a:cubicBezTo>
                  <a:lnTo>
                    <a:pt x="2436" y="229"/>
                  </a:lnTo>
                  <a:cubicBezTo>
                    <a:pt x="2208" y="83"/>
                    <a:pt x="1861" y="1"/>
                    <a:pt x="1524" y="1"/>
                  </a:cubicBezTo>
                  <a:close/>
                  <a:moveTo>
                    <a:pt x="493" y="384"/>
                  </a:moveTo>
                  <a:cubicBezTo>
                    <a:pt x="456" y="384"/>
                    <a:pt x="456" y="420"/>
                    <a:pt x="456" y="420"/>
                  </a:cubicBezTo>
                  <a:cubicBezTo>
                    <a:pt x="0" y="1104"/>
                    <a:pt x="757" y="1643"/>
                    <a:pt x="1369" y="1752"/>
                  </a:cubicBezTo>
                  <a:lnTo>
                    <a:pt x="1670" y="1752"/>
                  </a:lnTo>
                  <a:cubicBezTo>
                    <a:pt x="1861" y="1752"/>
                    <a:pt x="2053" y="1716"/>
                    <a:pt x="2208" y="1643"/>
                  </a:cubicBezTo>
                  <a:cubicBezTo>
                    <a:pt x="2545" y="1488"/>
                    <a:pt x="2929" y="1104"/>
                    <a:pt x="2810" y="685"/>
                  </a:cubicBezTo>
                  <a:cubicBezTo>
                    <a:pt x="2810" y="648"/>
                    <a:pt x="2773" y="612"/>
                    <a:pt x="2773" y="575"/>
                  </a:cubicBezTo>
                  <a:lnTo>
                    <a:pt x="684" y="420"/>
                  </a:lnTo>
                  <a:cubicBezTo>
                    <a:pt x="611" y="420"/>
                    <a:pt x="575" y="384"/>
                    <a:pt x="493" y="384"/>
                  </a:cubicBezTo>
                  <a:close/>
                </a:path>
              </a:pathLst>
            </a:custGeom>
            <a:solidFill>
              <a:srgbClr val="EC6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9"/>
            <p:cNvSpPr/>
            <p:nvPr/>
          </p:nvSpPr>
          <p:spPr>
            <a:xfrm>
              <a:off x="7137747" y="1945573"/>
              <a:ext cx="48966" cy="103961"/>
            </a:xfrm>
            <a:custGeom>
              <a:avLst/>
              <a:gdLst/>
              <a:ahLst/>
              <a:cxnLst/>
              <a:rect l="l" t="t" r="r" b="b"/>
              <a:pathLst>
                <a:path w="804" h="1707" extrusionOk="0">
                  <a:moveTo>
                    <a:pt x="457" y="0"/>
                  </a:moveTo>
                  <a:cubicBezTo>
                    <a:pt x="229" y="0"/>
                    <a:pt x="37" y="374"/>
                    <a:pt x="1" y="831"/>
                  </a:cubicBezTo>
                  <a:cubicBezTo>
                    <a:pt x="1" y="1287"/>
                    <a:pt x="119" y="1670"/>
                    <a:pt x="302" y="1706"/>
                  </a:cubicBezTo>
                  <a:cubicBezTo>
                    <a:pt x="530" y="1706"/>
                    <a:pt x="722" y="1369"/>
                    <a:pt x="758" y="867"/>
                  </a:cubicBezTo>
                  <a:cubicBezTo>
                    <a:pt x="804" y="411"/>
                    <a:pt x="649" y="37"/>
                    <a:pt x="457"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49"/>
            <p:cNvSpPr/>
            <p:nvPr/>
          </p:nvSpPr>
          <p:spPr>
            <a:xfrm>
              <a:off x="7450552" y="1975416"/>
              <a:ext cx="48417" cy="102012"/>
            </a:xfrm>
            <a:custGeom>
              <a:avLst/>
              <a:gdLst/>
              <a:ahLst/>
              <a:cxnLst/>
              <a:rect l="l" t="t" r="r" b="b"/>
              <a:pathLst>
                <a:path w="795" h="1675" extrusionOk="0">
                  <a:moveTo>
                    <a:pt x="431" y="1"/>
                  </a:moveTo>
                  <a:cubicBezTo>
                    <a:pt x="248" y="1"/>
                    <a:pt x="72" y="361"/>
                    <a:pt x="37" y="797"/>
                  </a:cubicBezTo>
                  <a:cubicBezTo>
                    <a:pt x="1" y="1253"/>
                    <a:pt x="147" y="1672"/>
                    <a:pt x="338" y="1672"/>
                  </a:cubicBezTo>
                  <a:cubicBezTo>
                    <a:pt x="347" y="1674"/>
                    <a:pt x="356" y="1675"/>
                    <a:pt x="364" y="1675"/>
                  </a:cubicBezTo>
                  <a:cubicBezTo>
                    <a:pt x="547" y="1675"/>
                    <a:pt x="723" y="1314"/>
                    <a:pt x="758" y="879"/>
                  </a:cubicBezTo>
                  <a:cubicBezTo>
                    <a:pt x="795" y="377"/>
                    <a:pt x="685" y="3"/>
                    <a:pt x="457" y="3"/>
                  </a:cubicBezTo>
                  <a:cubicBezTo>
                    <a:pt x="448" y="1"/>
                    <a:pt x="440" y="1"/>
                    <a:pt x="431"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49"/>
            <p:cNvSpPr/>
            <p:nvPr/>
          </p:nvSpPr>
          <p:spPr>
            <a:xfrm>
              <a:off x="7063870" y="1798305"/>
              <a:ext cx="178383" cy="82279"/>
            </a:xfrm>
            <a:custGeom>
              <a:avLst/>
              <a:gdLst/>
              <a:ahLst/>
              <a:cxnLst/>
              <a:rect l="l" t="t" r="r" b="b"/>
              <a:pathLst>
                <a:path w="2929" h="1351" extrusionOk="0">
                  <a:moveTo>
                    <a:pt x="1840" y="0"/>
                  </a:moveTo>
                  <a:cubicBezTo>
                    <a:pt x="1387" y="0"/>
                    <a:pt x="912" y="132"/>
                    <a:pt x="566" y="320"/>
                  </a:cubicBezTo>
                  <a:cubicBezTo>
                    <a:pt x="338" y="439"/>
                    <a:pt x="110" y="667"/>
                    <a:pt x="74" y="895"/>
                  </a:cubicBezTo>
                  <a:cubicBezTo>
                    <a:pt x="1" y="1278"/>
                    <a:pt x="420" y="1351"/>
                    <a:pt x="721" y="1351"/>
                  </a:cubicBezTo>
                  <a:cubicBezTo>
                    <a:pt x="1177" y="1351"/>
                    <a:pt x="1670" y="1278"/>
                    <a:pt x="2126" y="1123"/>
                  </a:cubicBezTo>
                  <a:cubicBezTo>
                    <a:pt x="2582" y="931"/>
                    <a:pt x="2929" y="284"/>
                    <a:pt x="2281" y="92"/>
                  </a:cubicBezTo>
                  <a:cubicBezTo>
                    <a:pt x="2245" y="56"/>
                    <a:pt x="2163" y="56"/>
                    <a:pt x="2126" y="19"/>
                  </a:cubicBezTo>
                  <a:cubicBezTo>
                    <a:pt x="2033" y="6"/>
                    <a:pt x="1937" y="0"/>
                    <a:pt x="1840" y="0"/>
                  </a:cubicBezTo>
                  <a:close/>
                </a:path>
              </a:pathLst>
            </a:custGeom>
            <a:solidFill>
              <a:srgbClr val="93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49"/>
            <p:cNvSpPr/>
            <p:nvPr/>
          </p:nvSpPr>
          <p:spPr>
            <a:xfrm>
              <a:off x="7403899" y="1814567"/>
              <a:ext cx="173998" cy="84411"/>
            </a:xfrm>
            <a:custGeom>
              <a:avLst/>
              <a:gdLst/>
              <a:ahLst/>
              <a:cxnLst/>
              <a:rect l="l" t="t" r="r" b="b"/>
              <a:pathLst>
                <a:path w="2857" h="1386" extrusionOk="0">
                  <a:moveTo>
                    <a:pt x="1030" y="1"/>
                  </a:moveTo>
                  <a:cubicBezTo>
                    <a:pt x="952" y="1"/>
                    <a:pt x="876" y="6"/>
                    <a:pt x="803" y="17"/>
                  </a:cubicBezTo>
                  <a:cubicBezTo>
                    <a:pt x="721" y="53"/>
                    <a:pt x="685" y="53"/>
                    <a:pt x="612" y="53"/>
                  </a:cubicBezTo>
                  <a:cubicBezTo>
                    <a:pt x="1" y="245"/>
                    <a:pt x="311" y="929"/>
                    <a:pt x="767" y="1121"/>
                  </a:cubicBezTo>
                  <a:cubicBezTo>
                    <a:pt x="1223" y="1312"/>
                    <a:pt x="1679" y="1349"/>
                    <a:pt x="2172" y="1385"/>
                  </a:cubicBezTo>
                  <a:cubicBezTo>
                    <a:pt x="2473" y="1385"/>
                    <a:pt x="2856" y="1312"/>
                    <a:pt x="2820" y="929"/>
                  </a:cubicBezTo>
                  <a:cubicBezTo>
                    <a:pt x="2774" y="701"/>
                    <a:pt x="2546" y="473"/>
                    <a:pt x="2363" y="363"/>
                  </a:cubicBezTo>
                  <a:cubicBezTo>
                    <a:pt x="2006" y="169"/>
                    <a:pt x="1482" y="1"/>
                    <a:pt x="1030" y="1"/>
                  </a:cubicBezTo>
                  <a:close/>
                </a:path>
              </a:pathLst>
            </a:custGeom>
            <a:solidFill>
              <a:srgbClr val="93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9"/>
            <p:cNvSpPr/>
            <p:nvPr/>
          </p:nvSpPr>
          <p:spPr>
            <a:xfrm>
              <a:off x="7260530" y="2482266"/>
              <a:ext cx="685153" cy="402870"/>
            </a:xfrm>
            <a:custGeom>
              <a:avLst/>
              <a:gdLst/>
              <a:ahLst/>
              <a:cxnLst/>
              <a:rect l="l" t="t" r="r" b="b"/>
              <a:pathLst>
                <a:path w="11250" h="6615" extrusionOk="0">
                  <a:moveTo>
                    <a:pt x="9005" y="1"/>
                  </a:moveTo>
                  <a:cubicBezTo>
                    <a:pt x="7600" y="1105"/>
                    <a:pt x="6004" y="1980"/>
                    <a:pt x="4334" y="2592"/>
                  </a:cubicBezTo>
                  <a:cubicBezTo>
                    <a:pt x="3121" y="3002"/>
                    <a:pt x="1826" y="3349"/>
                    <a:pt x="950" y="4298"/>
                  </a:cubicBezTo>
                  <a:cubicBezTo>
                    <a:pt x="339" y="4909"/>
                    <a:pt x="1" y="5739"/>
                    <a:pt x="37" y="6615"/>
                  </a:cubicBezTo>
                  <a:lnTo>
                    <a:pt x="6542" y="4599"/>
                  </a:lnTo>
                  <a:cubicBezTo>
                    <a:pt x="8211" y="3768"/>
                    <a:pt x="9808" y="2665"/>
                    <a:pt x="11249" y="1406"/>
                  </a:cubicBezTo>
                  <a:cubicBezTo>
                    <a:pt x="10565" y="840"/>
                    <a:pt x="9808" y="384"/>
                    <a:pt x="9005"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49"/>
            <p:cNvSpPr/>
            <p:nvPr/>
          </p:nvSpPr>
          <p:spPr>
            <a:xfrm>
              <a:off x="6647161" y="2531173"/>
              <a:ext cx="620109" cy="386731"/>
            </a:xfrm>
            <a:custGeom>
              <a:avLst/>
              <a:gdLst/>
              <a:ahLst/>
              <a:cxnLst/>
              <a:rect l="l" t="t" r="r" b="b"/>
              <a:pathLst>
                <a:path w="10182" h="6350" extrusionOk="0">
                  <a:moveTo>
                    <a:pt x="1597" y="1"/>
                  </a:moveTo>
                  <a:cubicBezTo>
                    <a:pt x="1022" y="265"/>
                    <a:pt x="457" y="603"/>
                    <a:pt x="1" y="1022"/>
                  </a:cubicBezTo>
                  <a:lnTo>
                    <a:pt x="9953" y="6350"/>
                  </a:lnTo>
                  <a:cubicBezTo>
                    <a:pt x="10181" y="5547"/>
                    <a:pt x="9953" y="4708"/>
                    <a:pt x="9543" y="3987"/>
                  </a:cubicBezTo>
                  <a:cubicBezTo>
                    <a:pt x="9388" y="3723"/>
                    <a:pt x="9233" y="3458"/>
                    <a:pt x="9005" y="3267"/>
                  </a:cubicBezTo>
                  <a:cubicBezTo>
                    <a:pt x="8777" y="3075"/>
                    <a:pt x="8476" y="2929"/>
                    <a:pt x="8211" y="2774"/>
                  </a:cubicBezTo>
                  <a:cubicBezTo>
                    <a:pt x="6806" y="2126"/>
                    <a:pt x="5164" y="2017"/>
                    <a:pt x="3723" y="1406"/>
                  </a:cubicBezTo>
                  <a:cubicBezTo>
                    <a:pt x="2929" y="1059"/>
                    <a:pt x="2199" y="566"/>
                    <a:pt x="1597"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49"/>
            <p:cNvSpPr/>
            <p:nvPr/>
          </p:nvSpPr>
          <p:spPr>
            <a:xfrm>
              <a:off x="6911060" y="1822363"/>
              <a:ext cx="351773" cy="294403"/>
            </a:xfrm>
            <a:custGeom>
              <a:avLst/>
              <a:gdLst/>
              <a:ahLst/>
              <a:cxnLst/>
              <a:rect l="l" t="t" r="r" b="b"/>
              <a:pathLst>
                <a:path w="5776" h="4834" extrusionOk="0">
                  <a:moveTo>
                    <a:pt x="1825" y="272"/>
                  </a:moveTo>
                  <a:cubicBezTo>
                    <a:pt x="1862" y="272"/>
                    <a:pt x="1862" y="308"/>
                    <a:pt x="1898" y="308"/>
                  </a:cubicBezTo>
                  <a:lnTo>
                    <a:pt x="4179" y="463"/>
                  </a:lnTo>
                  <a:cubicBezTo>
                    <a:pt x="4526" y="500"/>
                    <a:pt x="4863" y="655"/>
                    <a:pt x="5128" y="920"/>
                  </a:cubicBezTo>
                  <a:cubicBezTo>
                    <a:pt x="5356" y="1221"/>
                    <a:pt x="5474" y="1567"/>
                    <a:pt x="5438" y="1941"/>
                  </a:cubicBezTo>
                  <a:lnTo>
                    <a:pt x="5356" y="3237"/>
                  </a:lnTo>
                  <a:cubicBezTo>
                    <a:pt x="5287" y="3953"/>
                    <a:pt x="4704" y="4538"/>
                    <a:pt x="4001" y="4538"/>
                  </a:cubicBezTo>
                  <a:cubicBezTo>
                    <a:pt x="3960" y="4538"/>
                    <a:pt x="3919" y="4536"/>
                    <a:pt x="3878" y="4532"/>
                  </a:cubicBezTo>
                  <a:lnTo>
                    <a:pt x="1634" y="4377"/>
                  </a:lnTo>
                  <a:cubicBezTo>
                    <a:pt x="1251" y="4341"/>
                    <a:pt x="913" y="4185"/>
                    <a:pt x="685" y="3884"/>
                  </a:cubicBezTo>
                  <a:cubicBezTo>
                    <a:pt x="420" y="3620"/>
                    <a:pt x="302" y="3273"/>
                    <a:pt x="338" y="2890"/>
                  </a:cubicBezTo>
                  <a:lnTo>
                    <a:pt x="420" y="1567"/>
                  </a:lnTo>
                  <a:cubicBezTo>
                    <a:pt x="493" y="837"/>
                    <a:pt x="1105" y="272"/>
                    <a:pt x="1825" y="272"/>
                  </a:cubicBezTo>
                  <a:close/>
                  <a:moveTo>
                    <a:pt x="1789" y="1"/>
                  </a:moveTo>
                  <a:cubicBezTo>
                    <a:pt x="906" y="1"/>
                    <a:pt x="188" y="702"/>
                    <a:pt x="110" y="1567"/>
                  </a:cubicBezTo>
                  <a:lnTo>
                    <a:pt x="37" y="2854"/>
                  </a:lnTo>
                  <a:cubicBezTo>
                    <a:pt x="1" y="3310"/>
                    <a:pt x="147" y="3766"/>
                    <a:pt x="457" y="4112"/>
                  </a:cubicBezTo>
                  <a:cubicBezTo>
                    <a:pt x="722" y="4450"/>
                    <a:pt x="1141" y="4642"/>
                    <a:pt x="1597" y="4678"/>
                  </a:cubicBezTo>
                  <a:lnTo>
                    <a:pt x="3841" y="4833"/>
                  </a:lnTo>
                  <a:lnTo>
                    <a:pt x="3987" y="4833"/>
                  </a:lnTo>
                  <a:cubicBezTo>
                    <a:pt x="4863" y="4833"/>
                    <a:pt x="5584" y="4149"/>
                    <a:pt x="5666" y="3273"/>
                  </a:cubicBezTo>
                  <a:lnTo>
                    <a:pt x="5739" y="1941"/>
                  </a:lnTo>
                  <a:cubicBezTo>
                    <a:pt x="5775" y="1485"/>
                    <a:pt x="5620" y="1065"/>
                    <a:pt x="5356" y="728"/>
                  </a:cubicBezTo>
                  <a:cubicBezTo>
                    <a:pt x="5055" y="381"/>
                    <a:pt x="4635" y="199"/>
                    <a:pt x="4179" y="153"/>
                  </a:cubicBezTo>
                  <a:lnTo>
                    <a:pt x="1935" y="7"/>
                  </a:lnTo>
                  <a:cubicBezTo>
                    <a:pt x="1886" y="3"/>
                    <a:pt x="1837" y="1"/>
                    <a:pt x="1789"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9"/>
            <p:cNvSpPr/>
            <p:nvPr/>
          </p:nvSpPr>
          <p:spPr>
            <a:xfrm>
              <a:off x="6623835" y="2512292"/>
              <a:ext cx="1337906" cy="1258428"/>
            </a:xfrm>
            <a:custGeom>
              <a:avLst/>
              <a:gdLst/>
              <a:ahLst/>
              <a:cxnLst/>
              <a:rect l="l" t="t" r="r" b="b"/>
              <a:pathLst>
                <a:path w="21968" h="20663" extrusionOk="0">
                  <a:moveTo>
                    <a:pt x="21968" y="0"/>
                  </a:moveTo>
                  <a:lnTo>
                    <a:pt x="12353" y="5474"/>
                  </a:lnTo>
                  <a:cubicBezTo>
                    <a:pt x="11679" y="5709"/>
                    <a:pt x="11080" y="5789"/>
                    <a:pt x="10578" y="5789"/>
                  </a:cubicBezTo>
                  <a:cubicBezTo>
                    <a:pt x="9523" y="5789"/>
                    <a:pt x="8895" y="5438"/>
                    <a:pt x="8895" y="5438"/>
                  </a:cubicBezTo>
                  <a:lnTo>
                    <a:pt x="119" y="767"/>
                  </a:lnTo>
                  <a:lnTo>
                    <a:pt x="0" y="16421"/>
                  </a:lnTo>
                  <a:lnTo>
                    <a:pt x="8822" y="20070"/>
                  </a:lnTo>
                  <a:cubicBezTo>
                    <a:pt x="9539" y="20518"/>
                    <a:pt x="10183" y="20662"/>
                    <a:pt x="10716" y="20662"/>
                  </a:cubicBezTo>
                  <a:cubicBezTo>
                    <a:pt x="11681" y="20662"/>
                    <a:pt x="12280" y="20189"/>
                    <a:pt x="12280" y="20189"/>
                  </a:cubicBezTo>
                  <a:lnTo>
                    <a:pt x="21785" y="14679"/>
                  </a:lnTo>
                  <a:lnTo>
                    <a:pt x="21968" y="0"/>
                  </a:ln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49"/>
            <p:cNvSpPr/>
            <p:nvPr/>
          </p:nvSpPr>
          <p:spPr>
            <a:xfrm>
              <a:off x="7346101" y="1864082"/>
              <a:ext cx="354574" cy="294342"/>
            </a:xfrm>
            <a:custGeom>
              <a:avLst/>
              <a:gdLst/>
              <a:ahLst/>
              <a:cxnLst/>
              <a:rect l="l" t="t" r="r" b="b"/>
              <a:pathLst>
                <a:path w="5822" h="4833" extrusionOk="0">
                  <a:moveTo>
                    <a:pt x="1944" y="308"/>
                  </a:moveTo>
                  <a:lnTo>
                    <a:pt x="4179" y="463"/>
                  </a:lnTo>
                  <a:cubicBezTo>
                    <a:pt x="4562" y="499"/>
                    <a:pt x="4909" y="654"/>
                    <a:pt x="5137" y="919"/>
                  </a:cubicBezTo>
                  <a:cubicBezTo>
                    <a:pt x="5365" y="1220"/>
                    <a:pt x="5474" y="1566"/>
                    <a:pt x="5474" y="1940"/>
                  </a:cubicBezTo>
                  <a:lnTo>
                    <a:pt x="5365" y="3272"/>
                  </a:lnTo>
                  <a:cubicBezTo>
                    <a:pt x="5322" y="3954"/>
                    <a:pt x="4749" y="4537"/>
                    <a:pt x="4008" y="4537"/>
                  </a:cubicBezTo>
                  <a:cubicBezTo>
                    <a:pt x="3965" y="4537"/>
                    <a:pt x="3922" y="4535"/>
                    <a:pt x="3878" y="4531"/>
                  </a:cubicBezTo>
                  <a:lnTo>
                    <a:pt x="1634" y="4376"/>
                  </a:lnTo>
                  <a:cubicBezTo>
                    <a:pt x="877" y="4303"/>
                    <a:pt x="302" y="3656"/>
                    <a:pt x="348" y="2889"/>
                  </a:cubicBezTo>
                  <a:lnTo>
                    <a:pt x="457" y="1566"/>
                  </a:lnTo>
                  <a:cubicBezTo>
                    <a:pt x="494" y="837"/>
                    <a:pt x="1105" y="308"/>
                    <a:pt x="1825" y="308"/>
                  </a:cubicBezTo>
                  <a:close/>
                  <a:moveTo>
                    <a:pt x="1804" y="0"/>
                  </a:moveTo>
                  <a:cubicBezTo>
                    <a:pt x="951" y="0"/>
                    <a:pt x="225" y="701"/>
                    <a:pt x="156" y="1566"/>
                  </a:cubicBezTo>
                  <a:lnTo>
                    <a:pt x="37" y="2853"/>
                  </a:lnTo>
                  <a:cubicBezTo>
                    <a:pt x="1" y="3801"/>
                    <a:pt x="685" y="4604"/>
                    <a:pt x="1597" y="4677"/>
                  </a:cubicBezTo>
                  <a:lnTo>
                    <a:pt x="3878" y="4832"/>
                  </a:lnTo>
                  <a:lnTo>
                    <a:pt x="3997" y="4832"/>
                  </a:lnTo>
                  <a:cubicBezTo>
                    <a:pt x="4863" y="4832"/>
                    <a:pt x="5630" y="4148"/>
                    <a:pt x="5666" y="3272"/>
                  </a:cubicBezTo>
                  <a:lnTo>
                    <a:pt x="5776" y="1940"/>
                  </a:lnTo>
                  <a:cubicBezTo>
                    <a:pt x="5821" y="1484"/>
                    <a:pt x="5666" y="1065"/>
                    <a:pt x="5365" y="727"/>
                  </a:cubicBezTo>
                  <a:cubicBezTo>
                    <a:pt x="5055" y="380"/>
                    <a:pt x="4681" y="198"/>
                    <a:pt x="4225" y="152"/>
                  </a:cubicBezTo>
                  <a:lnTo>
                    <a:pt x="1944" y="6"/>
                  </a:lnTo>
                  <a:cubicBezTo>
                    <a:pt x="1897" y="2"/>
                    <a:pt x="1850" y="0"/>
                    <a:pt x="1804"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49"/>
            <p:cNvSpPr/>
            <p:nvPr/>
          </p:nvSpPr>
          <p:spPr>
            <a:xfrm>
              <a:off x="7242198" y="1950019"/>
              <a:ext cx="129540" cy="60050"/>
            </a:xfrm>
            <a:custGeom>
              <a:avLst/>
              <a:gdLst/>
              <a:ahLst/>
              <a:cxnLst/>
              <a:rect l="l" t="t" r="r" b="b"/>
              <a:pathLst>
                <a:path w="2127" h="986" extrusionOk="0">
                  <a:moveTo>
                    <a:pt x="1023" y="0"/>
                  </a:moveTo>
                  <a:cubicBezTo>
                    <a:pt x="567" y="0"/>
                    <a:pt x="183" y="338"/>
                    <a:pt x="1" y="493"/>
                  </a:cubicBezTo>
                  <a:cubicBezTo>
                    <a:pt x="37" y="566"/>
                    <a:pt x="1" y="648"/>
                    <a:pt x="1" y="685"/>
                  </a:cubicBezTo>
                  <a:lnTo>
                    <a:pt x="147" y="794"/>
                  </a:lnTo>
                  <a:cubicBezTo>
                    <a:pt x="147" y="794"/>
                    <a:pt x="530" y="301"/>
                    <a:pt x="986" y="301"/>
                  </a:cubicBezTo>
                  <a:lnTo>
                    <a:pt x="1023" y="301"/>
                  </a:lnTo>
                  <a:cubicBezTo>
                    <a:pt x="1324" y="301"/>
                    <a:pt x="1597" y="529"/>
                    <a:pt x="1862" y="986"/>
                  </a:cubicBezTo>
                  <a:lnTo>
                    <a:pt x="2127" y="840"/>
                  </a:lnTo>
                  <a:cubicBezTo>
                    <a:pt x="1780" y="301"/>
                    <a:pt x="1442" y="0"/>
                    <a:pt x="1023"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49"/>
            <p:cNvSpPr/>
            <p:nvPr/>
          </p:nvSpPr>
          <p:spPr>
            <a:xfrm>
              <a:off x="7683938" y="1991678"/>
              <a:ext cx="150612" cy="90075"/>
            </a:xfrm>
            <a:custGeom>
              <a:avLst/>
              <a:gdLst/>
              <a:ahLst/>
              <a:cxnLst/>
              <a:rect l="l" t="t" r="r" b="b"/>
              <a:pathLst>
                <a:path w="2473" h="1479" extrusionOk="0">
                  <a:moveTo>
                    <a:pt x="83" y="1"/>
                  </a:moveTo>
                  <a:cubicBezTo>
                    <a:pt x="83" y="110"/>
                    <a:pt x="83" y="229"/>
                    <a:pt x="0" y="302"/>
                  </a:cubicBezTo>
                  <a:cubicBezTo>
                    <a:pt x="311" y="493"/>
                    <a:pt x="1068" y="876"/>
                    <a:pt x="2245" y="1478"/>
                  </a:cubicBezTo>
                  <a:lnTo>
                    <a:pt x="2327" y="1478"/>
                  </a:lnTo>
                  <a:cubicBezTo>
                    <a:pt x="2363" y="1478"/>
                    <a:pt x="2436" y="1442"/>
                    <a:pt x="2436" y="1405"/>
                  </a:cubicBezTo>
                  <a:cubicBezTo>
                    <a:pt x="2473" y="1332"/>
                    <a:pt x="2436" y="1214"/>
                    <a:pt x="2363" y="1177"/>
                  </a:cubicBezTo>
                  <a:cubicBezTo>
                    <a:pt x="1560" y="794"/>
                    <a:pt x="274" y="110"/>
                    <a:pt x="83"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49"/>
            <p:cNvSpPr/>
            <p:nvPr/>
          </p:nvSpPr>
          <p:spPr>
            <a:xfrm>
              <a:off x="7528936" y="1489396"/>
              <a:ext cx="277837" cy="481191"/>
            </a:xfrm>
            <a:custGeom>
              <a:avLst/>
              <a:gdLst/>
              <a:ahLst/>
              <a:cxnLst/>
              <a:rect l="l" t="t" r="r" b="b"/>
              <a:pathLst>
                <a:path w="4562" h="7901" extrusionOk="0">
                  <a:moveTo>
                    <a:pt x="0" y="1"/>
                  </a:moveTo>
                  <a:lnTo>
                    <a:pt x="420" y="265"/>
                  </a:lnTo>
                  <a:cubicBezTo>
                    <a:pt x="82" y="1789"/>
                    <a:pt x="192" y="3385"/>
                    <a:pt x="648" y="4863"/>
                  </a:cubicBezTo>
                  <a:cubicBezTo>
                    <a:pt x="913" y="5584"/>
                    <a:pt x="1259" y="6304"/>
                    <a:pt x="1788" y="6879"/>
                  </a:cubicBezTo>
                  <a:cubicBezTo>
                    <a:pt x="2317" y="7445"/>
                    <a:pt x="3047" y="7864"/>
                    <a:pt x="3841" y="7901"/>
                  </a:cubicBezTo>
                  <a:cubicBezTo>
                    <a:pt x="3959" y="7901"/>
                    <a:pt x="4069" y="7901"/>
                    <a:pt x="4188" y="7828"/>
                  </a:cubicBezTo>
                  <a:cubicBezTo>
                    <a:pt x="4297" y="7755"/>
                    <a:pt x="4334" y="7600"/>
                    <a:pt x="4334" y="7445"/>
                  </a:cubicBezTo>
                  <a:cubicBezTo>
                    <a:pt x="4562" y="6231"/>
                    <a:pt x="4562" y="4900"/>
                    <a:pt x="4069" y="3723"/>
                  </a:cubicBezTo>
                  <a:cubicBezTo>
                    <a:pt x="3841" y="3111"/>
                    <a:pt x="3458" y="2582"/>
                    <a:pt x="3047" y="2053"/>
                  </a:cubicBezTo>
                  <a:cubicBezTo>
                    <a:pt x="2281" y="1059"/>
                    <a:pt x="1259" y="74"/>
                    <a:pt x="0" y="1"/>
                  </a:cubicBezTo>
                  <a:close/>
                </a:path>
              </a:pathLst>
            </a:custGeom>
            <a:solidFill>
              <a:srgbClr val="AA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49"/>
            <p:cNvSpPr/>
            <p:nvPr/>
          </p:nvSpPr>
          <p:spPr>
            <a:xfrm>
              <a:off x="6957165" y="1467105"/>
              <a:ext cx="604579" cy="387279"/>
            </a:xfrm>
            <a:custGeom>
              <a:avLst/>
              <a:gdLst/>
              <a:ahLst/>
              <a:cxnLst/>
              <a:rect l="l" t="t" r="r" b="b"/>
              <a:pathLst>
                <a:path w="9927" h="6359" extrusionOk="0">
                  <a:moveTo>
                    <a:pt x="6718" y="1"/>
                  </a:moveTo>
                  <a:cubicBezTo>
                    <a:pt x="5908" y="1"/>
                    <a:pt x="5099" y="59"/>
                    <a:pt x="4298" y="175"/>
                  </a:cubicBezTo>
                  <a:cubicBezTo>
                    <a:pt x="3422" y="285"/>
                    <a:pt x="2546" y="513"/>
                    <a:pt x="1899" y="1087"/>
                  </a:cubicBezTo>
                  <a:cubicBezTo>
                    <a:pt x="1260" y="1653"/>
                    <a:pt x="986" y="2492"/>
                    <a:pt x="758" y="3332"/>
                  </a:cubicBezTo>
                  <a:cubicBezTo>
                    <a:pt x="457" y="4317"/>
                    <a:pt x="229" y="5302"/>
                    <a:pt x="1" y="6296"/>
                  </a:cubicBezTo>
                  <a:cubicBezTo>
                    <a:pt x="279" y="6339"/>
                    <a:pt x="558" y="6358"/>
                    <a:pt x="837" y="6358"/>
                  </a:cubicBezTo>
                  <a:cubicBezTo>
                    <a:pt x="1822" y="6358"/>
                    <a:pt x="2806" y="6114"/>
                    <a:pt x="3723" y="5758"/>
                  </a:cubicBezTo>
                  <a:cubicBezTo>
                    <a:pt x="4909" y="5266"/>
                    <a:pt x="5967" y="4581"/>
                    <a:pt x="7035" y="3897"/>
                  </a:cubicBezTo>
                  <a:cubicBezTo>
                    <a:pt x="7755" y="3441"/>
                    <a:pt x="8439" y="2985"/>
                    <a:pt x="9014" y="2337"/>
                  </a:cubicBezTo>
                  <a:cubicBezTo>
                    <a:pt x="9543" y="1735"/>
                    <a:pt x="9926" y="896"/>
                    <a:pt x="9844" y="57"/>
                  </a:cubicBezTo>
                  <a:lnTo>
                    <a:pt x="9844" y="57"/>
                  </a:lnTo>
                  <a:lnTo>
                    <a:pt x="9808" y="285"/>
                  </a:lnTo>
                  <a:cubicBezTo>
                    <a:pt x="8785" y="95"/>
                    <a:pt x="7751" y="1"/>
                    <a:pt x="6718" y="1"/>
                  </a:cubicBezTo>
                  <a:close/>
                </a:path>
              </a:pathLst>
            </a:custGeom>
            <a:solidFill>
              <a:srgbClr val="AA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49"/>
            <p:cNvSpPr/>
            <p:nvPr/>
          </p:nvSpPr>
          <p:spPr>
            <a:xfrm>
              <a:off x="7258338" y="2007818"/>
              <a:ext cx="92267" cy="106701"/>
            </a:xfrm>
            <a:custGeom>
              <a:avLst/>
              <a:gdLst/>
              <a:ahLst/>
              <a:cxnLst/>
              <a:rect l="l" t="t" r="r" b="b"/>
              <a:pathLst>
                <a:path w="1515" h="1752" extrusionOk="0">
                  <a:moveTo>
                    <a:pt x="1478" y="0"/>
                  </a:moveTo>
                  <a:lnTo>
                    <a:pt x="1332" y="192"/>
                  </a:lnTo>
                  <a:lnTo>
                    <a:pt x="1287" y="192"/>
                  </a:lnTo>
                  <a:cubicBezTo>
                    <a:pt x="1287" y="192"/>
                    <a:pt x="1287" y="228"/>
                    <a:pt x="1250" y="228"/>
                  </a:cubicBezTo>
                  <a:lnTo>
                    <a:pt x="1214" y="228"/>
                  </a:lnTo>
                  <a:cubicBezTo>
                    <a:pt x="1059" y="155"/>
                    <a:pt x="876" y="73"/>
                    <a:pt x="685" y="73"/>
                  </a:cubicBezTo>
                  <a:lnTo>
                    <a:pt x="530" y="73"/>
                  </a:lnTo>
                  <a:cubicBezTo>
                    <a:pt x="229" y="155"/>
                    <a:pt x="37" y="456"/>
                    <a:pt x="146" y="757"/>
                  </a:cubicBezTo>
                  <a:cubicBezTo>
                    <a:pt x="229" y="1140"/>
                    <a:pt x="493" y="1368"/>
                    <a:pt x="831" y="1487"/>
                  </a:cubicBezTo>
                  <a:cubicBezTo>
                    <a:pt x="949" y="1524"/>
                    <a:pt x="913" y="1633"/>
                    <a:pt x="831" y="1633"/>
                  </a:cubicBezTo>
                  <a:lnTo>
                    <a:pt x="794" y="1633"/>
                  </a:lnTo>
                  <a:cubicBezTo>
                    <a:pt x="457" y="1524"/>
                    <a:pt x="110" y="1259"/>
                    <a:pt x="0" y="912"/>
                  </a:cubicBezTo>
                  <a:lnTo>
                    <a:pt x="0" y="912"/>
                  </a:lnTo>
                  <a:cubicBezTo>
                    <a:pt x="37" y="1031"/>
                    <a:pt x="110" y="1177"/>
                    <a:pt x="192" y="1296"/>
                  </a:cubicBezTo>
                  <a:cubicBezTo>
                    <a:pt x="338" y="1441"/>
                    <a:pt x="758" y="1752"/>
                    <a:pt x="1022" y="1752"/>
                  </a:cubicBezTo>
                  <a:lnTo>
                    <a:pt x="1059" y="1752"/>
                  </a:lnTo>
                  <a:cubicBezTo>
                    <a:pt x="1287" y="1715"/>
                    <a:pt x="1442" y="1332"/>
                    <a:pt x="1515" y="985"/>
                  </a:cubicBezTo>
                  <a:cubicBezTo>
                    <a:pt x="1478" y="839"/>
                    <a:pt x="1478" y="684"/>
                    <a:pt x="1478" y="493"/>
                  </a:cubicBezTo>
                  <a:lnTo>
                    <a:pt x="1515" y="73"/>
                  </a:lnTo>
                  <a:cubicBezTo>
                    <a:pt x="1515" y="37"/>
                    <a:pt x="1478" y="37"/>
                    <a:pt x="1478" y="0"/>
                  </a:cubicBezTo>
                  <a:close/>
                </a:path>
              </a:pathLst>
            </a:custGeom>
            <a:solidFill>
              <a:srgbClr val="EC6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9"/>
            <p:cNvSpPr/>
            <p:nvPr/>
          </p:nvSpPr>
          <p:spPr>
            <a:xfrm>
              <a:off x="7256145" y="2007818"/>
              <a:ext cx="80574" cy="99515"/>
            </a:xfrm>
            <a:custGeom>
              <a:avLst/>
              <a:gdLst/>
              <a:ahLst/>
              <a:cxnLst/>
              <a:rect l="l" t="t" r="r" b="b"/>
              <a:pathLst>
                <a:path w="1323" h="1634" extrusionOk="0">
                  <a:moveTo>
                    <a:pt x="684" y="0"/>
                  </a:moveTo>
                  <a:cubicBezTo>
                    <a:pt x="493" y="0"/>
                    <a:pt x="338" y="73"/>
                    <a:pt x="182" y="192"/>
                  </a:cubicBezTo>
                  <a:cubicBezTo>
                    <a:pt x="36" y="383"/>
                    <a:pt x="0" y="648"/>
                    <a:pt x="36" y="912"/>
                  </a:cubicBezTo>
                  <a:cubicBezTo>
                    <a:pt x="146" y="1259"/>
                    <a:pt x="493" y="1524"/>
                    <a:pt x="830" y="1633"/>
                  </a:cubicBezTo>
                  <a:lnTo>
                    <a:pt x="867" y="1633"/>
                  </a:lnTo>
                  <a:cubicBezTo>
                    <a:pt x="949" y="1633"/>
                    <a:pt x="985" y="1524"/>
                    <a:pt x="867" y="1487"/>
                  </a:cubicBezTo>
                  <a:cubicBezTo>
                    <a:pt x="529" y="1368"/>
                    <a:pt x="265" y="1140"/>
                    <a:pt x="182" y="757"/>
                  </a:cubicBezTo>
                  <a:cubicBezTo>
                    <a:pt x="73" y="456"/>
                    <a:pt x="265" y="155"/>
                    <a:pt x="566" y="73"/>
                  </a:cubicBezTo>
                  <a:lnTo>
                    <a:pt x="721" y="73"/>
                  </a:lnTo>
                  <a:cubicBezTo>
                    <a:pt x="912" y="73"/>
                    <a:pt x="1095" y="155"/>
                    <a:pt x="1250" y="228"/>
                  </a:cubicBezTo>
                  <a:lnTo>
                    <a:pt x="1286" y="228"/>
                  </a:lnTo>
                  <a:cubicBezTo>
                    <a:pt x="1323" y="228"/>
                    <a:pt x="1323" y="192"/>
                    <a:pt x="1323" y="192"/>
                  </a:cubicBezTo>
                  <a:cubicBezTo>
                    <a:pt x="1140" y="119"/>
                    <a:pt x="985" y="37"/>
                    <a:pt x="757" y="0"/>
                  </a:cubicBezTo>
                  <a:close/>
                </a:path>
              </a:pathLst>
            </a:custGeom>
            <a:solidFill>
              <a:srgbClr val="3A1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49"/>
            <p:cNvSpPr/>
            <p:nvPr/>
          </p:nvSpPr>
          <p:spPr>
            <a:xfrm>
              <a:off x="7348354" y="2012264"/>
              <a:ext cx="11693" cy="55604"/>
            </a:xfrm>
            <a:custGeom>
              <a:avLst/>
              <a:gdLst/>
              <a:ahLst/>
              <a:cxnLst/>
              <a:rect l="l" t="t" r="r" b="b"/>
              <a:pathLst>
                <a:path w="192" h="913" extrusionOk="0">
                  <a:moveTo>
                    <a:pt x="37" y="0"/>
                  </a:moveTo>
                  <a:lnTo>
                    <a:pt x="0" y="420"/>
                  </a:lnTo>
                  <a:cubicBezTo>
                    <a:pt x="0" y="611"/>
                    <a:pt x="0" y="766"/>
                    <a:pt x="37" y="912"/>
                  </a:cubicBezTo>
                  <a:cubicBezTo>
                    <a:pt x="82" y="839"/>
                    <a:pt x="119" y="730"/>
                    <a:pt x="119" y="684"/>
                  </a:cubicBezTo>
                  <a:cubicBezTo>
                    <a:pt x="192" y="456"/>
                    <a:pt x="192" y="155"/>
                    <a:pt x="37" y="0"/>
                  </a:cubicBezTo>
                  <a:close/>
                </a:path>
              </a:pathLst>
            </a:custGeom>
            <a:solidFill>
              <a:srgbClr val="FCD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49"/>
            <p:cNvSpPr/>
            <p:nvPr/>
          </p:nvSpPr>
          <p:spPr>
            <a:xfrm>
              <a:off x="7156079" y="2838985"/>
              <a:ext cx="215656" cy="931747"/>
            </a:xfrm>
            <a:custGeom>
              <a:avLst/>
              <a:gdLst/>
              <a:ahLst/>
              <a:cxnLst/>
              <a:rect l="l" t="t" r="r" b="b"/>
              <a:pathLst>
                <a:path w="3541" h="15299" extrusionOk="0">
                  <a:moveTo>
                    <a:pt x="1" y="1"/>
                  </a:moveTo>
                  <a:lnTo>
                    <a:pt x="1" y="14706"/>
                  </a:lnTo>
                  <a:lnTo>
                    <a:pt x="83" y="14706"/>
                  </a:lnTo>
                  <a:cubicBezTo>
                    <a:pt x="800" y="15154"/>
                    <a:pt x="1453" y="15298"/>
                    <a:pt x="1994" y="15298"/>
                  </a:cubicBezTo>
                  <a:cubicBezTo>
                    <a:pt x="2830" y="15298"/>
                    <a:pt x="3402" y="14955"/>
                    <a:pt x="3541" y="14861"/>
                  </a:cubicBezTo>
                  <a:lnTo>
                    <a:pt x="3541" y="156"/>
                  </a:lnTo>
                  <a:cubicBezTo>
                    <a:pt x="2910" y="352"/>
                    <a:pt x="2348" y="420"/>
                    <a:pt x="1871" y="420"/>
                  </a:cubicBezTo>
                  <a:cubicBezTo>
                    <a:pt x="796" y="420"/>
                    <a:pt x="156" y="74"/>
                    <a:pt x="156" y="74"/>
                  </a:cubicBezTo>
                  <a:lnTo>
                    <a:pt x="1" y="1"/>
                  </a:ln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49"/>
            <p:cNvSpPr/>
            <p:nvPr/>
          </p:nvSpPr>
          <p:spPr>
            <a:xfrm>
              <a:off x="7188906" y="2938443"/>
              <a:ext cx="143364" cy="62851"/>
            </a:xfrm>
            <a:custGeom>
              <a:avLst/>
              <a:gdLst/>
              <a:ahLst/>
              <a:cxnLst/>
              <a:rect l="l" t="t" r="r" b="b"/>
              <a:pathLst>
                <a:path w="2354" h="1032" extrusionOk="0">
                  <a:moveTo>
                    <a:pt x="0" y="1"/>
                  </a:moveTo>
                  <a:lnTo>
                    <a:pt x="0" y="1031"/>
                  </a:lnTo>
                  <a:lnTo>
                    <a:pt x="2354" y="1031"/>
                  </a:lnTo>
                  <a:lnTo>
                    <a:pt x="2354"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49"/>
            <p:cNvSpPr/>
            <p:nvPr/>
          </p:nvSpPr>
          <p:spPr>
            <a:xfrm>
              <a:off x="7188906" y="3616861"/>
              <a:ext cx="143364" cy="78930"/>
            </a:xfrm>
            <a:custGeom>
              <a:avLst/>
              <a:gdLst/>
              <a:ahLst/>
              <a:cxnLst/>
              <a:rect l="l" t="t" r="r" b="b"/>
              <a:pathLst>
                <a:path w="2354" h="1296" extrusionOk="0">
                  <a:moveTo>
                    <a:pt x="0" y="0"/>
                  </a:moveTo>
                  <a:lnTo>
                    <a:pt x="0" y="1296"/>
                  </a:lnTo>
                  <a:lnTo>
                    <a:pt x="2354" y="1296"/>
                  </a:lnTo>
                  <a:lnTo>
                    <a:pt x="2354"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49"/>
            <p:cNvSpPr/>
            <p:nvPr/>
          </p:nvSpPr>
          <p:spPr>
            <a:xfrm>
              <a:off x="7197798" y="3415145"/>
              <a:ext cx="118394" cy="143974"/>
            </a:xfrm>
            <a:custGeom>
              <a:avLst/>
              <a:gdLst/>
              <a:ahLst/>
              <a:cxnLst/>
              <a:rect l="l" t="t" r="r" b="b"/>
              <a:pathLst>
                <a:path w="1944" h="2364" extrusionOk="0">
                  <a:moveTo>
                    <a:pt x="994" y="1"/>
                  </a:moveTo>
                  <a:cubicBezTo>
                    <a:pt x="456" y="1"/>
                    <a:pt x="0" y="539"/>
                    <a:pt x="0" y="1187"/>
                  </a:cubicBezTo>
                  <a:cubicBezTo>
                    <a:pt x="0" y="1825"/>
                    <a:pt x="456" y="2363"/>
                    <a:pt x="994" y="2363"/>
                  </a:cubicBezTo>
                  <a:cubicBezTo>
                    <a:pt x="1524" y="2363"/>
                    <a:pt x="1943" y="1825"/>
                    <a:pt x="1943" y="1187"/>
                  </a:cubicBezTo>
                  <a:cubicBezTo>
                    <a:pt x="1943" y="539"/>
                    <a:pt x="1524" y="1"/>
                    <a:pt x="994" y="1"/>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49"/>
            <p:cNvSpPr/>
            <p:nvPr/>
          </p:nvSpPr>
          <p:spPr>
            <a:xfrm>
              <a:off x="7406153" y="2588971"/>
              <a:ext cx="523396" cy="1071762"/>
            </a:xfrm>
            <a:custGeom>
              <a:avLst/>
              <a:gdLst/>
              <a:ahLst/>
              <a:cxnLst/>
              <a:rect l="l" t="t" r="r" b="b"/>
              <a:pathLst>
                <a:path w="8594" h="17598" extrusionOk="0">
                  <a:moveTo>
                    <a:pt x="8484" y="155"/>
                  </a:moveTo>
                  <a:lnTo>
                    <a:pt x="8211" y="12772"/>
                  </a:lnTo>
                  <a:lnTo>
                    <a:pt x="310" y="17443"/>
                  </a:lnTo>
                  <a:lnTo>
                    <a:pt x="82" y="4826"/>
                  </a:lnTo>
                  <a:lnTo>
                    <a:pt x="8484" y="155"/>
                  </a:lnTo>
                  <a:close/>
                  <a:moveTo>
                    <a:pt x="8594" y="0"/>
                  </a:moveTo>
                  <a:lnTo>
                    <a:pt x="46" y="4790"/>
                  </a:lnTo>
                  <a:lnTo>
                    <a:pt x="0" y="4790"/>
                  </a:lnTo>
                  <a:lnTo>
                    <a:pt x="192" y="17525"/>
                  </a:lnTo>
                  <a:lnTo>
                    <a:pt x="228" y="17598"/>
                  </a:lnTo>
                  <a:lnTo>
                    <a:pt x="8293" y="12845"/>
                  </a:lnTo>
                  <a:lnTo>
                    <a:pt x="8329" y="12809"/>
                  </a:lnTo>
                  <a:lnTo>
                    <a:pt x="8594" y="0"/>
                  </a:ln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49"/>
            <p:cNvSpPr/>
            <p:nvPr/>
          </p:nvSpPr>
          <p:spPr>
            <a:xfrm>
              <a:off x="6677187" y="2670096"/>
              <a:ext cx="430642" cy="990640"/>
            </a:xfrm>
            <a:custGeom>
              <a:avLst/>
              <a:gdLst/>
              <a:ahLst/>
              <a:cxnLst/>
              <a:rect l="l" t="t" r="r" b="b"/>
              <a:pathLst>
                <a:path w="7071" h="16266" extrusionOk="0">
                  <a:moveTo>
                    <a:pt x="73" y="110"/>
                  </a:moveTo>
                  <a:lnTo>
                    <a:pt x="6952" y="3266"/>
                  </a:lnTo>
                  <a:lnTo>
                    <a:pt x="6952" y="16111"/>
                  </a:lnTo>
                  <a:lnTo>
                    <a:pt x="110" y="13110"/>
                  </a:lnTo>
                  <a:lnTo>
                    <a:pt x="73" y="110"/>
                  </a:lnTo>
                  <a:close/>
                  <a:moveTo>
                    <a:pt x="0" y="0"/>
                  </a:moveTo>
                  <a:lnTo>
                    <a:pt x="37" y="13146"/>
                  </a:lnTo>
                  <a:lnTo>
                    <a:pt x="37" y="13192"/>
                  </a:lnTo>
                  <a:lnTo>
                    <a:pt x="7070" y="16266"/>
                  </a:lnTo>
                  <a:lnTo>
                    <a:pt x="7070" y="3193"/>
                  </a:lnTo>
                  <a:lnTo>
                    <a:pt x="0" y="0"/>
                  </a:ln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49"/>
            <p:cNvSpPr/>
            <p:nvPr/>
          </p:nvSpPr>
          <p:spPr>
            <a:xfrm>
              <a:off x="7710736" y="2764742"/>
              <a:ext cx="283623" cy="385391"/>
            </a:xfrm>
            <a:custGeom>
              <a:avLst/>
              <a:gdLst/>
              <a:ahLst/>
              <a:cxnLst/>
              <a:rect l="l" t="t" r="r" b="b"/>
              <a:pathLst>
                <a:path w="4657" h="6328" extrusionOk="0">
                  <a:moveTo>
                    <a:pt x="2035" y="0"/>
                  </a:moveTo>
                  <a:cubicBezTo>
                    <a:pt x="2005" y="0"/>
                    <a:pt x="1980" y="13"/>
                    <a:pt x="1960" y="43"/>
                  </a:cubicBezTo>
                  <a:cubicBezTo>
                    <a:pt x="1841" y="271"/>
                    <a:pt x="2188" y="873"/>
                    <a:pt x="2261" y="1064"/>
                  </a:cubicBezTo>
                  <a:cubicBezTo>
                    <a:pt x="2489" y="1448"/>
                    <a:pt x="2753" y="1831"/>
                    <a:pt x="2981" y="2205"/>
                  </a:cubicBezTo>
                  <a:cubicBezTo>
                    <a:pt x="2525" y="1904"/>
                    <a:pt x="2069" y="1603"/>
                    <a:pt x="1613" y="1375"/>
                  </a:cubicBezTo>
                  <a:cubicBezTo>
                    <a:pt x="1554" y="1338"/>
                    <a:pt x="866" y="1004"/>
                    <a:pt x="612" y="1004"/>
                  </a:cubicBezTo>
                  <a:cubicBezTo>
                    <a:pt x="554" y="1004"/>
                    <a:pt x="518" y="1022"/>
                    <a:pt x="518" y="1064"/>
                  </a:cubicBezTo>
                  <a:cubicBezTo>
                    <a:pt x="555" y="1521"/>
                    <a:pt x="974" y="1712"/>
                    <a:pt x="1312" y="1940"/>
                  </a:cubicBezTo>
                  <a:cubicBezTo>
                    <a:pt x="1504" y="2095"/>
                    <a:pt x="1695" y="2205"/>
                    <a:pt x="1887" y="2360"/>
                  </a:cubicBezTo>
                  <a:cubicBezTo>
                    <a:pt x="1952" y="2425"/>
                    <a:pt x="2230" y="2682"/>
                    <a:pt x="2373" y="2701"/>
                  </a:cubicBezTo>
                  <a:lnTo>
                    <a:pt x="2373" y="2701"/>
                  </a:lnTo>
                  <a:cubicBezTo>
                    <a:pt x="2337" y="2703"/>
                    <a:pt x="2301" y="2704"/>
                    <a:pt x="2266" y="2704"/>
                  </a:cubicBezTo>
                  <a:cubicBezTo>
                    <a:pt x="1836" y="2704"/>
                    <a:pt x="1457" y="2539"/>
                    <a:pt x="1047" y="2433"/>
                  </a:cubicBezTo>
                  <a:cubicBezTo>
                    <a:pt x="954" y="2411"/>
                    <a:pt x="556" y="2278"/>
                    <a:pt x="291" y="2278"/>
                  </a:cubicBezTo>
                  <a:cubicBezTo>
                    <a:pt x="118" y="2278"/>
                    <a:pt x="1" y="2335"/>
                    <a:pt x="62" y="2515"/>
                  </a:cubicBezTo>
                  <a:cubicBezTo>
                    <a:pt x="99" y="2624"/>
                    <a:pt x="245" y="2697"/>
                    <a:pt x="363" y="2743"/>
                  </a:cubicBezTo>
                  <a:cubicBezTo>
                    <a:pt x="929" y="2971"/>
                    <a:pt x="1504" y="3199"/>
                    <a:pt x="2069" y="3464"/>
                  </a:cubicBezTo>
                  <a:cubicBezTo>
                    <a:pt x="1577" y="3573"/>
                    <a:pt x="1120" y="3692"/>
                    <a:pt x="628" y="3801"/>
                  </a:cubicBezTo>
                  <a:cubicBezTo>
                    <a:pt x="555" y="3838"/>
                    <a:pt x="436" y="3883"/>
                    <a:pt x="363" y="3956"/>
                  </a:cubicBezTo>
                  <a:cubicBezTo>
                    <a:pt x="290" y="4029"/>
                    <a:pt x="245" y="4148"/>
                    <a:pt x="327" y="4221"/>
                  </a:cubicBezTo>
                  <a:cubicBezTo>
                    <a:pt x="363" y="4294"/>
                    <a:pt x="473" y="4294"/>
                    <a:pt x="555" y="4294"/>
                  </a:cubicBezTo>
                  <a:cubicBezTo>
                    <a:pt x="856" y="4294"/>
                    <a:pt x="1120" y="4294"/>
                    <a:pt x="1431" y="4221"/>
                  </a:cubicBezTo>
                  <a:cubicBezTo>
                    <a:pt x="1591" y="4199"/>
                    <a:pt x="1752" y="4163"/>
                    <a:pt x="1897" y="4163"/>
                  </a:cubicBezTo>
                  <a:cubicBezTo>
                    <a:pt x="1990" y="4163"/>
                    <a:pt x="2076" y="4178"/>
                    <a:pt x="2151" y="4221"/>
                  </a:cubicBezTo>
                  <a:cubicBezTo>
                    <a:pt x="2297" y="4294"/>
                    <a:pt x="2379" y="4412"/>
                    <a:pt x="2452" y="4568"/>
                  </a:cubicBezTo>
                  <a:cubicBezTo>
                    <a:pt x="2799" y="5097"/>
                    <a:pt x="3137" y="5890"/>
                    <a:pt x="3711" y="6273"/>
                  </a:cubicBezTo>
                  <a:cubicBezTo>
                    <a:pt x="3767" y="6310"/>
                    <a:pt x="3821" y="6327"/>
                    <a:pt x="3871" y="6327"/>
                  </a:cubicBezTo>
                  <a:cubicBezTo>
                    <a:pt x="4402" y="6327"/>
                    <a:pt x="4657" y="4492"/>
                    <a:pt x="4624" y="4184"/>
                  </a:cubicBezTo>
                  <a:cubicBezTo>
                    <a:pt x="4541" y="3117"/>
                    <a:pt x="3894" y="2205"/>
                    <a:pt x="3255" y="1448"/>
                  </a:cubicBezTo>
                  <a:cubicBezTo>
                    <a:pt x="3064" y="1183"/>
                    <a:pt x="2872" y="955"/>
                    <a:pt x="2680" y="727"/>
                  </a:cubicBezTo>
                  <a:cubicBezTo>
                    <a:pt x="2617" y="592"/>
                    <a:pt x="2235" y="0"/>
                    <a:pt x="2035" y="0"/>
                  </a:cubicBezTo>
                  <a:close/>
                </a:path>
              </a:pathLst>
            </a:custGeom>
            <a:solidFill>
              <a:srgbClr val="EE7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49"/>
            <p:cNvSpPr/>
            <p:nvPr/>
          </p:nvSpPr>
          <p:spPr>
            <a:xfrm>
              <a:off x="6591799" y="2815293"/>
              <a:ext cx="283562" cy="386000"/>
            </a:xfrm>
            <a:custGeom>
              <a:avLst/>
              <a:gdLst/>
              <a:ahLst/>
              <a:cxnLst/>
              <a:rect l="l" t="t" r="r" b="b"/>
              <a:pathLst>
                <a:path w="4656" h="6338" extrusionOk="0">
                  <a:moveTo>
                    <a:pt x="2623" y="1"/>
                  </a:moveTo>
                  <a:cubicBezTo>
                    <a:pt x="2423" y="1"/>
                    <a:pt x="2039" y="600"/>
                    <a:pt x="1968" y="727"/>
                  </a:cubicBezTo>
                  <a:cubicBezTo>
                    <a:pt x="1785" y="955"/>
                    <a:pt x="1594" y="1183"/>
                    <a:pt x="1402" y="1457"/>
                  </a:cubicBezTo>
                  <a:cubicBezTo>
                    <a:pt x="754" y="2214"/>
                    <a:pt x="107" y="3126"/>
                    <a:pt x="34" y="4194"/>
                  </a:cubicBezTo>
                  <a:cubicBezTo>
                    <a:pt x="1" y="4535"/>
                    <a:pt x="248" y="6337"/>
                    <a:pt x="782" y="6337"/>
                  </a:cubicBezTo>
                  <a:cubicBezTo>
                    <a:pt x="834" y="6337"/>
                    <a:pt x="889" y="6320"/>
                    <a:pt x="946" y="6283"/>
                  </a:cubicBezTo>
                  <a:cubicBezTo>
                    <a:pt x="1475" y="5900"/>
                    <a:pt x="1858" y="5106"/>
                    <a:pt x="2196" y="4568"/>
                  </a:cubicBezTo>
                  <a:cubicBezTo>
                    <a:pt x="2278" y="4422"/>
                    <a:pt x="2351" y="4303"/>
                    <a:pt x="2470" y="4230"/>
                  </a:cubicBezTo>
                  <a:cubicBezTo>
                    <a:pt x="2558" y="4184"/>
                    <a:pt x="2652" y="4168"/>
                    <a:pt x="2749" y="4168"/>
                  </a:cubicBezTo>
                  <a:cubicBezTo>
                    <a:pt x="2903" y="4168"/>
                    <a:pt x="3065" y="4208"/>
                    <a:pt x="3227" y="4230"/>
                  </a:cubicBezTo>
                  <a:cubicBezTo>
                    <a:pt x="3491" y="4303"/>
                    <a:pt x="3792" y="4303"/>
                    <a:pt x="4102" y="4303"/>
                  </a:cubicBezTo>
                  <a:cubicBezTo>
                    <a:pt x="4175" y="4303"/>
                    <a:pt x="4294" y="4303"/>
                    <a:pt x="4331" y="4230"/>
                  </a:cubicBezTo>
                  <a:cubicBezTo>
                    <a:pt x="4404" y="4148"/>
                    <a:pt x="4367" y="4039"/>
                    <a:pt x="4294" y="3966"/>
                  </a:cubicBezTo>
                  <a:cubicBezTo>
                    <a:pt x="4212" y="3884"/>
                    <a:pt x="4102" y="3847"/>
                    <a:pt x="3984" y="3811"/>
                  </a:cubicBezTo>
                  <a:cubicBezTo>
                    <a:pt x="3528" y="3692"/>
                    <a:pt x="3072" y="3582"/>
                    <a:pt x="2579" y="3464"/>
                  </a:cubicBezTo>
                  <a:cubicBezTo>
                    <a:pt x="3154" y="3199"/>
                    <a:pt x="3719" y="2971"/>
                    <a:pt x="4294" y="2743"/>
                  </a:cubicBezTo>
                  <a:cubicBezTo>
                    <a:pt x="4404" y="2707"/>
                    <a:pt x="4522" y="2634"/>
                    <a:pt x="4595" y="2515"/>
                  </a:cubicBezTo>
                  <a:cubicBezTo>
                    <a:pt x="4655" y="2338"/>
                    <a:pt x="4542" y="2282"/>
                    <a:pt x="4372" y="2282"/>
                  </a:cubicBezTo>
                  <a:cubicBezTo>
                    <a:pt x="4105" y="2282"/>
                    <a:pt x="3699" y="2420"/>
                    <a:pt x="3610" y="2442"/>
                  </a:cubicBezTo>
                  <a:cubicBezTo>
                    <a:pt x="3192" y="2542"/>
                    <a:pt x="2806" y="2711"/>
                    <a:pt x="2365" y="2711"/>
                  </a:cubicBezTo>
                  <a:cubicBezTo>
                    <a:pt x="2335" y="2711"/>
                    <a:pt x="2305" y="2710"/>
                    <a:pt x="2275" y="2709"/>
                  </a:cubicBezTo>
                  <a:lnTo>
                    <a:pt x="2275" y="2709"/>
                  </a:lnTo>
                  <a:cubicBezTo>
                    <a:pt x="2403" y="2692"/>
                    <a:pt x="2662" y="2436"/>
                    <a:pt x="2771" y="2369"/>
                  </a:cubicBezTo>
                  <a:cubicBezTo>
                    <a:pt x="2962" y="2214"/>
                    <a:pt x="3154" y="2095"/>
                    <a:pt x="3336" y="1950"/>
                  </a:cubicBezTo>
                  <a:cubicBezTo>
                    <a:pt x="3683" y="1721"/>
                    <a:pt x="4102" y="1530"/>
                    <a:pt x="4139" y="1074"/>
                  </a:cubicBezTo>
                  <a:cubicBezTo>
                    <a:pt x="4139" y="1031"/>
                    <a:pt x="4103" y="1014"/>
                    <a:pt x="4044" y="1014"/>
                  </a:cubicBezTo>
                  <a:cubicBezTo>
                    <a:pt x="3787" y="1014"/>
                    <a:pt x="3094" y="1345"/>
                    <a:pt x="3035" y="1375"/>
                  </a:cubicBezTo>
                  <a:cubicBezTo>
                    <a:pt x="2542" y="1603"/>
                    <a:pt x="2086" y="1913"/>
                    <a:pt x="1667" y="2214"/>
                  </a:cubicBezTo>
                  <a:cubicBezTo>
                    <a:pt x="1895" y="1831"/>
                    <a:pt x="2159" y="1457"/>
                    <a:pt x="2351" y="1074"/>
                  </a:cubicBezTo>
                  <a:cubicBezTo>
                    <a:pt x="2470" y="882"/>
                    <a:pt x="2807" y="271"/>
                    <a:pt x="2698" y="43"/>
                  </a:cubicBezTo>
                  <a:cubicBezTo>
                    <a:pt x="2678" y="14"/>
                    <a:pt x="2652" y="1"/>
                    <a:pt x="2623" y="1"/>
                  </a:cubicBezTo>
                  <a:close/>
                </a:path>
              </a:pathLst>
            </a:custGeom>
            <a:solidFill>
              <a:srgbClr val="EE7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49"/>
            <p:cNvSpPr/>
            <p:nvPr/>
          </p:nvSpPr>
          <p:spPr>
            <a:xfrm>
              <a:off x="7264976" y="2165013"/>
              <a:ext cx="113400" cy="86177"/>
            </a:xfrm>
            <a:custGeom>
              <a:avLst/>
              <a:gdLst/>
              <a:ahLst/>
              <a:cxnLst/>
              <a:rect l="l" t="t" r="r" b="b"/>
              <a:pathLst>
                <a:path w="1862" h="1415" extrusionOk="0">
                  <a:moveTo>
                    <a:pt x="1789" y="1"/>
                  </a:moveTo>
                  <a:cubicBezTo>
                    <a:pt x="1753" y="1"/>
                    <a:pt x="1753" y="1"/>
                    <a:pt x="1716" y="46"/>
                  </a:cubicBezTo>
                  <a:cubicBezTo>
                    <a:pt x="1716" y="46"/>
                    <a:pt x="1680" y="83"/>
                    <a:pt x="1680" y="119"/>
                  </a:cubicBezTo>
                  <a:cubicBezTo>
                    <a:pt x="1634" y="229"/>
                    <a:pt x="1634" y="347"/>
                    <a:pt x="1597" y="457"/>
                  </a:cubicBezTo>
                  <a:cubicBezTo>
                    <a:pt x="1561" y="539"/>
                    <a:pt x="1524" y="612"/>
                    <a:pt x="1451" y="731"/>
                  </a:cubicBezTo>
                  <a:cubicBezTo>
                    <a:pt x="1406" y="767"/>
                    <a:pt x="1369" y="840"/>
                    <a:pt x="1296" y="877"/>
                  </a:cubicBezTo>
                  <a:cubicBezTo>
                    <a:pt x="1260" y="959"/>
                    <a:pt x="1178" y="1032"/>
                    <a:pt x="1105" y="1068"/>
                  </a:cubicBezTo>
                  <a:cubicBezTo>
                    <a:pt x="1032" y="1105"/>
                    <a:pt x="950" y="1141"/>
                    <a:pt x="913" y="1141"/>
                  </a:cubicBezTo>
                  <a:cubicBezTo>
                    <a:pt x="840" y="1187"/>
                    <a:pt x="767" y="1187"/>
                    <a:pt x="685" y="1187"/>
                  </a:cubicBezTo>
                  <a:lnTo>
                    <a:pt x="494" y="1187"/>
                  </a:lnTo>
                  <a:cubicBezTo>
                    <a:pt x="457" y="1141"/>
                    <a:pt x="421" y="1141"/>
                    <a:pt x="384" y="1105"/>
                  </a:cubicBezTo>
                  <a:cubicBezTo>
                    <a:pt x="348" y="1068"/>
                    <a:pt x="311" y="1068"/>
                    <a:pt x="311" y="1032"/>
                  </a:cubicBezTo>
                  <a:cubicBezTo>
                    <a:pt x="266" y="995"/>
                    <a:pt x="229" y="913"/>
                    <a:pt x="229" y="877"/>
                  </a:cubicBezTo>
                  <a:cubicBezTo>
                    <a:pt x="193" y="840"/>
                    <a:pt x="193" y="767"/>
                    <a:pt x="193" y="731"/>
                  </a:cubicBezTo>
                  <a:lnTo>
                    <a:pt x="193" y="457"/>
                  </a:lnTo>
                  <a:cubicBezTo>
                    <a:pt x="193" y="420"/>
                    <a:pt x="229" y="384"/>
                    <a:pt x="229" y="347"/>
                  </a:cubicBezTo>
                  <a:cubicBezTo>
                    <a:pt x="229" y="274"/>
                    <a:pt x="193" y="229"/>
                    <a:pt x="156" y="192"/>
                  </a:cubicBezTo>
                  <a:cubicBezTo>
                    <a:pt x="120" y="192"/>
                    <a:pt x="37" y="229"/>
                    <a:pt x="37" y="311"/>
                  </a:cubicBezTo>
                  <a:cubicBezTo>
                    <a:pt x="1" y="384"/>
                    <a:pt x="1" y="503"/>
                    <a:pt x="1" y="576"/>
                  </a:cubicBezTo>
                  <a:lnTo>
                    <a:pt x="1" y="804"/>
                  </a:lnTo>
                  <a:cubicBezTo>
                    <a:pt x="1" y="959"/>
                    <a:pt x="83" y="1068"/>
                    <a:pt x="156" y="1187"/>
                  </a:cubicBezTo>
                  <a:cubicBezTo>
                    <a:pt x="193" y="1260"/>
                    <a:pt x="311" y="1333"/>
                    <a:pt x="384" y="1369"/>
                  </a:cubicBezTo>
                  <a:cubicBezTo>
                    <a:pt x="494" y="1415"/>
                    <a:pt x="612" y="1415"/>
                    <a:pt x="722" y="1415"/>
                  </a:cubicBezTo>
                  <a:cubicBezTo>
                    <a:pt x="840" y="1415"/>
                    <a:pt x="950" y="1369"/>
                    <a:pt x="1068" y="1296"/>
                  </a:cubicBezTo>
                  <a:cubicBezTo>
                    <a:pt x="1178" y="1260"/>
                    <a:pt x="1333" y="1141"/>
                    <a:pt x="1406" y="1032"/>
                  </a:cubicBezTo>
                  <a:cubicBezTo>
                    <a:pt x="1524" y="959"/>
                    <a:pt x="1634" y="804"/>
                    <a:pt x="1716" y="649"/>
                  </a:cubicBezTo>
                  <a:cubicBezTo>
                    <a:pt x="1789" y="503"/>
                    <a:pt x="1826" y="311"/>
                    <a:pt x="1862" y="156"/>
                  </a:cubicBezTo>
                  <a:lnTo>
                    <a:pt x="1862" y="46"/>
                  </a:lnTo>
                  <a:lnTo>
                    <a:pt x="1826" y="46"/>
                  </a:lnTo>
                  <a:lnTo>
                    <a:pt x="1789" y="1"/>
                  </a:ln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4397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37"/>
                                        </p:tgtEl>
                                        <p:attrNameLst>
                                          <p:attrName>style.visibility</p:attrName>
                                        </p:attrNameLst>
                                      </p:cBhvr>
                                      <p:to>
                                        <p:strVal val="visible"/>
                                      </p:to>
                                    </p:set>
                                    <p:anim calcmode="lin" valueType="num">
                                      <p:cBhvr>
                                        <p:cTn id="7" dur="500" fill="hold"/>
                                        <p:tgtEl>
                                          <p:spTgt spid="3537"/>
                                        </p:tgtEl>
                                        <p:attrNameLst>
                                          <p:attrName>ppt_w</p:attrName>
                                        </p:attrNameLst>
                                      </p:cBhvr>
                                      <p:tavLst>
                                        <p:tav tm="0">
                                          <p:val>
                                            <p:fltVal val="0"/>
                                          </p:val>
                                        </p:tav>
                                        <p:tav tm="100000">
                                          <p:val>
                                            <p:strVal val="#ppt_w"/>
                                          </p:val>
                                        </p:tav>
                                      </p:tavLst>
                                    </p:anim>
                                    <p:anim calcmode="lin" valueType="num">
                                      <p:cBhvr>
                                        <p:cTn id="8" dur="500" fill="hold"/>
                                        <p:tgtEl>
                                          <p:spTgt spid="3537"/>
                                        </p:tgtEl>
                                        <p:attrNameLst>
                                          <p:attrName>ppt_h</p:attrName>
                                        </p:attrNameLst>
                                      </p:cBhvr>
                                      <p:tavLst>
                                        <p:tav tm="0">
                                          <p:val>
                                            <p:fltVal val="0"/>
                                          </p:val>
                                        </p:tav>
                                        <p:tav tm="100000">
                                          <p:val>
                                            <p:strVal val="#ppt_h"/>
                                          </p:val>
                                        </p:tav>
                                      </p:tavLst>
                                    </p:anim>
                                    <p:animEffect transition="in" filter="fade">
                                      <p:cBhvr>
                                        <p:cTn id="9" dur="500"/>
                                        <p:tgtEl>
                                          <p:spTgt spid="3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055F33D-A405-45EA-A7BA-B395D23E2010}"/>
              </a:ext>
            </a:extLst>
          </p:cNvPr>
          <p:cNvSpPr>
            <a:spLocks noGrp="1"/>
          </p:cNvSpPr>
          <p:nvPr>
            <p:ph type="title"/>
          </p:nvPr>
        </p:nvSpPr>
        <p:spPr>
          <a:xfrm>
            <a:off x="16648" y="97683"/>
            <a:ext cx="6917552" cy="522023"/>
          </a:xfrm>
        </p:spPr>
        <p:txBody>
          <a:bodyPr>
            <a:noAutofit/>
          </a:bodyPr>
          <a:lstStyle/>
          <a:p>
            <a:r>
              <a:rPr lang="en-US" sz="3600" dirty="0">
                <a:solidFill>
                  <a:srgbClr val="FF0000"/>
                </a:solidFill>
              </a:rPr>
              <a:t>3. Một số thành tựu văn hoá </a:t>
            </a:r>
            <a:r>
              <a:rPr lang="en-US" sz="3600" dirty="0" err="1">
                <a:solidFill>
                  <a:srgbClr val="FF0000"/>
                </a:solidFill>
              </a:rPr>
              <a:t>tiêu</a:t>
            </a:r>
            <a:r>
              <a:rPr lang="en-US" sz="3600" dirty="0">
                <a:solidFill>
                  <a:srgbClr val="FF0000"/>
                </a:solidFill>
              </a:rPr>
              <a:t> </a:t>
            </a:r>
            <a:r>
              <a:rPr lang="en-US" sz="3600" dirty="0" err="1">
                <a:solidFill>
                  <a:srgbClr val="FF0000"/>
                </a:solidFill>
              </a:rPr>
              <a:t>biểu</a:t>
            </a:r>
            <a:r>
              <a:rPr lang="en-US" sz="3600" dirty="0">
                <a:solidFill>
                  <a:srgbClr val="FF0000"/>
                </a:solidFill>
              </a:rPr>
              <a:t>.</a:t>
            </a:r>
          </a:p>
        </p:txBody>
      </p:sp>
      <p:sp>
        <p:nvSpPr>
          <p:cNvPr id="3" name="Chỗ dành sẵn cho Nội dung 2">
            <a:extLst>
              <a:ext uri="{FF2B5EF4-FFF2-40B4-BE49-F238E27FC236}">
                <a16:creationId xmlns:a16="http://schemas.microsoft.com/office/drawing/2014/main" id="{4A11E216-ADE6-4B59-A1CD-F114D4A36C45}"/>
              </a:ext>
            </a:extLst>
          </p:cNvPr>
          <p:cNvSpPr>
            <a:spLocks noGrp="1"/>
          </p:cNvSpPr>
          <p:nvPr>
            <p:ph idx="1"/>
          </p:nvPr>
        </p:nvSpPr>
        <p:spPr>
          <a:xfrm>
            <a:off x="137583" y="717285"/>
            <a:ext cx="8921750" cy="3263504"/>
          </a:xfrm>
        </p:spPr>
        <p:txBody>
          <a:bodyPr>
            <a:normAutofit/>
          </a:bodyPr>
          <a:lstStyle/>
          <a:p>
            <a:pPr marL="139700" indent="0" algn="just">
              <a:lnSpc>
                <a:spcPct val="107000"/>
              </a:lnSpc>
              <a:spcAft>
                <a:spcPts val="600"/>
              </a:spcAft>
              <a:buNone/>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Kể</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tên</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một</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số</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thành</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tựu</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văn</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hoá</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tiêu</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biểu</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của</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Champa</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Các</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thành</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tựu</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nào</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còn</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tồn</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tại</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đến</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ngày</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nay ?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39700" indent="0">
              <a:buNone/>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Quan sát hình và sử dụng thông tin của tư liệu, nêu nhận xét về các công trình tiêu biểu của người Chăm xưa </a:t>
            </a:r>
            <a:endParaRPr lang="en-US" sz="1800" dirty="0"/>
          </a:p>
        </p:txBody>
      </p:sp>
      <p:pic>
        <p:nvPicPr>
          <p:cNvPr id="3074" name="Picture 2" descr="Không có mô tả ảnh.">
            <a:extLst>
              <a:ext uri="{FF2B5EF4-FFF2-40B4-BE49-F238E27FC236}">
                <a16:creationId xmlns:a16="http://schemas.microsoft.com/office/drawing/2014/main" id="{0157C62A-9640-44EB-A6F1-C6A966591D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590" y="2095816"/>
            <a:ext cx="3718568" cy="3047684"/>
          </a:xfrm>
          <a:prstGeom prst="rect">
            <a:avLst/>
          </a:prstGeom>
          <a:noFill/>
          <a:extLst>
            <a:ext uri="{909E8E84-426E-40DD-AFC4-6F175D3DCCD1}">
              <a14:hiddenFill xmlns:a14="http://schemas.microsoft.com/office/drawing/2010/main">
                <a:solidFill>
                  <a:srgbClr val="FFFFFF"/>
                </a:solidFill>
              </a14:hiddenFill>
            </a:ext>
          </a:extLst>
        </p:spPr>
      </p:pic>
      <p:pic>
        <p:nvPicPr>
          <p:cNvPr id="5" name="Hình ảnh 4">
            <a:extLst>
              <a:ext uri="{FF2B5EF4-FFF2-40B4-BE49-F238E27FC236}">
                <a16:creationId xmlns:a16="http://schemas.microsoft.com/office/drawing/2014/main" id="{72ABC80F-68A6-4FA9-B978-C82B550843F4}"/>
              </a:ext>
            </a:extLst>
          </p:cNvPr>
          <p:cNvPicPr>
            <a:picLocks noChangeAspect="1"/>
          </p:cNvPicPr>
          <p:nvPr/>
        </p:nvPicPr>
        <p:blipFill>
          <a:blip r:embed="rId3" cstate="print"/>
          <a:stretch>
            <a:fillRect/>
          </a:stretch>
        </p:blipFill>
        <p:spPr>
          <a:xfrm>
            <a:off x="4571999" y="2095817"/>
            <a:ext cx="4567766" cy="2950000"/>
          </a:xfrm>
          <a:prstGeom prst="rect">
            <a:avLst/>
          </a:prstGeom>
        </p:spPr>
      </p:pic>
    </p:spTree>
    <p:extLst>
      <p:ext uri="{BB962C8B-B14F-4D97-AF65-F5344CB8AC3E}">
        <p14:creationId xmlns:p14="http://schemas.microsoft.com/office/powerpoint/2010/main" val="1874250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49"/>
        <p:cNvGrpSpPr/>
        <p:nvPr/>
      </p:nvGrpSpPr>
      <p:grpSpPr>
        <a:xfrm>
          <a:off x="0" y="0"/>
          <a:ext cx="0" cy="0"/>
          <a:chOff x="0" y="0"/>
          <a:chExt cx="0" cy="0"/>
        </a:xfrm>
      </p:grpSpPr>
      <p:sp>
        <p:nvSpPr>
          <p:cNvPr id="71" name="Google Shape;3584;p50"/>
          <p:cNvSpPr/>
          <p:nvPr/>
        </p:nvSpPr>
        <p:spPr>
          <a:xfrm>
            <a:off x="685800" y="478476"/>
            <a:ext cx="707400" cy="569274"/>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585;p50"/>
          <p:cNvSpPr txBox="1">
            <a:spLocks noGrp="1"/>
          </p:cNvSpPr>
          <p:nvPr>
            <p:ph type="title"/>
          </p:nvPr>
        </p:nvSpPr>
        <p:spPr>
          <a:xfrm>
            <a:off x="1219200" y="404250"/>
            <a:ext cx="7391400" cy="71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400" dirty="0" err="1"/>
              <a:t>Một</a:t>
            </a:r>
            <a:r>
              <a:rPr lang="en-US" sz="3400" dirty="0"/>
              <a:t> </a:t>
            </a:r>
            <a:r>
              <a:rPr lang="en-US" sz="3400" dirty="0" err="1"/>
              <a:t>số</a:t>
            </a:r>
            <a:r>
              <a:rPr lang="en-US" sz="3400" dirty="0"/>
              <a:t> </a:t>
            </a:r>
            <a:r>
              <a:rPr lang="en-US" sz="3400" dirty="0" err="1"/>
              <a:t>thành</a:t>
            </a:r>
            <a:r>
              <a:rPr lang="en-US" sz="3400" dirty="0"/>
              <a:t> </a:t>
            </a:r>
            <a:r>
              <a:rPr lang="en-US" sz="3400" dirty="0" err="1"/>
              <a:t>tựu</a:t>
            </a:r>
            <a:r>
              <a:rPr lang="en-US" sz="3400" dirty="0"/>
              <a:t> </a:t>
            </a:r>
            <a:r>
              <a:rPr lang="en-US" sz="3400" dirty="0" err="1"/>
              <a:t>văn</a:t>
            </a:r>
            <a:r>
              <a:rPr lang="en-US" sz="3400" dirty="0"/>
              <a:t> </a:t>
            </a:r>
            <a:r>
              <a:rPr lang="en-US" sz="3400" dirty="0" err="1"/>
              <a:t>hóa</a:t>
            </a:r>
            <a:r>
              <a:rPr lang="en-US" sz="3400" dirty="0"/>
              <a:t> </a:t>
            </a:r>
            <a:r>
              <a:rPr lang="en-US" sz="3400" dirty="0" err="1"/>
              <a:t>tiêu</a:t>
            </a:r>
            <a:r>
              <a:rPr lang="en-US" sz="3400" dirty="0"/>
              <a:t> </a:t>
            </a:r>
            <a:r>
              <a:rPr lang="en-US" sz="3400" dirty="0" err="1"/>
              <a:t>biểu</a:t>
            </a:r>
            <a:endParaRPr sz="3400" dirty="0"/>
          </a:p>
        </p:txBody>
      </p:sp>
      <p:sp>
        <p:nvSpPr>
          <p:cNvPr id="73" name="Google Shape;3587;p50"/>
          <p:cNvSpPr txBox="1">
            <a:spLocks noGrp="1"/>
          </p:cNvSpPr>
          <p:nvPr>
            <p:ph type="title" idx="2"/>
          </p:nvPr>
        </p:nvSpPr>
        <p:spPr>
          <a:xfrm>
            <a:off x="457200" y="514350"/>
            <a:ext cx="10491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3</a:t>
            </a:r>
            <a:endParaRPr sz="3600" dirty="0"/>
          </a:p>
        </p:txBody>
      </p:sp>
      <p:sp>
        <p:nvSpPr>
          <p:cNvPr id="74" name="Google Shape;3905;p51"/>
          <p:cNvSpPr/>
          <p:nvPr/>
        </p:nvSpPr>
        <p:spPr>
          <a:xfrm>
            <a:off x="457200" y="1123950"/>
            <a:ext cx="746452" cy="596786"/>
          </a:xfrm>
          <a:custGeom>
            <a:avLst/>
            <a:gdLst/>
            <a:ahLst/>
            <a:cxnLst/>
            <a:rect l="l" t="t" r="r" b="b"/>
            <a:pathLst>
              <a:path w="23875" h="19088" extrusionOk="0">
                <a:moveTo>
                  <a:pt x="602" y="0"/>
                </a:moveTo>
                <a:cubicBezTo>
                  <a:pt x="286" y="0"/>
                  <a:pt x="0" y="266"/>
                  <a:pt x="0" y="612"/>
                </a:cubicBezTo>
                <a:lnTo>
                  <a:pt x="302" y="14561"/>
                </a:lnTo>
                <a:cubicBezTo>
                  <a:pt x="302" y="14789"/>
                  <a:pt x="457" y="14980"/>
                  <a:pt x="685" y="15090"/>
                </a:cubicBezTo>
                <a:lnTo>
                  <a:pt x="9962" y="18593"/>
                </a:lnTo>
                <a:cubicBezTo>
                  <a:pt x="9962" y="18593"/>
                  <a:pt x="10670" y="19087"/>
                  <a:pt x="11681" y="19087"/>
                </a:cubicBezTo>
                <a:cubicBezTo>
                  <a:pt x="11716" y="19087"/>
                  <a:pt x="11751" y="19087"/>
                  <a:pt x="11787" y="19085"/>
                </a:cubicBezTo>
                <a:cubicBezTo>
                  <a:pt x="11822" y="19087"/>
                  <a:pt x="11857" y="19087"/>
                  <a:pt x="11892" y="19087"/>
                </a:cubicBezTo>
                <a:cubicBezTo>
                  <a:pt x="12895" y="19087"/>
                  <a:pt x="13612" y="18593"/>
                  <a:pt x="13612" y="18593"/>
                </a:cubicBezTo>
                <a:lnTo>
                  <a:pt x="23190" y="15090"/>
                </a:lnTo>
                <a:cubicBezTo>
                  <a:pt x="23418" y="14980"/>
                  <a:pt x="23564" y="14789"/>
                  <a:pt x="23564" y="14561"/>
                </a:cubicBezTo>
                <a:lnTo>
                  <a:pt x="23875" y="612"/>
                </a:lnTo>
                <a:cubicBezTo>
                  <a:pt x="23875" y="266"/>
                  <a:pt x="23589" y="0"/>
                  <a:pt x="23273" y="0"/>
                </a:cubicBezTo>
                <a:cubicBezTo>
                  <a:pt x="23207" y="0"/>
                  <a:pt x="23139" y="12"/>
                  <a:pt x="23072" y="37"/>
                </a:cubicBezTo>
                <a:lnTo>
                  <a:pt x="13529" y="4070"/>
                </a:lnTo>
                <a:lnTo>
                  <a:pt x="10154" y="4070"/>
                </a:lnTo>
                <a:lnTo>
                  <a:pt x="803" y="37"/>
                </a:lnTo>
                <a:cubicBezTo>
                  <a:pt x="736" y="12"/>
                  <a:pt x="668" y="0"/>
                  <a:pt x="602"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TextBox 113"/>
          <p:cNvSpPr txBox="1"/>
          <p:nvPr/>
        </p:nvSpPr>
        <p:spPr>
          <a:xfrm>
            <a:off x="1219200" y="1123950"/>
            <a:ext cx="7315200" cy="5539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000" dirty="0">
                <a:solidFill>
                  <a:srgbClr val="FF0000"/>
                </a:solidFill>
                <a:latin typeface="Patrick Hand" charset="0"/>
              </a:rPr>
              <a:t>a. </a:t>
            </a:r>
            <a:r>
              <a:rPr lang="en-US" sz="3000" dirty="0" err="1">
                <a:solidFill>
                  <a:srgbClr val="FF0000"/>
                </a:solidFill>
                <a:latin typeface="Patrick Hand" charset="0"/>
              </a:rPr>
              <a:t>Chữ</a:t>
            </a:r>
            <a:r>
              <a:rPr lang="en-US" sz="3000" dirty="0">
                <a:solidFill>
                  <a:srgbClr val="FF0000"/>
                </a:solidFill>
                <a:latin typeface="Patrick Hand" charset="0"/>
              </a:rPr>
              <a:t> </a:t>
            </a:r>
            <a:r>
              <a:rPr lang="en-US" sz="3000" dirty="0" err="1">
                <a:solidFill>
                  <a:srgbClr val="FF0000"/>
                </a:solidFill>
                <a:latin typeface="Patrick Hand" charset="0"/>
              </a:rPr>
              <a:t>viết</a:t>
            </a:r>
            <a:r>
              <a:rPr lang="en-US" sz="3000" dirty="0">
                <a:solidFill>
                  <a:srgbClr val="FF0000"/>
                </a:solidFill>
                <a:latin typeface="Patrick Hand" charset="0"/>
              </a:rPr>
              <a:t>.</a:t>
            </a:r>
          </a:p>
        </p:txBody>
      </p:sp>
      <p:grpSp>
        <p:nvGrpSpPr>
          <p:cNvPr id="2" name="Google Shape;7212;p83"/>
          <p:cNvGrpSpPr/>
          <p:nvPr/>
        </p:nvGrpSpPr>
        <p:grpSpPr>
          <a:xfrm>
            <a:off x="7620000" y="2343150"/>
            <a:ext cx="975159" cy="2386337"/>
            <a:chOff x="3815318" y="1837475"/>
            <a:chExt cx="975159" cy="2386337"/>
          </a:xfrm>
        </p:grpSpPr>
        <p:sp>
          <p:nvSpPr>
            <p:cNvPr id="55" name="Google Shape;7213;p83"/>
            <p:cNvSpPr/>
            <p:nvPr/>
          </p:nvSpPr>
          <p:spPr>
            <a:xfrm>
              <a:off x="3815318" y="2353277"/>
              <a:ext cx="321010" cy="400632"/>
            </a:xfrm>
            <a:custGeom>
              <a:avLst/>
              <a:gdLst/>
              <a:ahLst/>
              <a:cxnLst/>
              <a:rect l="l" t="t" r="r" b="b"/>
              <a:pathLst>
                <a:path w="3947" h="4926" extrusionOk="0">
                  <a:moveTo>
                    <a:pt x="1835" y="0"/>
                  </a:moveTo>
                  <a:cubicBezTo>
                    <a:pt x="1822" y="0"/>
                    <a:pt x="1809" y="2"/>
                    <a:pt x="1794" y="7"/>
                  </a:cubicBezTo>
                  <a:cubicBezTo>
                    <a:pt x="1342" y="93"/>
                    <a:pt x="1" y="1829"/>
                    <a:pt x="1" y="2037"/>
                  </a:cubicBezTo>
                  <a:cubicBezTo>
                    <a:pt x="29" y="2245"/>
                    <a:pt x="898" y="4161"/>
                    <a:pt x="898" y="4161"/>
                  </a:cubicBezTo>
                  <a:cubicBezTo>
                    <a:pt x="1262" y="4782"/>
                    <a:pt x="1501" y="4926"/>
                    <a:pt x="1719" y="4926"/>
                  </a:cubicBezTo>
                  <a:cubicBezTo>
                    <a:pt x="1805" y="4926"/>
                    <a:pt x="1888" y="4903"/>
                    <a:pt x="1974" y="4878"/>
                  </a:cubicBezTo>
                  <a:cubicBezTo>
                    <a:pt x="2268" y="4785"/>
                    <a:pt x="3882" y="3953"/>
                    <a:pt x="3918" y="3831"/>
                  </a:cubicBezTo>
                  <a:cubicBezTo>
                    <a:pt x="3947" y="3709"/>
                    <a:pt x="2777" y="868"/>
                    <a:pt x="2777" y="868"/>
                  </a:cubicBezTo>
                  <a:lnTo>
                    <a:pt x="2304" y="868"/>
                  </a:lnTo>
                  <a:lnTo>
                    <a:pt x="1852" y="215"/>
                  </a:lnTo>
                  <a:lnTo>
                    <a:pt x="1945" y="93"/>
                  </a:lnTo>
                  <a:cubicBezTo>
                    <a:pt x="1945" y="93"/>
                    <a:pt x="1918" y="0"/>
                    <a:pt x="1835"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214;p83"/>
            <p:cNvSpPr/>
            <p:nvPr/>
          </p:nvSpPr>
          <p:spPr>
            <a:xfrm>
              <a:off x="3859074" y="2375399"/>
              <a:ext cx="172826" cy="112073"/>
            </a:xfrm>
            <a:custGeom>
              <a:avLst/>
              <a:gdLst/>
              <a:ahLst/>
              <a:cxnLst/>
              <a:rect l="l" t="t" r="r" b="b"/>
              <a:pathLst>
                <a:path w="2125" h="1378" extrusionOk="0">
                  <a:moveTo>
                    <a:pt x="1945" y="0"/>
                  </a:moveTo>
                  <a:lnTo>
                    <a:pt x="1" y="1378"/>
                  </a:lnTo>
                  <a:lnTo>
                    <a:pt x="2125" y="596"/>
                  </a:lnTo>
                  <a:lnTo>
                    <a:pt x="2125" y="567"/>
                  </a:lnTo>
                  <a:lnTo>
                    <a:pt x="194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215;p83"/>
            <p:cNvSpPr/>
            <p:nvPr/>
          </p:nvSpPr>
          <p:spPr>
            <a:xfrm>
              <a:off x="3859074" y="2348560"/>
              <a:ext cx="152982" cy="143629"/>
            </a:xfrm>
            <a:custGeom>
              <a:avLst/>
              <a:gdLst/>
              <a:ahLst/>
              <a:cxnLst/>
              <a:rect l="l" t="t" r="r" b="b"/>
              <a:pathLst>
                <a:path w="1881" h="1766" extrusionOk="0">
                  <a:moveTo>
                    <a:pt x="1522" y="0"/>
                  </a:moveTo>
                  <a:lnTo>
                    <a:pt x="1" y="1765"/>
                  </a:lnTo>
                  <a:lnTo>
                    <a:pt x="1881" y="481"/>
                  </a:lnTo>
                  <a:lnTo>
                    <a:pt x="1852" y="452"/>
                  </a:lnTo>
                  <a:lnTo>
                    <a:pt x="152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216;p83"/>
            <p:cNvSpPr/>
            <p:nvPr/>
          </p:nvSpPr>
          <p:spPr>
            <a:xfrm>
              <a:off x="4150890" y="4121335"/>
              <a:ext cx="206660" cy="44000"/>
            </a:xfrm>
            <a:custGeom>
              <a:avLst/>
              <a:gdLst/>
              <a:ahLst/>
              <a:cxnLst/>
              <a:rect l="l" t="t" r="r" b="b"/>
              <a:pathLst>
                <a:path w="2541" h="541" extrusionOk="0">
                  <a:moveTo>
                    <a:pt x="2540" y="0"/>
                  </a:moveTo>
                  <a:lnTo>
                    <a:pt x="2540" y="0"/>
                  </a:lnTo>
                  <a:cubicBezTo>
                    <a:pt x="1897" y="149"/>
                    <a:pt x="1146" y="317"/>
                    <a:pt x="450" y="317"/>
                  </a:cubicBezTo>
                  <a:cubicBezTo>
                    <a:pt x="307" y="317"/>
                    <a:pt x="166" y="310"/>
                    <a:pt x="29" y="294"/>
                  </a:cubicBezTo>
                  <a:cubicBezTo>
                    <a:pt x="29" y="388"/>
                    <a:pt x="29" y="445"/>
                    <a:pt x="0" y="538"/>
                  </a:cubicBezTo>
                  <a:cubicBezTo>
                    <a:pt x="59" y="540"/>
                    <a:pt x="119" y="541"/>
                    <a:pt x="179" y="541"/>
                  </a:cubicBezTo>
                  <a:cubicBezTo>
                    <a:pt x="1077" y="541"/>
                    <a:pt x="2166" y="351"/>
                    <a:pt x="2361" y="237"/>
                  </a:cubicBezTo>
                  <a:cubicBezTo>
                    <a:pt x="2447" y="208"/>
                    <a:pt x="2511" y="115"/>
                    <a:pt x="2540"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217;p83"/>
            <p:cNvSpPr/>
            <p:nvPr/>
          </p:nvSpPr>
          <p:spPr>
            <a:xfrm>
              <a:off x="4140968" y="4046022"/>
              <a:ext cx="223576" cy="101175"/>
            </a:xfrm>
            <a:custGeom>
              <a:avLst/>
              <a:gdLst/>
              <a:ahLst/>
              <a:cxnLst/>
              <a:rect l="l" t="t" r="r" b="b"/>
              <a:pathLst>
                <a:path w="2749" h="1244" extrusionOk="0">
                  <a:moveTo>
                    <a:pt x="1557" y="1"/>
                  </a:moveTo>
                  <a:cubicBezTo>
                    <a:pt x="1557" y="1"/>
                    <a:pt x="632" y="359"/>
                    <a:pt x="180" y="474"/>
                  </a:cubicBezTo>
                  <a:cubicBezTo>
                    <a:pt x="122" y="474"/>
                    <a:pt x="58" y="503"/>
                    <a:pt x="0" y="503"/>
                  </a:cubicBezTo>
                  <a:cubicBezTo>
                    <a:pt x="93" y="747"/>
                    <a:pt x="151" y="983"/>
                    <a:pt x="151" y="1220"/>
                  </a:cubicBezTo>
                  <a:cubicBezTo>
                    <a:pt x="288" y="1236"/>
                    <a:pt x="429" y="1243"/>
                    <a:pt x="572" y="1243"/>
                  </a:cubicBezTo>
                  <a:cubicBezTo>
                    <a:pt x="1268" y="1243"/>
                    <a:pt x="2019" y="1075"/>
                    <a:pt x="2662" y="926"/>
                  </a:cubicBezTo>
                  <a:cubicBezTo>
                    <a:pt x="2748" y="625"/>
                    <a:pt x="2719" y="237"/>
                    <a:pt x="2719" y="237"/>
                  </a:cubicBezTo>
                  <a:lnTo>
                    <a:pt x="2719" y="237"/>
                  </a:lnTo>
                  <a:cubicBezTo>
                    <a:pt x="2593" y="255"/>
                    <a:pt x="2479" y="263"/>
                    <a:pt x="2376" y="263"/>
                  </a:cubicBezTo>
                  <a:cubicBezTo>
                    <a:pt x="1772" y="263"/>
                    <a:pt x="1557" y="1"/>
                    <a:pt x="1557" y="1"/>
                  </a:cubicBezTo>
                  <a:close/>
                </a:path>
              </a:pathLst>
            </a:custGeom>
            <a:solidFill>
              <a:srgbClr val="FE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218;p83"/>
            <p:cNvSpPr/>
            <p:nvPr/>
          </p:nvSpPr>
          <p:spPr>
            <a:xfrm>
              <a:off x="4072650" y="4086851"/>
              <a:ext cx="80598" cy="58476"/>
            </a:xfrm>
            <a:custGeom>
              <a:avLst/>
              <a:gdLst/>
              <a:ahLst/>
              <a:cxnLst/>
              <a:rect l="l" t="t" r="r" b="b"/>
              <a:pathLst>
                <a:path w="991" h="719" extrusionOk="0">
                  <a:moveTo>
                    <a:pt x="840" y="1"/>
                  </a:moveTo>
                  <a:cubicBezTo>
                    <a:pt x="575" y="94"/>
                    <a:pt x="180" y="245"/>
                    <a:pt x="1" y="424"/>
                  </a:cubicBezTo>
                  <a:cubicBezTo>
                    <a:pt x="302" y="603"/>
                    <a:pt x="632" y="690"/>
                    <a:pt x="991" y="718"/>
                  </a:cubicBezTo>
                  <a:cubicBezTo>
                    <a:pt x="991" y="481"/>
                    <a:pt x="933" y="245"/>
                    <a:pt x="840" y="1"/>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219;p83"/>
            <p:cNvSpPr/>
            <p:nvPr/>
          </p:nvSpPr>
          <p:spPr>
            <a:xfrm>
              <a:off x="4063296" y="4121335"/>
              <a:ext cx="89951" cy="43837"/>
            </a:xfrm>
            <a:custGeom>
              <a:avLst/>
              <a:gdLst/>
              <a:ahLst/>
              <a:cxnLst/>
              <a:rect l="l" t="t" r="r" b="b"/>
              <a:pathLst>
                <a:path w="1106" h="539" extrusionOk="0">
                  <a:moveTo>
                    <a:pt x="116" y="0"/>
                  </a:moveTo>
                  <a:lnTo>
                    <a:pt x="116" y="0"/>
                  </a:lnTo>
                  <a:cubicBezTo>
                    <a:pt x="1" y="115"/>
                    <a:pt x="1" y="266"/>
                    <a:pt x="295" y="388"/>
                  </a:cubicBezTo>
                  <a:cubicBezTo>
                    <a:pt x="474" y="474"/>
                    <a:pt x="776" y="538"/>
                    <a:pt x="1077" y="538"/>
                  </a:cubicBezTo>
                  <a:cubicBezTo>
                    <a:pt x="1106" y="445"/>
                    <a:pt x="1106" y="388"/>
                    <a:pt x="1106" y="294"/>
                  </a:cubicBezTo>
                  <a:cubicBezTo>
                    <a:pt x="747" y="266"/>
                    <a:pt x="417" y="179"/>
                    <a:pt x="116"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220;p83"/>
            <p:cNvSpPr/>
            <p:nvPr/>
          </p:nvSpPr>
          <p:spPr>
            <a:xfrm>
              <a:off x="4267600" y="4004625"/>
              <a:ext cx="94587" cy="62787"/>
            </a:xfrm>
            <a:custGeom>
              <a:avLst/>
              <a:gdLst/>
              <a:ahLst/>
              <a:cxnLst/>
              <a:rect l="l" t="t" r="r" b="b"/>
              <a:pathLst>
                <a:path w="1163" h="772" extrusionOk="0">
                  <a:moveTo>
                    <a:pt x="86" y="0"/>
                  </a:moveTo>
                  <a:lnTo>
                    <a:pt x="0" y="510"/>
                  </a:lnTo>
                  <a:cubicBezTo>
                    <a:pt x="0" y="510"/>
                    <a:pt x="215" y="772"/>
                    <a:pt x="819" y="772"/>
                  </a:cubicBezTo>
                  <a:cubicBezTo>
                    <a:pt x="922" y="772"/>
                    <a:pt x="1036" y="764"/>
                    <a:pt x="1162" y="746"/>
                  </a:cubicBezTo>
                  <a:lnTo>
                    <a:pt x="1162" y="115"/>
                  </a:lnTo>
                  <a:lnTo>
                    <a:pt x="86" y="0"/>
                  </a:lnTo>
                  <a:close/>
                </a:path>
              </a:pathLst>
            </a:custGeom>
            <a:solidFill>
              <a:srgbClr val="F9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221;p83"/>
            <p:cNvSpPr/>
            <p:nvPr/>
          </p:nvSpPr>
          <p:spPr>
            <a:xfrm>
              <a:off x="4627003" y="4048381"/>
              <a:ext cx="163473" cy="148265"/>
            </a:xfrm>
            <a:custGeom>
              <a:avLst/>
              <a:gdLst/>
              <a:ahLst/>
              <a:cxnLst/>
              <a:rect l="l" t="t" r="r" b="b"/>
              <a:pathLst>
                <a:path w="2010" h="1823" extrusionOk="0">
                  <a:moveTo>
                    <a:pt x="1974" y="0"/>
                  </a:moveTo>
                  <a:cubicBezTo>
                    <a:pt x="1436" y="596"/>
                    <a:pt x="754" y="1256"/>
                    <a:pt x="1" y="1615"/>
                  </a:cubicBezTo>
                  <a:cubicBezTo>
                    <a:pt x="65" y="1701"/>
                    <a:pt x="94" y="1765"/>
                    <a:pt x="123" y="1823"/>
                  </a:cubicBezTo>
                  <a:cubicBezTo>
                    <a:pt x="934" y="1371"/>
                    <a:pt x="1859" y="510"/>
                    <a:pt x="1945" y="330"/>
                  </a:cubicBezTo>
                  <a:cubicBezTo>
                    <a:pt x="2010" y="237"/>
                    <a:pt x="2010" y="115"/>
                    <a:pt x="1974"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222;p83"/>
            <p:cNvSpPr/>
            <p:nvPr/>
          </p:nvSpPr>
          <p:spPr>
            <a:xfrm>
              <a:off x="4586175" y="3999338"/>
              <a:ext cx="201373" cy="180390"/>
            </a:xfrm>
            <a:custGeom>
              <a:avLst/>
              <a:gdLst/>
              <a:ahLst/>
              <a:cxnLst/>
              <a:rect l="l" t="t" r="r" b="b"/>
              <a:pathLst>
                <a:path w="2476" h="2218" extrusionOk="0">
                  <a:moveTo>
                    <a:pt x="2153" y="1"/>
                  </a:moveTo>
                  <a:cubicBezTo>
                    <a:pt x="1690" y="403"/>
                    <a:pt x="1329" y="463"/>
                    <a:pt x="1155" y="463"/>
                  </a:cubicBezTo>
                  <a:cubicBezTo>
                    <a:pt x="1081" y="463"/>
                    <a:pt x="1041" y="453"/>
                    <a:pt x="1041" y="453"/>
                  </a:cubicBezTo>
                  <a:cubicBezTo>
                    <a:pt x="1041" y="453"/>
                    <a:pt x="474" y="1227"/>
                    <a:pt x="144" y="1557"/>
                  </a:cubicBezTo>
                  <a:cubicBezTo>
                    <a:pt x="87" y="1615"/>
                    <a:pt x="58" y="1651"/>
                    <a:pt x="1" y="1708"/>
                  </a:cubicBezTo>
                  <a:cubicBezTo>
                    <a:pt x="209" y="1859"/>
                    <a:pt x="388" y="2038"/>
                    <a:pt x="503" y="2218"/>
                  </a:cubicBezTo>
                  <a:cubicBezTo>
                    <a:pt x="1256" y="1859"/>
                    <a:pt x="1938" y="1199"/>
                    <a:pt x="2476" y="603"/>
                  </a:cubicBezTo>
                  <a:cubicBezTo>
                    <a:pt x="2390" y="331"/>
                    <a:pt x="2153" y="1"/>
                    <a:pt x="2153" y="1"/>
                  </a:cubicBezTo>
                  <a:close/>
                </a:path>
              </a:pathLst>
            </a:custGeom>
            <a:solidFill>
              <a:srgbClr val="FE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223;p83"/>
            <p:cNvSpPr/>
            <p:nvPr/>
          </p:nvSpPr>
          <p:spPr>
            <a:xfrm>
              <a:off x="4547054" y="4138252"/>
              <a:ext cx="80029" cy="63112"/>
            </a:xfrm>
            <a:custGeom>
              <a:avLst/>
              <a:gdLst/>
              <a:ahLst/>
              <a:cxnLst/>
              <a:rect l="l" t="t" r="r" b="b"/>
              <a:pathLst>
                <a:path w="984" h="776" extrusionOk="0">
                  <a:moveTo>
                    <a:pt x="482" y="0"/>
                  </a:moveTo>
                  <a:cubicBezTo>
                    <a:pt x="302" y="208"/>
                    <a:pt x="58" y="567"/>
                    <a:pt x="1" y="775"/>
                  </a:cubicBezTo>
                  <a:cubicBezTo>
                    <a:pt x="331" y="775"/>
                    <a:pt x="661" y="689"/>
                    <a:pt x="984" y="510"/>
                  </a:cubicBezTo>
                  <a:cubicBezTo>
                    <a:pt x="869" y="330"/>
                    <a:pt x="690" y="151"/>
                    <a:pt x="482" y="0"/>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224;p83"/>
            <p:cNvSpPr/>
            <p:nvPr/>
          </p:nvSpPr>
          <p:spPr>
            <a:xfrm>
              <a:off x="4544940" y="4179649"/>
              <a:ext cx="92066" cy="44162"/>
            </a:xfrm>
            <a:custGeom>
              <a:avLst/>
              <a:gdLst/>
              <a:ahLst/>
              <a:cxnLst/>
              <a:rect l="l" t="t" r="r" b="b"/>
              <a:pathLst>
                <a:path w="1132" h="543" extrusionOk="0">
                  <a:moveTo>
                    <a:pt x="1010" y="1"/>
                  </a:moveTo>
                  <a:cubicBezTo>
                    <a:pt x="687" y="180"/>
                    <a:pt x="357" y="266"/>
                    <a:pt x="27" y="266"/>
                  </a:cubicBezTo>
                  <a:cubicBezTo>
                    <a:pt x="1" y="428"/>
                    <a:pt x="68" y="543"/>
                    <a:pt x="303" y="543"/>
                  </a:cubicBezTo>
                  <a:cubicBezTo>
                    <a:pt x="328" y="543"/>
                    <a:pt x="356" y="541"/>
                    <a:pt x="386" y="539"/>
                  </a:cubicBezTo>
                  <a:cubicBezTo>
                    <a:pt x="594" y="510"/>
                    <a:pt x="866" y="388"/>
                    <a:pt x="1132" y="209"/>
                  </a:cubicBezTo>
                  <a:cubicBezTo>
                    <a:pt x="1103" y="151"/>
                    <a:pt x="1074" y="87"/>
                    <a:pt x="1010" y="1"/>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225;p83"/>
            <p:cNvSpPr/>
            <p:nvPr/>
          </p:nvSpPr>
          <p:spPr>
            <a:xfrm>
              <a:off x="4653842" y="3955582"/>
              <a:ext cx="107437" cy="81493"/>
            </a:xfrm>
            <a:custGeom>
              <a:avLst/>
              <a:gdLst/>
              <a:ahLst/>
              <a:cxnLst/>
              <a:rect l="l" t="t" r="r" b="b"/>
              <a:pathLst>
                <a:path w="1321" h="1002" extrusionOk="0">
                  <a:moveTo>
                    <a:pt x="991" y="0"/>
                  </a:moveTo>
                  <a:lnTo>
                    <a:pt x="1" y="510"/>
                  </a:lnTo>
                  <a:lnTo>
                    <a:pt x="209" y="991"/>
                  </a:lnTo>
                  <a:cubicBezTo>
                    <a:pt x="209" y="991"/>
                    <a:pt x="249" y="1001"/>
                    <a:pt x="323" y="1001"/>
                  </a:cubicBezTo>
                  <a:cubicBezTo>
                    <a:pt x="497" y="1001"/>
                    <a:pt x="858" y="941"/>
                    <a:pt x="1321" y="539"/>
                  </a:cubicBezTo>
                  <a:lnTo>
                    <a:pt x="991" y="0"/>
                  </a:lnTo>
                  <a:close/>
                </a:path>
              </a:pathLst>
            </a:custGeom>
            <a:solidFill>
              <a:srgbClr val="F9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226;p83"/>
            <p:cNvSpPr/>
            <p:nvPr/>
          </p:nvSpPr>
          <p:spPr>
            <a:xfrm>
              <a:off x="4170084" y="2708532"/>
              <a:ext cx="58476" cy="116790"/>
            </a:xfrm>
            <a:custGeom>
              <a:avLst/>
              <a:gdLst/>
              <a:ahLst/>
              <a:cxnLst/>
              <a:rect l="l" t="t" r="r" b="b"/>
              <a:pathLst>
                <a:path w="719" h="1436" extrusionOk="0">
                  <a:moveTo>
                    <a:pt x="94" y="1"/>
                  </a:moveTo>
                  <a:cubicBezTo>
                    <a:pt x="94" y="1"/>
                    <a:pt x="58" y="482"/>
                    <a:pt x="1" y="927"/>
                  </a:cubicBezTo>
                  <a:cubicBezTo>
                    <a:pt x="274" y="1077"/>
                    <a:pt x="482" y="1228"/>
                    <a:pt x="690" y="1436"/>
                  </a:cubicBezTo>
                  <a:lnTo>
                    <a:pt x="718" y="87"/>
                  </a:lnTo>
                  <a:lnTo>
                    <a:pt x="94" y="1"/>
                  </a:lnTo>
                  <a:close/>
                </a:path>
              </a:pathLst>
            </a:custGeom>
            <a:solidFill>
              <a:srgbClr val="EF9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227;p83"/>
            <p:cNvSpPr/>
            <p:nvPr/>
          </p:nvSpPr>
          <p:spPr>
            <a:xfrm>
              <a:off x="3873388" y="2662173"/>
              <a:ext cx="352810" cy="339471"/>
            </a:xfrm>
            <a:custGeom>
              <a:avLst/>
              <a:gdLst/>
              <a:ahLst/>
              <a:cxnLst/>
              <a:rect l="l" t="t" r="r" b="b"/>
              <a:pathLst>
                <a:path w="4338" h="4174" extrusionOk="0">
                  <a:moveTo>
                    <a:pt x="1919" y="0"/>
                  </a:moveTo>
                  <a:cubicBezTo>
                    <a:pt x="1710" y="0"/>
                    <a:pt x="1769" y="657"/>
                    <a:pt x="1769" y="657"/>
                  </a:cubicBezTo>
                  <a:cubicBezTo>
                    <a:pt x="1769" y="657"/>
                    <a:pt x="1689" y="668"/>
                    <a:pt x="1567" y="668"/>
                  </a:cubicBezTo>
                  <a:cubicBezTo>
                    <a:pt x="1333" y="668"/>
                    <a:pt x="948" y="628"/>
                    <a:pt x="693" y="392"/>
                  </a:cubicBezTo>
                  <a:cubicBezTo>
                    <a:pt x="538" y="249"/>
                    <a:pt x="416" y="185"/>
                    <a:pt x="345" y="185"/>
                  </a:cubicBezTo>
                  <a:cubicBezTo>
                    <a:pt x="251" y="185"/>
                    <a:pt x="245" y="295"/>
                    <a:pt x="363" y="478"/>
                  </a:cubicBezTo>
                  <a:cubicBezTo>
                    <a:pt x="600" y="779"/>
                    <a:pt x="1080" y="808"/>
                    <a:pt x="1080" y="836"/>
                  </a:cubicBezTo>
                  <a:cubicBezTo>
                    <a:pt x="1080" y="841"/>
                    <a:pt x="1070" y="844"/>
                    <a:pt x="1051" y="844"/>
                  </a:cubicBezTo>
                  <a:cubicBezTo>
                    <a:pt x="925" y="844"/>
                    <a:pt x="419" y="729"/>
                    <a:pt x="212" y="392"/>
                  </a:cubicBezTo>
                  <a:cubicBezTo>
                    <a:pt x="167" y="327"/>
                    <a:pt x="133" y="300"/>
                    <a:pt x="111" y="300"/>
                  </a:cubicBezTo>
                  <a:cubicBezTo>
                    <a:pt x="1" y="300"/>
                    <a:pt x="180" y="979"/>
                    <a:pt x="628" y="1080"/>
                  </a:cubicBezTo>
                  <a:cubicBezTo>
                    <a:pt x="1195" y="1195"/>
                    <a:pt x="1317" y="1260"/>
                    <a:pt x="1317" y="1260"/>
                  </a:cubicBezTo>
                  <a:cubicBezTo>
                    <a:pt x="1317" y="1260"/>
                    <a:pt x="2006" y="2487"/>
                    <a:pt x="2451" y="3053"/>
                  </a:cubicBezTo>
                  <a:cubicBezTo>
                    <a:pt x="2813" y="3507"/>
                    <a:pt x="3152" y="4173"/>
                    <a:pt x="3781" y="4173"/>
                  </a:cubicBezTo>
                  <a:cubicBezTo>
                    <a:pt x="3938" y="4173"/>
                    <a:pt x="4112" y="4132"/>
                    <a:pt x="4309" y="4036"/>
                  </a:cubicBezTo>
                  <a:lnTo>
                    <a:pt x="4338" y="2006"/>
                  </a:lnTo>
                  <a:cubicBezTo>
                    <a:pt x="4130" y="1798"/>
                    <a:pt x="3922" y="1647"/>
                    <a:pt x="3649" y="1497"/>
                  </a:cubicBezTo>
                  <a:cubicBezTo>
                    <a:pt x="3620" y="1913"/>
                    <a:pt x="3563" y="2307"/>
                    <a:pt x="3498" y="2307"/>
                  </a:cubicBezTo>
                  <a:cubicBezTo>
                    <a:pt x="3383" y="2271"/>
                    <a:pt x="2035" y="693"/>
                    <a:pt x="2035" y="693"/>
                  </a:cubicBezTo>
                  <a:cubicBezTo>
                    <a:pt x="2035" y="693"/>
                    <a:pt x="2157" y="62"/>
                    <a:pt x="1949" y="4"/>
                  </a:cubicBezTo>
                  <a:cubicBezTo>
                    <a:pt x="1938" y="1"/>
                    <a:pt x="1928" y="0"/>
                    <a:pt x="1919" y="0"/>
                  </a:cubicBezTo>
                  <a:close/>
                </a:path>
              </a:pathLst>
            </a:custGeom>
            <a:solidFill>
              <a:srgbClr val="F9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228;p83"/>
            <p:cNvSpPr/>
            <p:nvPr/>
          </p:nvSpPr>
          <p:spPr>
            <a:xfrm>
              <a:off x="3924464" y="1837475"/>
              <a:ext cx="598182" cy="431212"/>
            </a:xfrm>
            <a:custGeom>
              <a:avLst/>
              <a:gdLst/>
              <a:ahLst/>
              <a:cxnLst/>
              <a:rect l="l" t="t" r="r" b="b"/>
              <a:pathLst>
                <a:path w="7355" h="5302" extrusionOk="0">
                  <a:moveTo>
                    <a:pt x="5688" y="1"/>
                  </a:moveTo>
                  <a:cubicBezTo>
                    <a:pt x="5522" y="1"/>
                    <a:pt x="5145" y="638"/>
                    <a:pt x="5145" y="638"/>
                  </a:cubicBezTo>
                  <a:cubicBezTo>
                    <a:pt x="5118" y="638"/>
                    <a:pt x="5091" y="118"/>
                    <a:pt x="4916" y="118"/>
                  </a:cubicBezTo>
                  <a:cubicBezTo>
                    <a:pt x="4902" y="118"/>
                    <a:pt x="4887" y="122"/>
                    <a:pt x="4872" y="128"/>
                  </a:cubicBezTo>
                  <a:cubicBezTo>
                    <a:pt x="4664" y="214"/>
                    <a:pt x="4908" y="724"/>
                    <a:pt x="4908" y="724"/>
                  </a:cubicBezTo>
                  <a:cubicBezTo>
                    <a:pt x="4908" y="724"/>
                    <a:pt x="4485" y="724"/>
                    <a:pt x="3172" y="609"/>
                  </a:cubicBezTo>
                  <a:cubicBezTo>
                    <a:pt x="3076" y="598"/>
                    <a:pt x="2984" y="593"/>
                    <a:pt x="2897" y="593"/>
                  </a:cubicBezTo>
                  <a:cubicBezTo>
                    <a:pt x="1791" y="593"/>
                    <a:pt x="1378" y="1412"/>
                    <a:pt x="1378" y="1412"/>
                  </a:cubicBezTo>
                  <a:cubicBezTo>
                    <a:pt x="1378" y="1412"/>
                    <a:pt x="567" y="1506"/>
                    <a:pt x="273" y="1951"/>
                  </a:cubicBezTo>
                  <a:cubicBezTo>
                    <a:pt x="0" y="2431"/>
                    <a:pt x="632" y="2460"/>
                    <a:pt x="632" y="2460"/>
                  </a:cubicBezTo>
                  <a:cubicBezTo>
                    <a:pt x="632" y="2460"/>
                    <a:pt x="481" y="2611"/>
                    <a:pt x="359" y="2969"/>
                  </a:cubicBezTo>
                  <a:cubicBezTo>
                    <a:pt x="302" y="3206"/>
                    <a:pt x="388" y="3299"/>
                    <a:pt x="510" y="3328"/>
                  </a:cubicBezTo>
                  <a:cubicBezTo>
                    <a:pt x="560" y="3347"/>
                    <a:pt x="613" y="3354"/>
                    <a:pt x="662" y="3354"/>
                  </a:cubicBezTo>
                  <a:cubicBezTo>
                    <a:pt x="760" y="3354"/>
                    <a:pt x="840" y="3328"/>
                    <a:pt x="840" y="3328"/>
                  </a:cubicBezTo>
                  <a:lnTo>
                    <a:pt x="840" y="3328"/>
                  </a:lnTo>
                  <a:cubicBezTo>
                    <a:pt x="840" y="3328"/>
                    <a:pt x="747" y="3414"/>
                    <a:pt x="747" y="3716"/>
                  </a:cubicBezTo>
                  <a:cubicBezTo>
                    <a:pt x="774" y="3879"/>
                    <a:pt x="922" y="3926"/>
                    <a:pt x="1085" y="3926"/>
                  </a:cubicBezTo>
                  <a:cubicBezTo>
                    <a:pt x="1308" y="3926"/>
                    <a:pt x="1557" y="3838"/>
                    <a:pt x="1557" y="3838"/>
                  </a:cubicBezTo>
                  <a:lnTo>
                    <a:pt x="5920" y="5301"/>
                  </a:lnTo>
                  <a:cubicBezTo>
                    <a:pt x="5920" y="5301"/>
                    <a:pt x="6522" y="5093"/>
                    <a:pt x="6637" y="5029"/>
                  </a:cubicBezTo>
                  <a:cubicBezTo>
                    <a:pt x="6759" y="4942"/>
                    <a:pt x="6938" y="4641"/>
                    <a:pt x="7060" y="4433"/>
                  </a:cubicBezTo>
                  <a:cubicBezTo>
                    <a:pt x="7118" y="4311"/>
                    <a:pt x="7146" y="4103"/>
                    <a:pt x="7175" y="3895"/>
                  </a:cubicBezTo>
                  <a:cubicBezTo>
                    <a:pt x="7204" y="3658"/>
                    <a:pt x="7204" y="3414"/>
                    <a:pt x="7204" y="3414"/>
                  </a:cubicBezTo>
                  <a:cubicBezTo>
                    <a:pt x="7204" y="3414"/>
                    <a:pt x="7354" y="3120"/>
                    <a:pt x="7354" y="2697"/>
                  </a:cubicBezTo>
                  <a:cubicBezTo>
                    <a:pt x="7354" y="2252"/>
                    <a:pt x="6759" y="2130"/>
                    <a:pt x="6666" y="1685"/>
                  </a:cubicBezTo>
                  <a:cubicBezTo>
                    <a:pt x="6608" y="1233"/>
                    <a:pt x="5532" y="788"/>
                    <a:pt x="5532" y="788"/>
                  </a:cubicBezTo>
                  <a:cubicBezTo>
                    <a:pt x="5532" y="788"/>
                    <a:pt x="5862" y="250"/>
                    <a:pt x="5740" y="35"/>
                  </a:cubicBezTo>
                  <a:cubicBezTo>
                    <a:pt x="5727" y="11"/>
                    <a:pt x="5709" y="1"/>
                    <a:pt x="5688" y="1"/>
                  </a:cubicBezTo>
                  <a:close/>
                </a:path>
              </a:pathLst>
            </a:custGeom>
            <a:solidFill>
              <a:srgbClr val="C1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229;p83"/>
            <p:cNvSpPr/>
            <p:nvPr/>
          </p:nvSpPr>
          <p:spPr>
            <a:xfrm>
              <a:off x="4165448" y="2423791"/>
              <a:ext cx="546863" cy="681871"/>
            </a:xfrm>
            <a:custGeom>
              <a:avLst/>
              <a:gdLst/>
              <a:ahLst/>
              <a:cxnLst/>
              <a:rect l="l" t="t" r="r" b="b"/>
              <a:pathLst>
                <a:path w="6724" h="8384" extrusionOk="0">
                  <a:moveTo>
                    <a:pt x="4457" y="0"/>
                  </a:moveTo>
                  <a:cubicBezTo>
                    <a:pt x="4433" y="0"/>
                    <a:pt x="4420" y="1"/>
                    <a:pt x="4420" y="1"/>
                  </a:cubicBezTo>
                  <a:cubicBezTo>
                    <a:pt x="3931" y="496"/>
                    <a:pt x="3218" y="686"/>
                    <a:pt x="2629" y="686"/>
                  </a:cubicBezTo>
                  <a:cubicBezTo>
                    <a:pt x="2501" y="686"/>
                    <a:pt x="2380" y="677"/>
                    <a:pt x="2268" y="661"/>
                  </a:cubicBezTo>
                  <a:cubicBezTo>
                    <a:pt x="1823" y="575"/>
                    <a:pt x="2239" y="273"/>
                    <a:pt x="2239" y="273"/>
                  </a:cubicBezTo>
                  <a:lnTo>
                    <a:pt x="2239" y="273"/>
                  </a:lnTo>
                  <a:cubicBezTo>
                    <a:pt x="1586" y="359"/>
                    <a:pt x="1342" y="481"/>
                    <a:pt x="747" y="1199"/>
                  </a:cubicBezTo>
                  <a:cubicBezTo>
                    <a:pt x="180" y="1945"/>
                    <a:pt x="1" y="3473"/>
                    <a:pt x="1" y="3473"/>
                  </a:cubicBezTo>
                  <a:lnTo>
                    <a:pt x="539" y="3588"/>
                  </a:lnTo>
                  <a:cubicBezTo>
                    <a:pt x="237" y="5532"/>
                    <a:pt x="804" y="8374"/>
                    <a:pt x="804" y="8374"/>
                  </a:cubicBezTo>
                  <a:cubicBezTo>
                    <a:pt x="804" y="8374"/>
                    <a:pt x="783" y="8383"/>
                    <a:pt x="788" y="8383"/>
                  </a:cubicBezTo>
                  <a:cubicBezTo>
                    <a:pt x="800" y="8383"/>
                    <a:pt x="932" y="8340"/>
                    <a:pt x="1644" y="8072"/>
                  </a:cubicBezTo>
                  <a:cubicBezTo>
                    <a:pt x="1983" y="7953"/>
                    <a:pt x="2498" y="7913"/>
                    <a:pt x="3034" y="7913"/>
                  </a:cubicBezTo>
                  <a:cubicBezTo>
                    <a:pt x="4105" y="7913"/>
                    <a:pt x="5260" y="8072"/>
                    <a:pt x="5260" y="8072"/>
                  </a:cubicBezTo>
                  <a:cubicBezTo>
                    <a:pt x="5260" y="8072"/>
                    <a:pt x="5561" y="7211"/>
                    <a:pt x="5590" y="6314"/>
                  </a:cubicBezTo>
                  <a:cubicBezTo>
                    <a:pt x="5590" y="5418"/>
                    <a:pt x="5410" y="3588"/>
                    <a:pt x="5410" y="3588"/>
                  </a:cubicBezTo>
                  <a:cubicBezTo>
                    <a:pt x="6278" y="3265"/>
                    <a:pt x="6723" y="2663"/>
                    <a:pt x="6723" y="2663"/>
                  </a:cubicBezTo>
                  <a:cubicBezTo>
                    <a:pt x="6723" y="2663"/>
                    <a:pt x="6458" y="1916"/>
                    <a:pt x="6035" y="933"/>
                  </a:cubicBezTo>
                  <a:cubicBezTo>
                    <a:pt x="5662" y="46"/>
                    <a:pt x="4661" y="0"/>
                    <a:pt x="4457" y="0"/>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230;p83"/>
            <p:cNvSpPr/>
            <p:nvPr/>
          </p:nvSpPr>
          <p:spPr>
            <a:xfrm>
              <a:off x="4230839" y="3065982"/>
              <a:ext cx="505954" cy="957335"/>
            </a:xfrm>
            <a:custGeom>
              <a:avLst/>
              <a:gdLst/>
              <a:ahLst/>
              <a:cxnLst/>
              <a:rect l="l" t="t" r="r" b="b"/>
              <a:pathLst>
                <a:path w="6221" h="11771" extrusionOk="0">
                  <a:moveTo>
                    <a:pt x="2799" y="1"/>
                  </a:moveTo>
                  <a:cubicBezTo>
                    <a:pt x="2550" y="1"/>
                    <a:pt x="2275" y="10"/>
                    <a:pt x="1973" y="33"/>
                  </a:cubicBezTo>
                  <a:cubicBezTo>
                    <a:pt x="388" y="119"/>
                    <a:pt x="0" y="478"/>
                    <a:pt x="0" y="478"/>
                  </a:cubicBezTo>
                  <a:cubicBezTo>
                    <a:pt x="0" y="478"/>
                    <a:pt x="122" y="4696"/>
                    <a:pt x="93" y="5529"/>
                  </a:cubicBezTo>
                  <a:cubicBezTo>
                    <a:pt x="29" y="6368"/>
                    <a:pt x="93" y="11477"/>
                    <a:pt x="93" y="11477"/>
                  </a:cubicBezTo>
                  <a:cubicBezTo>
                    <a:pt x="437" y="11701"/>
                    <a:pt x="753" y="11771"/>
                    <a:pt x="1013" y="11771"/>
                  </a:cubicBezTo>
                  <a:cubicBezTo>
                    <a:pt x="1453" y="11771"/>
                    <a:pt x="1736" y="11570"/>
                    <a:pt x="1736" y="11570"/>
                  </a:cubicBezTo>
                  <a:lnTo>
                    <a:pt x="2246" y="6246"/>
                  </a:lnTo>
                  <a:cubicBezTo>
                    <a:pt x="2246" y="6246"/>
                    <a:pt x="2303" y="7265"/>
                    <a:pt x="2540" y="7982"/>
                  </a:cubicBezTo>
                  <a:cubicBezTo>
                    <a:pt x="2784" y="8729"/>
                    <a:pt x="4994" y="11570"/>
                    <a:pt x="4994" y="11570"/>
                  </a:cubicBezTo>
                  <a:lnTo>
                    <a:pt x="6221" y="10938"/>
                  </a:lnTo>
                  <a:lnTo>
                    <a:pt x="4334" y="6454"/>
                  </a:lnTo>
                  <a:cubicBezTo>
                    <a:pt x="4334" y="6454"/>
                    <a:pt x="4549" y="3082"/>
                    <a:pt x="4606" y="1855"/>
                  </a:cubicBezTo>
                  <a:cubicBezTo>
                    <a:pt x="4664" y="600"/>
                    <a:pt x="4456" y="176"/>
                    <a:pt x="4456" y="176"/>
                  </a:cubicBezTo>
                  <a:cubicBezTo>
                    <a:pt x="4456" y="176"/>
                    <a:pt x="3882" y="1"/>
                    <a:pt x="2799" y="1"/>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231;p83"/>
            <p:cNvSpPr/>
            <p:nvPr/>
          </p:nvSpPr>
          <p:spPr>
            <a:xfrm>
              <a:off x="4605450" y="2640295"/>
              <a:ext cx="123784" cy="182749"/>
            </a:xfrm>
            <a:custGeom>
              <a:avLst/>
              <a:gdLst/>
              <a:ahLst/>
              <a:cxnLst/>
              <a:rect l="l" t="t" r="r" b="b"/>
              <a:pathLst>
                <a:path w="1522" h="2247" extrusionOk="0">
                  <a:moveTo>
                    <a:pt x="1313" y="1"/>
                  </a:moveTo>
                  <a:cubicBezTo>
                    <a:pt x="1313" y="1"/>
                    <a:pt x="625" y="747"/>
                    <a:pt x="0" y="926"/>
                  </a:cubicBezTo>
                  <a:cubicBezTo>
                    <a:pt x="0" y="926"/>
                    <a:pt x="237" y="1737"/>
                    <a:pt x="388" y="2246"/>
                  </a:cubicBezTo>
                  <a:cubicBezTo>
                    <a:pt x="718" y="1679"/>
                    <a:pt x="1019" y="1141"/>
                    <a:pt x="1521" y="747"/>
                  </a:cubicBezTo>
                  <a:cubicBezTo>
                    <a:pt x="1407" y="302"/>
                    <a:pt x="1313" y="1"/>
                    <a:pt x="1313" y="1"/>
                  </a:cubicBezTo>
                  <a:close/>
                </a:path>
              </a:pathLst>
            </a:custGeom>
            <a:solidFill>
              <a:srgbClr val="EF9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232;p83"/>
            <p:cNvSpPr/>
            <p:nvPr/>
          </p:nvSpPr>
          <p:spPr>
            <a:xfrm>
              <a:off x="4522574" y="2700968"/>
              <a:ext cx="231140" cy="455285"/>
            </a:xfrm>
            <a:custGeom>
              <a:avLst/>
              <a:gdLst/>
              <a:ahLst/>
              <a:cxnLst/>
              <a:rect l="l" t="t" r="r" b="b"/>
              <a:pathLst>
                <a:path w="2842" h="5598" extrusionOk="0">
                  <a:moveTo>
                    <a:pt x="2540" y="1"/>
                  </a:moveTo>
                  <a:cubicBezTo>
                    <a:pt x="2038" y="395"/>
                    <a:pt x="1737" y="933"/>
                    <a:pt x="1407" y="1500"/>
                  </a:cubicBezTo>
                  <a:cubicBezTo>
                    <a:pt x="1435" y="1615"/>
                    <a:pt x="1464" y="1708"/>
                    <a:pt x="1464" y="1794"/>
                  </a:cubicBezTo>
                  <a:cubicBezTo>
                    <a:pt x="1529" y="2124"/>
                    <a:pt x="0" y="4786"/>
                    <a:pt x="0" y="4786"/>
                  </a:cubicBezTo>
                  <a:cubicBezTo>
                    <a:pt x="0" y="4786"/>
                    <a:pt x="244" y="5238"/>
                    <a:pt x="747" y="5597"/>
                  </a:cubicBezTo>
                  <a:cubicBezTo>
                    <a:pt x="747" y="5597"/>
                    <a:pt x="2784" y="3294"/>
                    <a:pt x="2813" y="2010"/>
                  </a:cubicBezTo>
                  <a:cubicBezTo>
                    <a:pt x="2842" y="1321"/>
                    <a:pt x="2691" y="575"/>
                    <a:pt x="2540" y="1"/>
                  </a:cubicBezTo>
                  <a:close/>
                </a:path>
              </a:pathLst>
            </a:custGeom>
            <a:solidFill>
              <a:srgbClr val="F9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233;p83"/>
            <p:cNvSpPr/>
            <p:nvPr/>
          </p:nvSpPr>
          <p:spPr>
            <a:xfrm>
              <a:off x="4405863" y="2135066"/>
              <a:ext cx="39201" cy="78646"/>
            </a:xfrm>
            <a:custGeom>
              <a:avLst/>
              <a:gdLst/>
              <a:ahLst/>
              <a:cxnLst/>
              <a:rect l="l" t="t" r="r" b="b"/>
              <a:pathLst>
                <a:path w="482" h="967" extrusionOk="0">
                  <a:moveTo>
                    <a:pt x="313" y="0"/>
                  </a:moveTo>
                  <a:cubicBezTo>
                    <a:pt x="187" y="0"/>
                    <a:pt x="77" y="132"/>
                    <a:pt x="29" y="265"/>
                  </a:cubicBezTo>
                  <a:cubicBezTo>
                    <a:pt x="1" y="387"/>
                    <a:pt x="29" y="501"/>
                    <a:pt x="65" y="623"/>
                  </a:cubicBezTo>
                  <a:cubicBezTo>
                    <a:pt x="94" y="745"/>
                    <a:pt x="151" y="896"/>
                    <a:pt x="244" y="953"/>
                  </a:cubicBezTo>
                  <a:cubicBezTo>
                    <a:pt x="254" y="963"/>
                    <a:pt x="264" y="966"/>
                    <a:pt x="271" y="966"/>
                  </a:cubicBezTo>
                  <a:cubicBezTo>
                    <a:pt x="286" y="966"/>
                    <a:pt x="292" y="953"/>
                    <a:pt x="273" y="953"/>
                  </a:cubicBezTo>
                  <a:lnTo>
                    <a:pt x="273" y="925"/>
                  </a:lnTo>
                  <a:cubicBezTo>
                    <a:pt x="209" y="803"/>
                    <a:pt x="151" y="681"/>
                    <a:pt x="123" y="537"/>
                  </a:cubicBezTo>
                  <a:cubicBezTo>
                    <a:pt x="98" y="382"/>
                    <a:pt x="116" y="92"/>
                    <a:pt x="317" y="92"/>
                  </a:cubicBezTo>
                  <a:cubicBezTo>
                    <a:pt x="348" y="92"/>
                    <a:pt x="384" y="99"/>
                    <a:pt x="424" y="114"/>
                  </a:cubicBezTo>
                  <a:cubicBezTo>
                    <a:pt x="481" y="114"/>
                    <a:pt x="481" y="57"/>
                    <a:pt x="453" y="57"/>
                  </a:cubicBezTo>
                  <a:cubicBezTo>
                    <a:pt x="405" y="17"/>
                    <a:pt x="358" y="0"/>
                    <a:pt x="313"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234;p83"/>
            <p:cNvSpPr/>
            <p:nvPr/>
          </p:nvSpPr>
          <p:spPr>
            <a:xfrm>
              <a:off x="4412126" y="2162962"/>
              <a:ext cx="35216" cy="25212"/>
            </a:xfrm>
            <a:custGeom>
              <a:avLst/>
              <a:gdLst/>
              <a:ahLst/>
              <a:cxnLst/>
              <a:rect l="l" t="t" r="r" b="b"/>
              <a:pathLst>
                <a:path w="433" h="310" extrusionOk="0">
                  <a:moveTo>
                    <a:pt x="310" y="1"/>
                  </a:moveTo>
                  <a:cubicBezTo>
                    <a:pt x="234" y="1"/>
                    <a:pt x="170" y="31"/>
                    <a:pt x="103" y="72"/>
                  </a:cubicBezTo>
                  <a:cubicBezTo>
                    <a:pt x="52" y="123"/>
                    <a:pt x="1" y="203"/>
                    <a:pt x="31" y="281"/>
                  </a:cubicBezTo>
                  <a:lnTo>
                    <a:pt x="31" y="281"/>
                  </a:lnTo>
                  <a:cubicBezTo>
                    <a:pt x="18" y="282"/>
                    <a:pt x="23" y="287"/>
                    <a:pt x="46" y="309"/>
                  </a:cubicBezTo>
                  <a:cubicBezTo>
                    <a:pt x="46" y="309"/>
                    <a:pt x="74" y="309"/>
                    <a:pt x="74" y="280"/>
                  </a:cubicBezTo>
                  <a:cubicBezTo>
                    <a:pt x="46" y="194"/>
                    <a:pt x="103" y="158"/>
                    <a:pt x="167" y="101"/>
                  </a:cubicBezTo>
                  <a:cubicBezTo>
                    <a:pt x="225" y="44"/>
                    <a:pt x="311" y="72"/>
                    <a:pt x="404" y="44"/>
                  </a:cubicBezTo>
                  <a:cubicBezTo>
                    <a:pt x="433" y="44"/>
                    <a:pt x="433" y="15"/>
                    <a:pt x="404" y="15"/>
                  </a:cubicBezTo>
                  <a:cubicBezTo>
                    <a:pt x="370" y="5"/>
                    <a:pt x="339" y="1"/>
                    <a:pt x="310"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235;p83"/>
            <p:cNvSpPr/>
            <p:nvPr/>
          </p:nvSpPr>
          <p:spPr>
            <a:xfrm>
              <a:off x="4216931" y="2081875"/>
              <a:ext cx="121344" cy="54572"/>
            </a:xfrm>
            <a:custGeom>
              <a:avLst/>
              <a:gdLst/>
              <a:ahLst/>
              <a:cxnLst/>
              <a:rect l="l" t="t" r="r" b="b"/>
              <a:pathLst>
                <a:path w="1492" h="671" extrusionOk="0">
                  <a:moveTo>
                    <a:pt x="430" y="1"/>
                  </a:moveTo>
                  <a:cubicBezTo>
                    <a:pt x="371" y="1"/>
                    <a:pt x="324" y="16"/>
                    <a:pt x="293" y="51"/>
                  </a:cubicBezTo>
                  <a:cubicBezTo>
                    <a:pt x="56" y="323"/>
                    <a:pt x="200" y="381"/>
                    <a:pt x="200" y="381"/>
                  </a:cubicBezTo>
                  <a:cubicBezTo>
                    <a:pt x="200" y="381"/>
                    <a:pt x="181" y="375"/>
                    <a:pt x="155" y="375"/>
                  </a:cubicBezTo>
                  <a:cubicBezTo>
                    <a:pt x="96" y="375"/>
                    <a:pt x="0" y="403"/>
                    <a:pt x="20" y="589"/>
                  </a:cubicBezTo>
                  <a:cubicBezTo>
                    <a:pt x="28" y="648"/>
                    <a:pt x="64" y="670"/>
                    <a:pt x="124" y="670"/>
                  </a:cubicBezTo>
                  <a:cubicBezTo>
                    <a:pt x="301" y="670"/>
                    <a:pt x="689" y="474"/>
                    <a:pt x="1177" y="474"/>
                  </a:cubicBezTo>
                  <a:cubicBezTo>
                    <a:pt x="1278" y="474"/>
                    <a:pt x="1383" y="482"/>
                    <a:pt x="1491" y="503"/>
                  </a:cubicBezTo>
                  <a:cubicBezTo>
                    <a:pt x="1491" y="503"/>
                    <a:pt x="770" y="1"/>
                    <a:pt x="430" y="1"/>
                  </a:cubicBezTo>
                  <a:close/>
                </a:path>
              </a:pathLst>
            </a:custGeom>
            <a:solidFill>
              <a:srgbClr val="CD7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236;p83"/>
            <p:cNvSpPr/>
            <p:nvPr/>
          </p:nvSpPr>
          <p:spPr>
            <a:xfrm>
              <a:off x="4058091" y="2141897"/>
              <a:ext cx="87592" cy="75393"/>
            </a:xfrm>
            <a:custGeom>
              <a:avLst/>
              <a:gdLst/>
              <a:ahLst/>
              <a:cxnLst/>
              <a:rect l="l" t="t" r="r" b="b"/>
              <a:pathLst>
                <a:path w="1077" h="927" extrusionOk="0">
                  <a:moveTo>
                    <a:pt x="498" y="1"/>
                  </a:moveTo>
                  <a:cubicBezTo>
                    <a:pt x="237" y="1"/>
                    <a:pt x="0" y="927"/>
                    <a:pt x="0" y="927"/>
                  </a:cubicBezTo>
                  <a:cubicBezTo>
                    <a:pt x="424" y="389"/>
                    <a:pt x="1077" y="389"/>
                    <a:pt x="962" y="209"/>
                  </a:cubicBezTo>
                  <a:cubicBezTo>
                    <a:pt x="916" y="142"/>
                    <a:pt x="871" y="121"/>
                    <a:pt x="832" y="121"/>
                  </a:cubicBezTo>
                  <a:cubicBezTo>
                    <a:pt x="766" y="121"/>
                    <a:pt x="718" y="181"/>
                    <a:pt x="718" y="181"/>
                  </a:cubicBezTo>
                  <a:cubicBezTo>
                    <a:pt x="718" y="181"/>
                    <a:pt x="782" y="30"/>
                    <a:pt x="510" y="1"/>
                  </a:cubicBezTo>
                  <a:cubicBezTo>
                    <a:pt x="506" y="1"/>
                    <a:pt x="502" y="1"/>
                    <a:pt x="498" y="1"/>
                  </a:cubicBezTo>
                  <a:close/>
                </a:path>
              </a:pathLst>
            </a:custGeom>
            <a:solidFill>
              <a:srgbClr val="CD7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237;p83"/>
            <p:cNvSpPr/>
            <p:nvPr/>
          </p:nvSpPr>
          <p:spPr>
            <a:xfrm>
              <a:off x="4036457" y="2003635"/>
              <a:ext cx="493754" cy="477244"/>
            </a:xfrm>
            <a:custGeom>
              <a:avLst/>
              <a:gdLst/>
              <a:ahLst/>
              <a:cxnLst/>
              <a:rect l="l" t="t" r="r" b="b"/>
              <a:pathLst>
                <a:path w="6071" h="5868" extrusionOk="0">
                  <a:moveTo>
                    <a:pt x="4844" y="2749"/>
                  </a:moveTo>
                  <a:lnTo>
                    <a:pt x="4815" y="2778"/>
                  </a:lnTo>
                  <a:lnTo>
                    <a:pt x="4815" y="2749"/>
                  </a:lnTo>
                  <a:close/>
                  <a:moveTo>
                    <a:pt x="3021" y="1"/>
                  </a:moveTo>
                  <a:cubicBezTo>
                    <a:pt x="3021" y="1"/>
                    <a:pt x="1315" y="1223"/>
                    <a:pt x="425" y="1223"/>
                  </a:cubicBezTo>
                  <a:cubicBezTo>
                    <a:pt x="403" y="1223"/>
                    <a:pt x="381" y="1222"/>
                    <a:pt x="360" y="1221"/>
                  </a:cubicBezTo>
                  <a:cubicBezTo>
                    <a:pt x="360" y="1221"/>
                    <a:pt x="209" y="1522"/>
                    <a:pt x="1" y="1730"/>
                  </a:cubicBezTo>
                  <a:cubicBezTo>
                    <a:pt x="1" y="1730"/>
                    <a:pt x="388" y="2986"/>
                    <a:pt x="446" y="3732"/>
                  </a:cubicBezTo>
                  <a:cubicBezTo>
                    <a:pt x="539" y="4485"/>
                    <a:pt x="1644" y="5023"/>
                    <a:pt x="2691" y="5052"/>
                  </a:cubicBezTo>
                  <a:cubicBezTo>
                    <a:pt x="2734" y="5055"/>
                    <a:pt x="2777" y="5057"/>
                    <a:pt x="2819" y="5057"/>
                  </a:cubicBezTo>
                  <a:cubicBezTo>
                    <a:pt x="3128" y="5057"/>
                    <a:pt x="3412" y="4966"/>
                    <a:pt x="3646" y="4808"/>
                  </a:cubicBezTo>
                  <a:lnTo>
                    <a:pt x="3825" y="5497"/>
                  </a:lnTo>
                  <a:cubicBezTo>
                    <a:pt x="3739" y="5561"/>
                    <a:pt x="3674" y="5590"/>
                    <a:pt x="3617" y="5619"/>
                  </a:cubicBezTo>
                  <a:cubicBezTo>
                    <a:pt x="3495" y="5741"/>
                    <a:pt x="3560" y="5798"/>
                    <a:pt x="4184" y="5855"/>
                  </a:cubicBezTo>
                  <a:cubicBezTo>
                    <a:pt x="4247" y="5864"/>
                    <a:pt x="4310" y="5868"/>
                    <a:pt x="4373" y="5868"/>
                  </a:cubicBezTo>
                  <a:cubicBezTo>
                    <a:pt x="5214" y="5868"/>
                    <a:pt x="6071" y="5167"/>
                    <a:pt x="6071" y="5167"/>
                  </a:cubicBezTo>
                  <a:lnTo>
                    <a:pt x="6071" y="5167"/>
                  </a:lnTo>
                  <a:cubicBezTo>
                    <a:pt x="6071" y="5167"/>
                    <a:pt x="6062" y="5168"/>
                    <a:pt x="6047" y="5168"/>
                  </a:cubicBezTo>
                  <a:cubicBezTo>
                    <a:pt x="5965" y="5168"/>
                    <a:pt x="5684" y="5142"/>
                    <a:pt x="5533" y="4808"/>
                  </a:cubicBezTo>
                  <a:cubicBezTo>
                    <a:pt x="5468" y="4693"/>
                    <a:pt x="5382" y="4421"/>
                    <a:pt x="5289" y="4126"/>
                  </a:cubicBezTo>
                  <a:cubicBezTo>
                    <a:pt x="5174" y="3588"/>
                    <a:pt x="5023" y="2957"/>
                    <a:pt x="4995" y="2720"/>
                  </a:cubicBezTo>
                  <a:cubicBezTo>
                    <a:pt x="5174" y="2627"/>
                    <a:pt x="5439" y="2447"/>
                    <a:pt x="5353" y="1974"/>
                  </a:cubicBezTo>
                  <a:cubicBezTo>
                    <a:pt x="5273" y="1572"/>
                    <a:pt x="5048" y="1479"/>
                    <a:pt x="4855" y="1479"/>
                  </a:cubicBezTo>
                  <a:cubicBezTo>
                    <a:pt x="4686" y="1479"/>
                    <a:pt x="4543" y="1551"/>
                    <a:pt x="4543" y="1551"/>
                  </a:cubicBezTo>
                  <a:cubicBezTo>
                    <a:pt x="4543" y="1551"/>
                    <a:pt x="4184" y="1192"/>
                    <a:pt x="4184" y="833"/>
                  </a:cubicBezTo>
                  <a:cubicBezTo>
                    <a:pt x="4184" y="833"/>
                    <a:pt x="4051" y="989"/>
                    <a:pt x="3935" y="989"/>
                  </a:cubicBezTo>
                  <a:cubicBezTo>
                    <a:pt x="3906" y="989"/>
                    <a:pt x="3878" y="980"/>
                    <a:pt x="3854" y="955"/>
                  </a:cubicBezTo>
                  <a:cubicBezTo>
                    <a:pt x="3739" y="833"/>
                    <a:pt x="3768" y="446"/>
                    <a:pt x="3768" y="446"/>
                  </a:cubicBezTo>
                  <a:lnTo>
                    <a:pt x="3768" y="446"/>
                  </a:lnTo>
                  <a:cubicBezTo>
                    <a:pt x="3768" y="446"/>
                    <a:pt x="3671" y="868"/>
                    <a:pt x="3464" y="868"/>
                  </a:cubicBezTo>
                  <a:cubicBezTo>
                    <a:pt x="3412" y="868"/>
                    <a:pt x="3353" y="842"/>
                    <a:pt x="3287" y="776"/>
                  </a:cubicBezTo>
                  <a:cubicBezTo>
                    <a:pt x="2928" y="446"/>
                    <a:pt x="3021" y="1"/>
                    <a:pt x="3021" y="1"/>
                  </a:cubicBezTo>
                  <a:close/>
                </a:path>
              </a:pathLst>
            </a:custGeom>
            <a:solidFill>
              <a:srgbClr val="FCC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238;p83"/>
            <p:cNvSpPr/>
            <p:nvPr/>
          </p:nvSpPr>
          <p:spPr>
            <a:xfrm>
              <a:off x="4192288" y="2297728"/>
              <a:ext cx="55548" cy="50913"/>
            </a:xfrm>
            <a:custGeom>
              <a:avLst/>
              <a:gdLst/>
              <a:ahLst/>
              <a:cxnLst/>
              <a:rect l="l" t="t" r="r" b="b"/>
              <a:pathLst>
                <a:path w="683" h="626" extrusionOk="0">
                  <a:moveTo>
                    <a:pt x="567" y="1"/>
                  </a:moveTo>
                  <a:lnTo>
                    <a:pt x="539" y="30"/>
                  </a:lnTo>
                  <a:lnTo>
                    <a:pt x="503" y="30"/>
                  </a:lnTo>
                  <a:lnTo>
                    <a:pt x="503" y="87"/>
                  </a:lnTo>
                  <a:cubicBezTo>
                    <a:pt x="539" y="116"/>
                    <a:pt x="567" y="152"/>
                    <a:pt x="567" y="180"/>
                  </a:cubicBezTo>
                  <a:cubicBezTo>
                    <a:pt x="596" y="209"/>
                    <a:pt x="596" y="238"/>
                    <a:pt x="596" y="266"/>
                  </a:cubicBezTo>
                  <a:lnTo>
                    <a:pt x="596" y="360"/>
                  </a:lnTo>
                  <a:cubicBezTo>
                    <a:pt x="596" y="360"/>
                    <a:pt x="596" y="388"/>
                    <a:pt x="567" y="417"/>
                  </a:cubicBezTo>
                  <a:cubicBezTo>
                    <a:pt x="567" y="417"/>
                    <a:pt x="567" y="446"/>
                    <a:pt x="539" y="446"/>
                  </a:cubicBezTo>
                  <a:cubicBezTo>
                    <a:pt x="539" y="474"/>
                    <a:pt x="503" y="474"/>
                    <a:pt x="503" y="510"/>
                  </a:cubicBezTo>
                  <a:cubicBezTo>
                    <a:pt x="474" y="510"/>
                    <a:pt x="445" y="539"/>
                    <a:pt x="445" y="539"/>
                  </a:cubicBezTo>
                  <a:lnTo>
                    <a:pt x="323" y="539"/>
                  </a:lnTo>
                  <a:cubicBezTo>
                    <a:pt x="295" y="539"/>
                    <a:pt x="266" y="539"/>
                    <a:pt x="266" y="510"/>
                  </a:cubicBezTo>
                  <a:cubicBezTo>
                    <a:pt x="237" y="510"/>
                    <a:pt x="209" y="510"/>
                    <a:pt x="209" y="474"/>
                  </a:cubicBezTo>
                  <a:cubicBezTo>
                    <a:pt x="180" y="446"/>
                    <a:pt x="144" y="446"/>
                    <a:pt x="144" y="417"/>
                  </a:cubicBezTo>
                  <a:cubicBezTo>
                    <a:pt x="115" y="388"/>
                    <a:pt x="87" y="360"/>
                    <a:pt x="87" y="331"/>
                  </a:cubicBezTo>
                  <a:cubicBezTo>
                    <a:pt x="87" y="295"/>
                    <a:pt x="29" y="295"/>
                    <a:pt x="29" y="295"/>
                  </a:cubicBezTo>
                  <a:cubicBezTo>
                    <a:pt x="1" y="295"/>
                    <a:pt x="1" y="331"/>
                    <a:pt x="1" y="360"/>
                  </a:cubicBezTo>
                  <a:cubicBezTo>
                    <a:pt x="58" y="474"/>
                    <a:pt x="115" y="568"/>
                    <a:pt x="237" y="625"/>
                  </a:cubicBezTo>
                  <a:lnTo>
                    <a:pt x="388" y="625"/>
                  </a:lnTo>
                  <a:cubicBezTo>
                    <a:pt x="445" y="625"/>
                    <a:pt x="474" y="625"/>
                    <a:pt x="503" y="596"/>
                  </a:cubicBezTo>
                  <a:cubicBezTo>
                    <a:pt x="567" y="568"/>
                    <a:pt x="596" y="539"/>
                    <a:pt x="625" y="510"/>
                  </a:cubicBezTo>
                  <a:cubicBezTo>
                    <a:pt x="653" y="446"/>
                    <a:pt x="682" y="417"/>
                    <a:pt x="682" y="360"/>
                  </a:cubicBezTo>
                  <a:lnTo>
                    <a:pt x="682" y="209"/>
                  </a:lnTo>
                  <a:cubicBezTo>
                    <a:pt x="653" y="152"/>
                    <a:pt x="625" y="87"/>
                    <a:pt x="596" y="30"/>
                  </a:cubicBezTo>
                  <a:lnTo>
                    <a:pt x="567" y="1"/>
                  </a:ln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239;p83"/>
            <p:cNvSpPr/>
            <p:nvPr/>
          </p:nvSpPr>
          <p:spPr>
            <a:xfrm>
              <a:off x="4265242" y="2205010"/>
              <a:ext cx="36273" cy="51401"/>
            </a:xfrm>
            <a:custGeom>
              <a:avLst/>
              <a:gdLst/>
              <a:ahLst/>
              <a:cxnLst/>
              <a:rect l="l" t="t" r="r" b="b"/>
              <a:pathLst>
                <a:path w="446" h="632" extrusionOk="0">
                  <a:moveTo>
                    <a:pt x="180" y="0"/>
                  </a:moveTo>
                  <a:cubicBezTo>
                    <a:pt x="58" y="0"/>
                    <a:pt x="0" y="151"/>
                    <a:pt x="29" y="330"/>
                  </a:cubicBezTo>
                  <a:cubicBezTo>
                    <a:pt x="29" y="510"/>
                    <a:pt x="144" y="632"/>
                    <a:pt x="266" y="632"/>
                  </a:cubicBezTo>
                  <a:cubicBezTo>
                    <a:pt x="359" y="603"/>
                    <a:pt x="445" y="452"/>
                    <a:pt x="417" y="302"/>
                  </a:cubicBezTo>
                  <a:cubicBezTo>
                    <a:pt x="417" y="122"/>
                    <a:pt x="295" y="0"/>
                    <a:pt x="180"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240;p83"/>
            <p:cNvSpPr/>
            <p:nvPr/>
          </p:nvSpPr>
          <p:spPr>
            <a:xfrm>
              <a:off x="4111770" y="2217210"/>
              <a:ext cx="36842" cy="51482"/>
            </a:xfrm>
            <a:custGeom>
              <a:avLst/>
              <a:gdLst/>
              <a:ahLst/>
              <a:cxnLst/>
              <a:rect l="l" t="t" r="r" b="b"/>
              <a:pathLst>
                <a:path w="453" h="633" extrusionOk="0">
                  <a:moveTo>
                    <a:pt x="209" y="1"/>
                  </a:moveTo>
                  <a:cubicBezTo>
                    <a:pt x="94" y="30"/>
                    <a:pt x="0" y="180"/>
                    <a:pt x="29" y="331"/>
                  </a:cubicBezTo>
                  <a:cubicBezTo>
                    <a:pt x="58" y="510"/>
                    <a:pt x="151" y="632"/>
                    <a:pt x="273" y="632"/>
                  </a:cubicBezTo>
                  <a:cubicBezTo>
                    <a:pt x="388" y="632"/>
                    <a:pt x="452" y="482"/>
                    <a:pt x="452" y="302"/>
                  </a:cubicBezTo>
                  <a:cubicBezTo>
                    <a:pt x="417" y="123"/>
                    <a:pt x="330" y="1"/>
                    <a:pt x="209"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241;p83"/>
            <p:cNvSpPr/>
            <p:nvPr/>
          </p:nvSpPr>
          <p:spPr>
            <a:xfrm>
              <a:off x="4170084" y="2188094"/>
              <a:ext cx="39201" cy="112073"/>
            </a:xfrm>
            <a:custGeom>
              <a:avLst/>
              <a:gdLst/>
              <a:ahLst/>
              <a:cxnLst/>
              <a:rect l="l" t="t" r="r" b="b"/>
              <a:pathLst>
                <a:path w="482" h="1378" extrusionOk="0">
                  <a:moveTo>
                    <a:pt x="302" y="0"/>
                  </a:moveTo>
                  <a:cubicBezTo>
                    <a:pt x="302" y="29"/>
                    <a:pt x="274" y="29"/>
                    <a:pt x="274" y="65"/>
                  </a:cubicBezTo>
                  <a:cubicBezTo>
                    <a:pt x="302" y="244"/>
                    <a:pt x="331" y="452"/>
                    <a:pt x="331" y="631"/>
                  </a:cubicBezTo>
                  <a:lnTo>
                    <a:pt x="331" y="746"/>
                  </a:lnTo>
                  <a:cubicBezTo>
                    <a:pt x="302" y="732"/>
                    <a:pt x="265" y="725"/>
                    <a:pt x="223" y="725"/>
                  </a:cubicBezTo>
                  <a:cubicBezTo>
                    <a:pt x="182" y="725"/>
                    <a:pt x="137" y="732"/>
                    <a:pt x="94" y="746"/>
                  </a:cubicBezTo>
                  <a:cubicBezTo>
                    <a:pt x="58" y="782"/>
                    <a:pt x="30" y="811"/>
                    <a:pt x="1" y="868"/>
                  </a:cubicBezTo>
                  <a:lnTo>
                    <a:pt x="1" y="990"/>
                  </a:lnTo>
                  <a:cubicBezTo>
                    <a:pt x="1" y="1048"/>
                    <a:pt x="1" y="1076"/>
                    <a:pt x="30" y="1141"/>
                  </a:cubicBezTo>
                  <a:cubicBezTo>
                    <a:pt x="30" y="1170"/>
                    <a:pt x="58" y="1227"/>
                    <a:pt x="94" y="1256"/>
                  </a:cubicBezTo>
                  <a:cubicBezTo>
                    <a:pt x="123" y="1284"/>
                    <a:pt x="180" y="1320"/>
                    <a:pt x="238" y="1349"/>
                  </a:cubicBezTo>
                  <a:cubicBezTo>
                    <a:pt x="274" y="1349"/>
                    <a:pt x="331" y="1378"/>
                    <a:pt x="388" y="1378"/>
                  </a:cubicBezTo>
                  <a:cubicBezTo>
                    <a:pt x="417" y="1378"/>
                    <a:pt x="417" y="1349"/>
                    <a:pt x="453" y="1349"/>
                  </a:cubicBezTo>
                  <a:lnTo>
                    <a:pt x="453" y="1284"/>
                  </a:lnTo>
                  <a:cubicBezTo>
                    <a:pt x="453" y="1256"/>
                    <a:pt x="417" y="1227"/>
                    <a:pt x="388" y="1227"/>
                  </a:cubicBezTo>
                  <a:lnTo>
                    <a:pt x="331" y="1227"/>
                  </a:lnTo>
                  <a:cubicBezTo>
                    <a:pt x="302" y="1227"/>
                    <a:pt x="302" y="1227"/>
                    <a:pt x="274" y="1198"/>
                  </a:cubicBezTo>
                  <a:cubicBezTo>
                    <a:pt x="238" y="1198"/>
                    <a:pt x="238" y="1198"/>
                    <a:pt x="209" y="1170"/>
                  </a:cubicBezTo>
                  <a:lnTo>
                    <a:pt x="180" y="1141"/>
                  </a:lnTo>
                  <a:cubicBezTo>
                    <a:pt x="152" y="1105"/>
                    <a:pt x="152" y="1076"/>
                    <a:pt x="152" y="1048"/>
                  </a:cubicBezTo>
                  <a:cubicBezTo>
                    <a:pt x="123" y="1048"/>
                    <a:pt x="123" y="1019"/>
                    <a:pt x="123" y="990"/>
                  </a:cubicBezTo>
                  <a:lnTo>
                    <a:pt x="123" y="962"/>
                  </a:lnTo>
                  <a:cubicBezTo>
                    <a:pt x="123" y="926"/>
                    <a:pt x="123" y="926"/>
                    <a:pt x="152" y="926"/>
                  </a:cubicBezTo>
                  <a:lnTo>
                    <a:pt x="152" y="897"/>
                  </a:lnTo>
                  <a:cubicBezTo>
                    <a:pt x="152" y="897"/>
                    <a:pt x="152" y="868"/>
                    <a:pt x="180" y="868"/>
                  </a:cubicBezTo>
                  <a:lnTo>
                    <a:pt x="302" y="868"/>
                  </a:lnTo>
                  <a:cubicBezTo>
                    <a:pt x="331" y="868"/>
                    <a:pt x="360" y="868"/>
                    <a:pt x="388" y="897"/>
                  </a:cubicBezTo>
                  <a:cubicBezTo>
                    <a:pt x="417" y="897"/>
                    <a:pt x="482" y="868"/>
                    <a:pt x="482" y="840"/>
                  </a:cubicBezTo>
                  <a:cubicBezTo>
                    <a:pt x="482" y="603"/>
                    <a:pt x="453" y="359"/>
                    <a:pt x="417" y="122"/>
                  </a:cubicBezTo>
                  <a:lnTo>
                    <a:pt x="417" y="65"/>
                  </a:lnTo>
                  <a:cubicBezTo>
                    <a:pt x="417" y="29"/>
                    <a:pt x="417" y="29"/>
                    <a:pt x="388" y="0"/>
                  </a:cubicBezTo>
                  <a:close/>
                </a:path>
              </a:pathLst>
            </a:custGeom>
            <a:solidFill>
              <a:srgbClr val="7E3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242;p83"/>
            <p:cNvSpPr/>
            <p:nvPr/>
          </p:nvSpPr>
          <p:spPr>
            <a:xfrm>
              <a:off x="4233116" y="2112781"/>
              <a:ext cx="95237" cy="43268"/>
            </a:xfrm>
            <a:custGeom>
              <a:avLst/>
              <a:gdLst/>
              <a:ahLst/>
              <a:cxnLst/>
              <a:rect l="l" t="t" r="r" b="b"/>
              <a:pathLst>
                <a:path w="1171" h="532" extrusionOk="0">
                  <a:moveTo>
                    <a:pt x="395" y="1"/>
                  </a:moveTo>
                  <a:cubicBezTo>
                    <a:pt x="273" y="1"/>
                    <a:pt x="180" y="1"/>
                    <a:pt x="94" y="58"/>
                  </a:cubicBezTo>
                  <a:cubicBezTo>
                    <a:pt x="37" y="94"/>
                    <a:pt x="1" y="151"/>
                    <a:pt x="37" y="209"/>
                  </a:cubicBezTo>
                  <a:cubicBezTo>
                    <a:pt x="65" y="237"/>
                    <a:pt x="94" y="273"/>
                    <a:pt x="151" y="273"/>
                  </a:cubicBezTo>
                  <a:cubicBezTo>
                    <a:pt x="180" y="237"/>
                    <a:pt x="245" y="237"/>
                    <a:pt x="273" y="237"/>
                  </a:cubicBezTo>
                  <a:cubicBezTo>
                    <a:pt x="302" y="237"/>
                    <a:pt x="331" y="209"/>
                    <a:pt x="360" y="209"/>
                  </a:cubicBezTo>
                  <a:cubicBezTo>
                    <a:pt x="453" y="209"/>
                    <a:pt x="510" y="209"/>
                    <a:pt x="603" y="237"/>
                  </a:cubicBezTo>
                  <a:cubicBezTo>
                    <a:pt x="661" y="237"/>
                    <a:pt x="718" y="273"/>
                    <a:pt x="812" y="302"/>
                  </a:cubicBezTo>
                  <a:cubicBezTo>
                    <a:pt x="869" y="331"/>
                    <a:pt x="934" y="359"/>
                    <a:pt x="962" y="417"/>
                  </a:cubicBezTo>
                  <a:cubicBezTo>
                    <a:pt x="1020" y="453"/>
                    <a:pt x="1048" y="481"/>
                    <a:pt x="1077" y="510"/>
                  </a:cubicBezTo>
                  <a:cubicBezTo>
                    <a:pt x="1077" y="524"/>
                    <a:pt x="1086" y="531"/>
                    <a:pt x="1099" y="531"/>
                  </a:cubicBezTo>
                  <a:cubicBezTo>
                    <a:pt x="1111" y="531"/>
                    <a:pt x="1127" y="524"/>
                    <a:pt x="1142" y="510"/>
                  </a:cubicBezTo>
                  <a:cubicBezTo>
                    <a:pt x="1170" y="510"/>
                    <a:pt x="1170" y="481"/>
                    <a:pt x="1142" y="453"/>
                  </a:cubicBezTo>
                  <a:cubicBezTo>
                    <a:pt x="1077" y="388"/>
                    <a:pt x="1020" y="302"/>
                    <a:pt x="934" y="237"/>
                  </a:cubicBezTo>
                  <a:cubicBezTo>
                    <a:pt x="869" y="180"/>
                    <a:pt x="783" y="123"/>
                    <a:pt x="690" y="94"/>
                  </a:cubicBezTo>
                  <a:cubicBezTo>
                    <a:pt x="661" y="58"/>
                    <a:pt x="603" y="29"/>
                    <a:pt x="539" y="29"/>
                  </a:cubicBezTo>
                  <a:cubicBezTo>
                    <a:pt x="482" y="1"/>
                    <a:pt x="453" y="1"/>
                    <a:pt x="395" y="1"/>
                  </a:cubicBezTo>
                  <a:close/>
                </a:path>
              </a:pathLst>
            </a:custGeom>
            <a:solidFill>
              <a:srgbClr val="C1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243;p83"/>
            <p:cNvSpPr/>
            <p:nvPr/>
          </p:nvSpPr>
          <p:spPr>
            <a:xfrm>
              <a:off x="4072650" y="2131080"/>
              <a:ext cx="70676" cy="57094"/>
            </a:xfrm>
            <a:custGeom>
              <a:avLst/>
              <a:gdLst/>
              <a:ahLst/>
              <a:cxnLst/>
              <a:rect l="l" t="t" r="r" b="b"/>
              <a:pathLst>
                <a:path w="869" h="702" extrusionOk="0">
                  <a:moveTo>
                    <a:pt x="699" y="1"/>
                  </a:moveTo>
                  <a:cubicBezTo>
                    <a:pt x="628" y="1"/>
                    <a:pt x="556" y="23"/>
                    <a:pt x="510" y="48"/>
                  </a:cubicBezTo>
                  <a:cubicBezTo>
                    <a:pt x="453" y="77"/>
                    <a:pt x="424" y="77"/>
                    <a:pt x="395" y="106"/>
                  </a:cubicBezTo>
                  <a:cubicBezTo>
                    <a:pt x="331" y="134"/>
                    <a:pt x="302" y="163"/>
                    <a:pt x="273" y="192"/>
                  </a:cubicBezTo>
                  <a:cubicBezTo>
                    <a:pt x="216" y="256"/>
                    <a:pt x="151" y="342"/>
                    <a:pt x="123" y="407"/>
                  </a:cubicBezTo>
                  <a:cubicBezTo>
                    <a:pt x="65" y="464"/>
                    <a:pt x="37" y="550"/>
                    <a:pt x="1" y="644"/>
                  </a:cubicBezTo>
                  <a:cubicBezTo>
                    <a:pt x="1" y="672"/>
                    <a:pt x="1" y="672"/>
                    <a:pt x="37" y="701"/>
                  </a:cubicBezTo>
                  <a:cubicBezTo>
                    <a:pt x="65" y="701"/>
                    <a:pt x="94" y="701"/>
                    <a:pt x="94" y="672"/>
                  </a:cubicBezTo>
                  <a:cubicBezTo>
                    <a:pt x="94" y="615"/>
                    <a:pt x="123" y="586"/>
                    <a:pt x="151" y="550"/>
                  </a:cubicBezTo>
                  <a:cubicBezTo>
                    <a:pt x="180" y="493"/>
                    <a:pt x="216" y="464"/>
                    <a:pt x="245" y="407"/>
                  </a:cubicBezTo>
                  <a:cubicBezTo>
                    <a:pt x="302" y="371"/>
                    <a:pt x="359" y="314"/>
                    <a:pt x="395" y="285"/>
                  </a:cubicBezTo>
                  <a:cubicBezTo>
                    <a:pt x="453" y="256"/>
                    <a:pt x="510" y="256"/>
                    <a:pt x="575" y="228"/>
                  </a:cubicBezTo>
                  <a:cubicBezTo>
                    <a:pt x="603" y="228"/>
                    <a:pt x="632" y="228"/>
                    <a:pt x="661" y="192"/>
                  </a:cubicBezTo>
                  <a:lnTo>
                    <a:pt x="783" y="192"/>
                  </a:lnTo>
                  <a:cubicBezTo>
                    <a:pt x="811" y="192"/>
                    <a:pt x="840" y="163"/>
                    <a:pt x="869" y="106"/>
                  </a:cubicBezTo>
                  <a:cubicBezTo>
                    <a:pt x="869" y="77"/>
                    <a:pt x="811" y="12"/>
                    <a:pt x="783" y="12"/>
                  </a:cubicBezTo>
                  <a:cubicBezTo>
                    <a:pt x="756" y="4"/>
                    <a:pt x="728" y="1"/>
                    <a:pt x="699" y="1"/>
                  </a:cubicBezTo>
                  <a:close/>
                </a:path>
              </a:pathLst>
            </a:custGeom>
            <a:solidFill>
              <a:srgbClr val="C1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Cloud Callout 89"/>
          <p:cNvSpPr/>
          <p:nvPr/>
        </p:nvSpPr>
        <p:spPr>
          <a:xfrm>
            <a:off x="4114800" y="1809750"/>
            <a:ext cx="2971800" cy="1752600"/>
          </a:xfrm>
          <a:prstGeom prst="cloudCallout">
            <a:avLst>
              <a:gd name="adj1" fmla="val 66688"/>
              <a:gd name="adj2" fmla="val 129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err="1">
                <a:solidFill>
                  <a:srgbClr val="FF0000"/>
                </a:solidFill>
                <a:latin typeface="Patrick Hand" charset="0"/>
              </a:rPr>
              <a:t>Người</a:t>
            </a:r>
            <a:r>
              <a:rPr lang="en-US" sz="2000" b="1" i="1" dirty="0">
                <a:solidFill>
                  <a:srgbClr val="FF0000"/>
                </a:solidFill>
                <a:latin typeface="Patrick Hand" charset="0"/>
              </a:rPr>
              <a:t> </a:t>
            </a:r>
            <a:r>
              <a:rPr lang="en-US" sz="2000" b="1" i="1" dirty="0" err="1">
                <a:solidFill>
                  <a:srgbClr val="FF0000"/>
                </a:solidFill>
                <a:latin typeface="Patrick Hand" charset="0"/>
              </a:rPr>
              <a:t>Chăm</a:t>
            </a:r>
            <a:r>
              <a:rPr lang="en-US" sz="2000" b="1" i="1" dirty="0">
                <a:solidFill>
                  <a:srgbClr val="FF0000"/>
                </a:solidFill>
                <a:latin typeface="Patrick Hand" charset="0"/>
              </a:rPr>
              <a:t>- pa </a:t>
            </a:r>
            <a:r>
              <a:rPr lang="en-US" sz="2000" b="1" i="1" dirty="0" err="1">
                <a:solidFill>
                  <a:srgbClr val="FF0000"/>
                </a:solidFill>
                <a:latin typeface="Patrick Hand" charset="0"/>
              </a:rPr>
              <a:t>đã</a:t>
            </a:r>
            <a:r>
              <a:rPr lang="en-US" sz="2000" b="1" i="1" dirty="0">
                <a:solidFill>
                  <a:srgbClr val="FF0000"/>
                </a:solidFill>
                <a:latin typeface="Patrick Hand" charset="0"/>
              </a:rPr>
              <a:t> </a:t>
            </a:r>
            <a:r>
              <a:rPr lang="en-US" sz="2000" b="1" i="1" dirty="0" err="1">
                <a:solidFill>
                  <a:srgbClr val="FF0000"/>
                </a:solidFill>
                <a:latin typeface="Patrick Hand" charset="0"/>
              </a:rPr>
              <a:t>sáng</a:t>
            </a:r>
            <a:r>
              <a:rPr lang="en-US" sz="2000" b="1" i="1" dirty="0">
                <a:solidFill>
                  <a:srgbClr val="FF0000"/>
                </a:solidFill>
                <a:latin typeface="Patrick Hand" charset="0"/>
              </a:rPr>
              <a:t> </a:t>
            </a:r>
            <a:r>
              <a:rPr lang="en-US" sz="2000" b="1" i="1" dirty="0" err="1">
                <a:solidFill>
                  <a:srgbClr val="FF0000"/>
                </a:solidFill>
                <a:latin typeface="Patrick Hand" charset="0"/>
              </a:rPr>
              <a:t>tạo</a:t>
            </a:r>
            <a:r>
              <a:rPr lang="en-US" sz="2000" b="1" i="1" dirty="0">
                <a:solidFill>
                  <a:srgbClr val="FF0000"/>
                </a:solidFill>
                <a:latin typeface="Patrick Hand" charset="0"/>
              </a:rPr>
              <a:t> </a:t>
            </a:r>
            <a:r>
              <a:rPr lang="en-US" sz="2000" b="1" i="1" dirty="0" err="1">
                <a:solidFill>
                  <a:srgbClr val="FF0000"/>
                </a:solidFill>
                <a:latin typeface="Patrick Hand" charset="0"/>
              </a:rPr>
              <a:t>ra</a:t>
            </a:r>
            <a:r>
              <a:rPr lang="en-US" sz="2000" b="1" i="1" dirty="0">
                <a:solidFill>
                  <a:srgbClr val="FF0000"/>
                </a:solidFill>
                <a:latin typeface="Patrick Hand" charset="0"/>
              </a:rPr>
              <a:t> </a:t>
            </a:r>
            <a:r>
              <a:rPr lang="en-US" sz="2000" b="1" i="1" dirty="0" err="1">
                <a:solidFill>
                  <a:srgbClr val="FF0000"/>
                </a:solidFill>
                <a:latin typeface="Patrick Hand" charset="0"/>
              </a:rPr>
              <a:t>chữ</a:t>
            </a:r>
            <a:r>
              <a:rPr lang="en-US" sz="2000" b="1" i="1" dirty="0">
                <a:solidFill>
                  <a:srgbClr val="FF0000"/>
                </a:solidFill>
                <a:latin typeface="Patrick Hand" charset="0"/>
              </a:rPr>
              <a:t> </a:t>
            </a:r>
            <a:r>
              <a:rPr lang="en-US" sz="2000" b="1" i="1" dirty="0" err="1">
                <a:solidFill>
                  <a:srgbClr val="FF0000"/>
                </a:solidFill>
                <a:latin typeface="Patrick Hand" charset="0"/>
              </a:rPr>
              <a:t>viết</a:t>
            </a:r>
            <a:r>
              <a:rPr lang="en-US" sz="2000" b="1" i="1" dirty="0">
                <a:solidFill>
                  <a:srgbClr val="FF0000"/>
                </a:solidFill>
                <a:latin typeface="Patrick Hand" charset="0"/>
              </a:rPr>
              <a:t> </a:t>
            </a:r>
            <a:r>
              <a:rPr lang="en-US" sz="2000" b="1" i="1" dirty="0" err="1">
                <a:solidFill>
                  <a:srgbClr val="FF0000"/>
                </a:solidFill>
                <a:latin typeface="Patrick Hand" charset="0"/>
              </a:rPr>
              <a:t>như</a:t>
            </a:r>
            <a:r>
              <a:rPr lang="en-US" sz="2000" b="1" i="1" dirty="0">
                <a:solidFill>
                  <a:srgbClr val="FF0000"/>
                </a:solidFill>
                <a:latin typeface="Patrick Hand" charset="0"/>
              </a:rPr>
              <a:t> </a:t>
            </a:r>
            <a:r>
              <a:rPr lang="en-US" sz="2000" b="1" i="1" dirty="0" err="1">
                <a:solidFill>
                  <a:srgbClr val="FF0000"/>
                </a:solidFill>
                <a:latin typeface="Patrick Hand" charset="0"/>
              </a:rPr>
              <a:t>thế</a:t>
            </a:r>
            <a:r>
              <a:rPr lang="en-US" sz="2000" b="1" i="1" dirty="0">
                <a:solidFill>
                  <a:srgbClr val="FF0000"/>
                </a:solidFill>
                <a:latin typeface="Patrick Hand" charset="0"/>
              </a:rPr>
              <a:t> </a:t>
            </a:r>
            <a:r>
              <a:rPr lang="en-US" sz="2000" b="1" i="1" dirty="0" err="1">
                <a:solidFill>
                  <a:srgbClr val="FF0000"/>
                </a:solidFill>
                <a:latin typeface="Patrick Hand" charset="0"/>
              </a:rPr>
              <a:t>nào</a:t>
            </a:r>
            <a:r>
              <a:rPr lang="en-US" sz="2000" b="1" i="1" dirty="0">
                <a:solidFill>
                  <a:srgbClr val="FF0000"/>
                </a:solidFill>
                <a:latin typeface="Patrick Hand"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500" fill="hold"/>
                                        <p:tgtEl>
                                          <p:spTgt spid="72"/>
                                        </p:tgtEl>
                                        <p:attrNameLst>
                                          <p:attrName>ppt_x</p:attrName>
                                        </p:attrNameLst>
                                      </p:cBhvr>
                                      <p:tavLst>
                                        <p:tav tm="0">
                                          <p:val>
                                            <p:strVal val="#ppt_x"/>
                                          </p:val>
                                        </p:tav>
                                        <p:tav tm="100000">
                                          <p:val>
                                            <p:strVal val="#ppt_x"/>
                                          </p:val>
                                        </p:tav>
                                      </p:tavLst>
                                    </p:anim>
                                    <p:anim calcmode="lin" valueType="num">
                                      <p:cBhvr additive="base">
                                        <p:cTn id="12" dur="500" fill="hold"/>
                                        <p:tgtEl>
                                          <p:spTgt spid="7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fill="hold"/>
                                        <p:tgtEl>
                                          <p:spTgt spid="73"/>
                                        </p:tgtEl>
                                        <p:attrNameLst>
                                          <p:attrName>ppt_x</p:attrName>
                                        </p:attrNameLst>
                                      </p:cBhvr>
                                      <p:tavLst>
                                        <p:tav tm="0">
                                          <p:val>
                                            <p:strVal val="#ppt_x"/>
                                          </p:val>
                                        </p:tav>
                                        <p:tav tm="100000">
                                          <p:val>
                                            <p:strVal val="#ppt_x"/>
                                          </p:val>
                                        </p:tav>
                                      </p:tavLst>
                                    </p:anim>
                                    <p:anim calcmode="lin" valueType="num">
                                      <p:cBhvr additive="base">
                                        <p:cTn id="16"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14"/>
                                        </p:tgtEl>
                                        <p:attrNameLst>
                                          <p:attrName>style.visibility</p:attrName>
                                        </p:attrNameLst>
                                      </p:cBhvr>
                                      <p:to>
                                        <p:strVal val="visible"/>
                                      </p:to>
                                    </p:set>
                                    <p:anim calcmode="lin" valueType="num">
                                      <p:cBhvr>
                                        <p:cTn id="21" dur="500" fill="hold"/>
                                        <p:tgtEl>
                                          <p:spTgt spid="114"/>
                                        </p:tgtEl>
                                        <p:attrNameLst>
                                          <p:attrName>ppt_w</p:attrName>
                                        </p:attrNameLst>
                                      </p:cBhvr>
                                      <p:tavLst>
                                        <p:tav tm="0">
                                          <p:val>
                                            <p:fltVal val="0"/>
                                          </p:val>
                                        </p:tav>
                                        <p:tav tm="100000">
                                          <p:val>
                                            <p:strVal val="#ppt_w"/>
                                          </p:val>
                                        </p:tav>
                                      </p:tavLst>
                                    </p:anim>
                                    <p:anim calcmode="lin" valueType="num">
                                      <p:cBhvr>
                                        <p:cTn id="22" dur="500" fill="hold"/>
                                        <p:tgtEl>
                                          <p:spTgt spid="114"/>
                                        </p:tgtEl>
                                        <p:attrNameLst>
                                          <p:attrName>ppt_h</p:attrName>
                                        </p:attrNameLst>
                                      </p:cBhvr>
                                      <p:tavLst>
                                        <p:tav tm="0">
                                          <p:val>
                                            <p:fltVal val="0"/>
                                          </p:val>
                                        </p:tav>
                                        <p:tav tm="100000">
                                          <p:val>
                                            <p:strVal val="#ppt_h"/>
                                          </p:val>
                                        </p:tav>
                                      </p:tavLst>
                                    </p:anim>
                                    <p:animEffect transition="in" filter="fade">
                                      <p:cBhvr>
                                        <p:cTn id="23" dur="500"/>
                                        <p:tgtEl>
                                          <p:spTgt spid="1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90"/>
                                        </p:tgtEl>
                                        <p:attrNameLst>
                                          <p:attrName>style.visibility</p:attrName>
                                        </p:attrNameLst>
                                      </p:cBhvr>
                                      <p:to>
                                        <p:strVal val="visible"/>
                                      </p:to>
                                    </p:set>
                                    <p:anim calcmode="lin" valueType="num">
                                      <p:cBhvr additive="base">
                                        <p:cTn id="32" dur="500" fill="hold"/>
                                        <p:tgtEl>
                                          <p:spTgt spid="90"/>
                                        </p:tgtEl>
                                        <p:attrNameLst>
                                          <p:attrName>ppt_x</p:attrName>
                                        </p:attrNameLst>
                                      </p:cBhvr>
                                      <p:tavLst>
                                        <p:tav tm="0">
                                          <p:val>
                                            <p:strVal val="#ppt_x"/>
                                          </p:val>
                                        </p:tav>
                                        <p:tav tm="100000">
                                          <p:val>
                                            <p:strVal val="#ppt_x"/>
                                          </p:val>
                                        </p:tav>
                                      </p:tavLst>
                                    </p:anim>
                                    <p:anim calcmode="lin" valueType="num">
                                      <p:cBhvr additive="base">
                                        <p:cTn id="33"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2"/>
                                        </p:tgtEl>
                                        <p:attrNameLst>
                                          <p:attrName>ppt_x</p:attrName>
                                        </p:attrNameLst>
                                      </p:cBhvr>
                                      <p:tavLst>
                                        <p:tav tm="0">
                                          <p:val>
                                            <p:strVal val="ppt_x"/>
                                          </p:val>
                                        </p:tav>
                                        <p:tav tm="100000">
                                          <p:val>
                                            <p:strVal val="ppt_x"/>
                                          </p:val>
                                        </p:tav>
                                      </p:tavLst>
                                    </p:anim>
                                    <p:anim calcmode="lin" valueType="num">
                                      <p:cBhvr additive="base">
                                        <p:cTn id="38" dur="500"/>
                                        <p:tgtEl>
                                          <p:spTgt spid="2"/>
                                        </p:tgtEl>
                                        <p:attrNameLst>
                                          <p:attrName>ppt_y</p:attrName>
                                        </p:attrNameLst>
                                      </p:cBhvr>
                                      <p:tavLst>
                                        <p:tav tm="0">
                                          <p:val>
                                            <p:strVal val="ppt_y"/>
                                          </p:val>
                                        </p:tav>
                                        <p:tav tm="100000">
                                          <p:val>
                                            <p:strVal val="1+ppt_h/2"/>
                                          </p:val>
                                        </p:tav>
                                      </p:tavLst>
                                    </p:anim>
                                    <p:set>
                                      <p:cBhvr>
                                        <p:cTn id="39" dur="1" fill="hold">
                                          <p:stCondLst>
                                            <p:cond delay="499"/>
                                          </p:stCondLst>
                                        </p:cTn>
                                        <p:tgtEl>
                                          <p:spTgt spid="2"/>
                                        </p:tgtEl>
                                        <p:attrNameLst>
                                          <p:attrName>style.visibility</p:attrName>
                                        </p:attrNameLst>
                                      </p:cBhvr>
                                      <p:to>
                                        <p:strVal val="hidden"/>
                                      </p:to>
                                    </p:set>
                                  </p:childTnLst>
                                </p:cTn>
                              </p:par>
                              <p:par>
                                <p:cTn id="40" presetID="2" presetClass="exit" presetSubtype="4" fill="hold" grpId="1" nodeType="withEffect">
                                  <p:stCondLst>
                                    <p:cond delay="0"/>
                                  </p:stCondLst>
                                  <p:childTnLst>
                                    <p:anim calcmode="lin" valueType="num">
                                      <p:cBhvr additive="base">
                                        <p:cTn id="41" dur="500"/>
                                        <p:tgtEl>
                                          <p:spTgt spid="90"/>
                                        </p:tgtEl>
                                        <p:attrNameLst>
                                          <p:attrName>ppt_x</p:attrName>
                                        </p:attrNameLst>
                                      </p:cBhvr>
                                      <p:tavLst>
                                        <p:tav tm="0">
                                          <p:val>
                                            <p:strVal val="ppt_x"/>
                                          </p:val>
                                        </p:tav>
                                        <p:tav tm="100000">
                                          <p:val>
                                            <p:strVal val="ppt_x"/>
                                          </p:val>
                                        </p:tav>
                                      </p:tavLst>
                                    </p:anim>
                                    <p:anim calcmode="lin" valueType="num">
                                      <p:cBhvr additive="base">
                                        <p:cTn id="42" dur="500"/>
                                        <p:tgtEl>
                                          <p:spTgt spid="90"/>
                                        </p:tgtEl>
                                        <p:attrNameLst>
                                          <p:attrName>ppt_y</p:attrName>
                                        </p:attrNameLst>
                                      </p:cBhvr>
                                      <p:tavLst>
                                        <p:tav tm="0">
                                          <p:val>
                                            <p:strVal val="ppt_y"/>
                                          </p:val>
                                        </p:tav>
                                        <p:tav tm="100000">
                                          <p:val>
                                            <p:strVal val="1+ppt_h/2"/>
                                          </p:val>
                                        </p:tav>
                                      </p:tavLst>
                                    </p:anim>
                                    <p:set>
                                      <p:cBhvr>
                                        <p:cTn id="43" dur="1" fill="hold">
                                          <p:stCondLst>
                                            <p:cond delay="499"/>
                                          </p:stCondLst>
                                        </p:cTn>
                                        <p:tgtEl>
                                          <p:spTgt spid="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P spid="73" grpId="0"/>
      <p:bldP spid="114" grpId="0" animBg="1"/>
      <p:bldP spid="90" grpId="0" animBg="1"/>
      <p:bldP spid="9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36"/>
        <p:cNvGrpSpPr/>
        <p:nvPr/>
      </p:nvGrpSpPr>
      <p:grpSpPr>
        <a:xfrm>
          <a:off x="0" y="0"/>
          <a:ext cx="0" cy="0"/>
          <a:chOff x="0" y="0"/>
          <a:chExt cx="0" cy="0"/>
        </a:xfrm>
      </p:grpSpPr>
      <p:sp>
        <p:nvSpPr>
          <p:cNvPr id="3537" name="Google Shape;3537;p49"/>
          <p:cNvSpPr txBox="1">
            <a:spLocks noGrp="1"/>
          </p:cNvSpPr>
          <p:nvPr>
            <p:ph type="title"/>
          </p:nvPr>
        </p:nvSpPr>
        <p:spPr>
          <a:xfrm>
            <a:off x="1118876" y="753173"/>
            <a:ext cx="6629400" cy="206207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000" dirty="0">
                <a:solidFill>
                  <a:schemeClr val="tx1">
                    <a:lumMod val="50000"/>
                  </a:schemeClr>
                </a:solidFill>
              </a:rPr>
              <a:t>Bài 19. Vương quốc Chăm Pa từ thế kỉ II đến thế kỉ X</a:t>
            </a:r>
            <a:endParaRPr sz="5000" dirty="0">
              <a:solidFill>
                <a:schemeClr val="tx1">
                  <a:lumMod val="50000"/>
                </a:schemeClr>
              </a:solidFill>
            </a:endParaRPr>
          </a:p>
        </p:txBody>
      </p:sp>
      <p:grpSp>
        <p:nvGrpSpPr>
          <p:cNvPr id="3539" name="Google Shape;3539;p49"/>
          <p:cNvGrpSpPr/>
          <p:nvPr/>
        </p:nvGrpSpPr>
        <p:grpSpPr>
          <a:xfrm>
            <a:off x="7166175" y="2231181"/>
            <a:ext cx="1444425" cy="2397969"/>
            <a:chOff x="6591799" y="1372763"/>
            <a:chExt cx="1444425" cy="2397969"/>
          </a:xfrm>
        </p:grpSpPr>
        <p:sp>
          <p:nvSpPr>
            <p:cNvPr id="3540" name="Google Shape;3540;p49"/>
            <p:cNvSpPr/>
            <p:nvPr/>
          </p:nvSpPr>
          <p:spPr>
            <a:xfrm>
              <a:off x="6619389" y="1372763"/>
              <a:ext cx="1416836" cy="1320123"/>
            </a:xfrm>
            <a:custGeom>
              <a:avLst/>
              <a:gdLst/>
              <a:ahLst/>
              <a:cxnLst/>
              <a:rect l="l" t="t" r="r" b="b"/>
              <a:pathLst>
                <a:path w="23264" h="21676" extrusionOk="0">
                  <a:moveTo>
                    <a:pt x="10991" y="0"/>
                  </a:moveTo>
                  <a:cubicBezTo>
                    <a:pt x="10606" y="0"/>
                    <a:pt x="10219" y="38"/>
                    <a:pt x="9844" y="128"/>
                  </a:cubicBezTo>
                  <a:cubicBezTo>
                    <a:pt x="7216" y="584"/>
                    <a:pt x="5054" y="2864"/>
                    <a:pt x="4671" y="5483"/>
                  </a:cubicBezTo>
                  <a:cubicBezTo>
                    <a:pt x="4480" y="6970"/>
                    <a:pt x="4753" y="8676"/>
                    <a:pt x="3795" y="9816"/>
                  </a:cubicBezTo>
                  <a:cubicBezTo>
                    <a:pt x="3458" y="10236"/>
                    <a:pt x="2965" y="10546"/>
                    <a:pt x="2546" y="10883"/>
                  </a:cubicBezTo>
                  <a:cubicBezTo>
                    <a:pt x="1369" y="11832"/>
                    <a:pt x="530" y="13237"/>
                    <a:pt x="265" y="14724"/>
                  </a:cubicBezTo>
                  <a:cubicBezTo>
                    <a:pt x="0" y="16202"/>
                    <a:pt x="301" y="17798"/>
                    <a:pt x="1059" y="19094"/>
                  </a:cubicBezTo>
                  <a:cubicBezTo>
                    <a:pt x="1743" y="20234"/>
                    <a:pt x="2847" y="21183"/>
                    <a:pt x="4179" y="21411"/>
                  </a:cubicBezTo>
                  <a:lnTo>
                    <a:pt x="20490" y="21675"/>
                  </a:lnTo>
                  <a:cubicBezTo>
                    <a:pt x="21630" y="21110"/>
                    <a:pt x="22497" y="20042"/>
                    <a:pt x="22880" y="18829"/>
                  </a:cubicBezTo>
                  <a:cubicBezTo>
                    <a:pt x="23263" y="17616"/>
                    <a:pt x="23145" y="16284"/>
                    <a:pt x="22579" y="15143"/>
                  </a:cubicBezTo>
                  <a:cubicBezTo>
                    <a:pt x="21813" y="13693"/>
                    <a:pt x="20335" y="12635"/>
                    <a:pt x="20107" y="11038"/>
                  </a:cubicBezTo>
                  <a:cubicBezTo>
                    <a:pt x="20034" y="10427"/>
                    <a:pt x="20143" y="9779"/>
                    <a:pt x="20216" y="9177"/>
                  </a:cubicBezTo>
                  <a:cubicBezTo>
                    <a:pt x="20298" y="8338"/>
                    <a:pt x="20335" y="7499"/>
                    <a:pt x="20298" y="6623"/>
                  </a:cubicBezTo>
                  <a:cubicBezTo>
                    <a:pt x="20298" y="5866"/>
                    <a:pt x="20180" y="5109"/>
                    <a:pt x="19915" y="4388"/>
                  </a:cubicBezTo>
                  <a:cubicBezTo>
                    <a:pt x="19350" y="2937"/>
                    <a:pt x="18054" y="1952"/>
                    <a:pt x="16567" y="1651"/>
                  </a:cubicBezTo>
                  <a:cubicBezTo>
                    <a:pt x="15774" y="1496"/>
                    <a:pt x="15199" y="1040"/>
                    <a:pt x="14442" y="693"/>
                  </a:cubicBezTo>
                  <a:cubicBezTo>
                    <a:pt x="13602" y="356"/>
                    <a:pt x="12736" y="128"/>
                    <a:pt x="11823" y="55"/>
                  </a:cubicBezTo>
                  <a:cubicBezTo>
                    <a:pt x="11551" y="20"/>
                    <a:pt x="11271" y="0"/>
                    <a:pt x="10991" y="0"/>
                  </a:cubicBezTo>
                  <a:close/>
                </a:path>
              </a:pathLst>
            </a:custGeom>
            <a:solidFill>
              <a:srgbClr val="AA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49"/>
            <p:cNvSpPr/>
            <p:nvPr/>
          </p:nvSpPr>
          <p:spPr>
            <a:xfrm>
              <a:off x="6707152" y="2311184"/>
              <a:ext cx="1190157" cy="837836"/>
            </a:xfrm>
            <a:custGeom>
              <a:avLst/>
              <a:gdLst/>
              <a:ahLst/>
              <a:cxnLst/>
              <a:rect l="l" t="t" r="r" b="b"/>
              <a:pathLst>
                <a:path w="19542" h="13757" extrusionOk="0">
                  <a:moveTo>
                    <a:pt x="11441" y="0"/>
                  </a:moveTo>
                  <a:lnTo>
                    <a:pt x="8476" y="265"/>
                  </a:lnTo>
                  <a:lnTo>
                    <a:pt x="7983" y="3804"/>
                  </a:lnTo>
                  <a:cubicBezTo>
                    <a:pt x="7983" y="3804"/>
                    <a:pt x="7324" y="3692"/>
                    <a:pt x="6410" y="3692"/>
                  </a:cubicBezTo>
                  <a:cubicBezTo>
                    <a:pt x="4721" y="3692"/>
                    <a:pt x="2161" y="4076"/>
                    <a:pt x="1296" y="6267"/>
                  </a:cubicBezTo>
                  <a:cubicBezTo>
                    <a:pt x="1" y="9615"/>
                    <a:pt x="10912" y="13757"/>
                    <a:pt x="10912" y="13757"/>
                  </a:cubicBezTo>
                  <a:lnTo>
                    <a:pt x="15126" y="12124"/>
                  </a:lnTo>
                  <a:lnTo>
                    <a:pt x="16805" y="11969"/>
                  </a:lnTo>
                  <a:cubicBezTo>
                    <a:pt x="16805" y="11969"/>
                    <a:pt x="19542" y="5966"/>
                    <a:pt x="11295" y="4178"/>
                  </a:cubicBezTo>
                  <a:lnTo>
                    <a:pt x="11441" y="0"/>
                  </a:lnTo>
                  <a:close/>
                </a:path>
              </a:pathLst>
            </a:custGeom>
            <a:solidFill>
              <a:srgbClr val="EE7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9"/>
            <p:cNvSpPr/>
            <p:nvPr/>
          </p:nvSpPr>
          <p:spPr>
            <a:xfrm>
              <a:off x="6707152" y="2534888"/>
              <a:ext cx="1176271" cy="614141"/>
            </a:xfrm>
            <a:custGeom>
              <a:avLst/>
              <a:gdLst/>
              <a:ahLst/>
              <a:cxnLst/>
              <a:rect l="l" t="t" r="r" b="b"/>
              <a:pathLst>
                <a:path w="19314" h="10084" extrusionOk="0">
                  <a:moveTo>
                    <a:pt x="6440" y="1"/>
                  </a:moveTo>
                  <a:cubicBezTo>
                    <a:pt x="4763" y="1"/>
                    <a:pt x="2150" y="378"/>
                    <a:pt x="1296" y="2594"/>
                  </a:cubicBezTo>
                  <a:cubicBezTo>
                    <a:pt x="1" y="5942"/>
                    <a:pt x="10912" y="10084"/>
                    <a:pt x="10912" y="10084"/>
                  </a:cubicBezTo>
                  <a:lnTo>
                    <a:pt x="15126" y="8451"/>
                  </a:lnTo>
                  <a:lnTo>
                    <a:pt x="16805" y="8296"/>
                  </a:lnTo>
                  <a:cubicBezTo>
                    <a:pt x="16805" y="8296"/>
                    <a:pt x="19314" y="2786"/>
                    <a:pt x="12243" y="770"/>
                  </a:cubicBezTo>
                  <a:cubicBezTo>
                    <a:pt x="11533" y="1193"/>
                    <a:pt x="10696" y="1459"/>
                    <a:pt x="9851" y="1459"/>
                  </a:cubicBezTo>
                  <a:cubicBezTo>
                    <a:pt x="9785" y="1459"/>
                    <a:pt x="9719" y="1457"/>
                    <a:pt x="9653" y="1454"/>
                  </a:cubicBezTo>
                  <a:cubicBezTo>
                    <a:pt x="8594" y="1381"/>
                    <a:pt x="7600" y="815"/>
                    <a:pt x="6961" y="13"/>
                  </a:cubicBezTo>
                  <a:cubicBezTo>
                    <a:pt x="6802" y="5"/>
                    <a:pt x="6627" y="1"/>
                    <a:pt x="6440" y="1"/>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9"/>
            <p:cNvSpPr/>
            <p:nvPr/>
          </p:nvSpPr>
          <p:spPr>
            <a:xfrm>
              <a:off x="7466692" y="2593417"/>
              <a:ext cx="92267" cy="518950"/>
            </a:xfrm>
            <a:custGeom>
              <a:avLst/>
              <a:gdLst/>
              <a:ahLst/>
              <a:cxnLst/>
              <a:rect l="l" t="t" r="r" b="b"/>
              <a:pathLst>
                <a:path w="1515" h="8521" extrusionOk="0">
                  <a:moveTo>
                    <a:pt x="375" y="0"/>
                  </a:moveTo>
                  <a:lnTo>
                    <a:pt x="375" y="0"/>
                  </a:lnTo>
                  <a:cubicBezTo>
                    <a:pt x="831" y="2819"/>
                    <a:pt x="721" y="5738"/>
                    <a:pt x="1" y="8521"/>
                  </a:cubicBezTo>
                  <a:lnTo>
                    <a:pt x="1022" y="8101"/>
                  </a:lnTo>
                  <a:cubicBezTo>
                    <a:pt x="1442" y="5784"/>
                    <a:pt x="1515" y="3421"/>
                    <a:pt x="1287" y="1104"/>
                  </a:cubicBezTo>
                  <a:cubicBezTo>
                    <a:pt x="1287" y="840"/>
                    <a:pt x="1250" y="575"/>
                    <a:pt x="1214" y="311"/>
                  </a:cubicBezTo>
                  <a:cubicBezTo>
                    <a:pt x="949" y="192"/>
                    <a:pt x="685" y="82"/>
                    <a:pt x="375"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9"/>
            <p:cNvSpPr/>
            <p:nvPr/>
          </p:nvSpPr>
          <p:spPr>
            <a:xfrm>
              <a:off x="6911060" y="2535619"/>
              <a:ext cx="180637" cy="414563"/>
            </a:xfrm>
            <a:custGeom>
              <a:avLst/>
              <a:gdLst/>
              <a:ahLst/>
              <a:cxnLst/>
              <a:rect l="l" t="t" r="r" b="b"/>
              <a:pathLst>
                <a:path w="2966" h="6807" extrusionOk="0">
                  <a:moveTo>
                    <a:pt x="2966" y="1"/>
                  </a:moveTo>
                  <a:cubicBezTo>
                    <a:pt x="2738" y="1"/>
                    <a:pt x="2427" y="1"/>
                    <a:pt x="2163" y="37"/>
                  </a:cubicBezTo>
                  <a:cubicBezTo>
                    <a:pt x="1178" y="1944"/>
                    <a:pt x="457" y="3996"/>
                    <a:pt x="1" y="6085"/>
                  </a:cubicBezTo>
                  <a:cubicBezTo>
                    <a:pt x="302" y="6350"/>
                    <a:pt x="603" y="6578"/>
                    <a:pt x="986" y="6806"/>
                  </a:cubicBezTo>
                  <a:cubicBezTo>
                    <a:pt x="1023" y="4407"/>
                    <a:pt x="1743" y="2017"/>
                    <a:pt x="2966"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9"/>
            <p:cNvSpPr/>
            <p:nvPr/>
          </p:nvSpPr>
          <p:spPr>
            <a:xfrm>
              <a:off x="6859961" y="1932600"/>
              <a:ext cx="155058" cy="251345"/>
            </a:xfrm>
            <a:custGeom>
              <a:avLst/>
              <a:gdLst/>
              <a:ahLst/>
              <a:cxnLst/>
              <a:rect l="l" t="t" r="r" b="b"/>
              <a:pathLst>
                <a:path w="2546" h="4127" extrusionOk="0">
                  <a:moveTo>
                    <a:pt x="1343" y="1"/>
                  </a:moveTo>
                  <a:cubicBezTo>
                    <a:pt x="1168" y="1"/>
                    <a:pt x="993" y="42"/>
                    <a:pt x="840" y="131"/>
                  </a:cubicBezTo>
                  <a:cubicBezTo>
                    <a:pt x="384" y="359"/>
                    <a:pt x="119" y="898"/>
                    <a:pt x="74" y="1390"/>
                  </a:cubicBezTo>
                  <a:cubicBezTo>
                    <a:pt x="1" y="2111"/>
                    <a:pt x="265" y="2868"/>
                    <a:pt x="721" y="3406"/>
                  </a:cubicBezTo>
                  <a:cubicBezTo>
                    <a:pt x="1259" y="4008"/>
                    <a:pt x="1752" y="4127"/>
                    <a:pt x="2546" y="4127"/>
                  </a:cubicBezTo>
                  <a:lnTo>
                    <a:pt x="2208" y="441"/>
                  </a:lnTo>
                  <a:cubicBezTo>
                    <a:pt x="2033" y="163"/>
                    <a:pt x="1688" y="1"/>
                    <a:pt x="1343" y="1"/>
                  </a:cubicBezTo>
                  <a:close/>
                </a:path>
              </a:pathLst>
            </a:custGeom>
            <a:solidFill>
              <a:srgbClr val="D66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9"/>
            <p:cNvSpPr/>
            <p:nvPr/>
          </p:nvSpPr>
          <p:spPr>
            <a:xfrm>
              <a:off x="6892911" y="1977365"/>
              <a:ext cx="115471" cy="163158"/>
            </a:xfrm>
            <a:custGeom>
              <a:avLst/>
              <a:gdLst/>
              <a:ahLst/>
              <a:cxnLst/>
              <a:rect l="l" t="t" r="r" b="b"/>
              <a:pathLst>
                <a:path w="1896" h="2679" extrusionOk="0">
                  <a:moveTo>
                    <a:pt x="113" y="0"/>
                  </a:moveTo>
                  <a:cubicBezTo>
                    <a:pt x="51" y="0"/>
                    <a:pt x="0" y="86"/>
                    <a:pt x="71" y="117"/>
                  </a:cubicBezTo>
                  <a:cubicBezTo>
                    <a:pt x="983" y="655"/>
                    <a:pt x="1585" y="1567"/>
                    <a:pt x="1740" y="2589"/>
                  </a:cubicBezTo>
                  <a:cubicBezTo>
                    <a:pt x="1740" y="2648"/>
                    <a:pt x="1779" y="2678"/>
                    <a:pt x="1818" y="2678"/>
                  </a:cubicBezTo>
                  <a:cubicBezTo>
                    <a:pt x="1857" y="2678"/>
                    <a:pt x="1895" y="2648"/>
                    <a:pt x="1895" y="2589"/>
                  </a:cubicBezTo>
                  <a:cubicBezTo>
                    <a:pt x="1740" y="1485"/>
                    <a:pt x="1092" y="537"/>
                    <a:pt x="144" y="7"/>
                  </a:cubicBezTo>
                  <a:cubicBezTo>
                    <a:pt x="134" y="2"/>
                    <a:pt x="123" y="0"/>
                    <a:pt x="113"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9"/>
            <p:cNvSpPr/>
            <p:nvPr/>
          </p:nvSpPr>
          <p:spPr>
            <a:xfrm>
              <a:off x="6933839" y="2021460"/>
              <a:ext cx="55056" cy="100185"/>
            </a:xfrm>
            <a:custGeom>
              <a:avLst/>
              <a:gdLst/>
              <a:ahLst/>
              <a:cxnLst/>
              <a:rect l="l" t="t" r="r" b="b"/>
              <a:pathLst>
                <a:path w="904" h="1645" extrusionOk="0">
                  <a:moveTo>
                    <a:pt x="204" y="1"/>
                  </a:moveTo>
                  <a:cubicBezTo>
                    <a:pt x="179" y="1"/>
                    <a:pt x="156" y="13"/>
                    <a:pt x="156" y="41"/>
                  </a:cubicBezTo>
                  <a:cubicBezTo>
                    <a:pt x="1" y="652"/>
                    <a:pt x="229" y="1300"/>
                    <a:pt x="767" y="1637"/>
                  </a:cubicBezTo>
                  <a:cubicBezTo>
                    <a:pt x="777" y="1642"/>
                    <a:pt x="787" y="1644"/>
                    <a:pt x="797" y="1644"/>
                  </a:cubicBezTo>
                  <a:cubicBezTo>
                    <a:pt x="857" y="1644"/>
                    <a:pt x="903" y="1554"/>
                    <a:pt x="840" y="1491"/>
                  </a:cubicBezTo>
                  <a:cubicBezTo>
                    <a:pt x="384" y="1181"/>
                    <a:pt x="156" y="652"/>
                    <a:pt x="275" y="77"/>
                  </a:cubicBezTo>
                  <a:cubicBezTo>
                    <a:pt x="297" y="32"/>
                    <a:pt x="246" y="1"/>
                    <a:pt x="204"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9"/>
            <p:cNvSpPr/>
            <p:nvPr/>
          </p:nvSpPr>
          <p:spPr>
            <a:xfrm>
              <a:off x="7633387" y="2037661"/>
              <a:ext cx="187275" cy="238129"/>
            </a:xfrm>
            <a:custGeom>
              <a:avLst/>
              <a:gdLst/>
              <a:ahLst/>
              <a:cxnLst/>
              <a:rect l="l" t="t" r="r" b="b"/>
              <a:pathLst>
                <a:path w="3075" h="3910" extrusionOk="0">
                  <a:moveTo>
                    <a:pt x="1806" y="0"/>
                  </a:moveTo>
                  <a:cubicBezTo>
                    <a:pt x="1552" y="0"/>
                    <a:pt x="1305" y="85"/>
                    <a:pt x="1141" y="267"/>
                  </a:cubicBezTo>
                  <a:lnTo>
                    <a:pt x="0" y="3807"/>
                  </a:lnTo>
                  <a:cubicBezTo>
                    <a:pt x="310" y="3867"/>
                    <a:pt x="574" y="3910"/>
                    <a:pt x="819" y="3910"/>
                  </a:cubicBezTo>
                  <a:cubicBezTo>
                    <a:pt x="1202" y="3910"/>
                    <a:pt x="1539" y="3806"/>
                    <a:pt x="1934" y="3506"/>
                  </a:cubicBezTo>
                  <a:cubicBezTo>
                    <a:pt x="2509" y="3086"/>
                    <a:pt x="2929" y="2365"/>
                    <a:pt x="3002" y="1681"/>
                  </a:cubicBezTo>
                  <a:cubicBezTo>
                    <a:pt x="3075" y="1143"/>
                    <a:pt x="2929" y="614"/>
                    <a:pt x="2546" y="267"/>
                  </a:cubicBezTo>
                  <a:cubicBezTo>
                    <a:pt x="2349" y="94"/>
                    <a:pt x="2073" y="0"/>
                    <a:pt x="1806" y="0"/>
                  </a:cubicBezTo>
                  <a:close/>
                </a:path>
              </a:pathLst>
            </a:custGeom>
            <a:solidFill>
              <a:srgbClr val="D66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9"/>
            <p:cNvSpPr/>
            <p:nvPr/>
          </p:nvSpPr>
          <p:spPr>
            <a:xfrm>
              <a:off x="7650440" y="2091135"/>
              <a:ext cx="147445" cy="138553"/>
            </a:xfrm>
            <a:custGeom>
              <a:avLst/>
              <a:gdLst/>
              <a:ahLst/>
              <a:cxnLst/>
              <a:rect l="l" t="t" r="r" b="b"/>
              <a:pathLst>
                <a:path w="2421" h="2275" extrusionOk="0">
                  <a:moveTo>
                    <a:pt x="2266" y="0"/>
                  </a:moveTo>
                  <a:cubicBezTo>
                    <a:pt x="1198" y="347"/>
                    <a:pt x="405" y="1141"/>
                    <a:pt x="21" y="2172"/>
                  </a:cubicBezTo>
                  <a:cubicBezTo>
                    <a:pt x="0" y="2235"/>
                    <a:pt x="44" y="2274"/>
                    <a:pt x="91" y="2274"/>
                  </a:cubicBezTo>
                  <a:cubicBezTo>
                    <a:pt x="125" y="2274"/>
                    <a:pt x="161" y="2254"/>
                    <a:pt x="176" y="2208"/>
                  </a:cubicBezTo>
                  <a:cubicBezTo>
                    <a:pt x="514" y="1214"/>
                    <a:pt x="1317" y="457"/>
                    <a:pt x="2302" y="156"/>
                  </a:cubicBezTo>
                  <a:cubicBezTo>
                    <a:pt x="2421" y="156"/>
                    <a:pt x="2375" y="0"/>
                    <a:pt x="2266"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9"/>
            <p:cNvSpPr/>
            <p:nvPr/>
          </p:nvSpPr>
          <p:spPr>
            <a:xfrm>
              <a:off x="7673280" y="2125181"/>
              <a:ext cx="66262" cy="91354"/>
            </a:xfrm>
            <a:custGeom>
              <a:avLst/>
              <a:gdLst/>
              <a:ahLst/>
              <a:cxnLst/>
              <a:rect l="l" t="t" r="r" b="b"/>
              <a:pathLst>
                <a:path w="1088" h="1500" extrusionOk="0">
                  <a:moveTo>
                    <a:pt x="1015" y="0"/>
                  </a:moveTo>
                  <a:cubicBezTo>
                    <a:pt x="978" y="0"/>
                    <a:pt x="942" y="30"/>
                    <a:pt x="942" y="89"/>
                  </a:cubicBezTo>
                  <a:cubicBezTo>
                    <a:pt x="942" y="618"/>
                    <a:pt x="595" y="1111"/>
                    <a:pt x="66" y="1339"/>
                  </a:cubicBezTo>
                  <a:cubicBezTo>
                    <a:pt x="1" y="1380"/>
                    <a:pt x="23" y="1500"/>
                    <a:pt x="80" y="1500"/>
                  </a:cubicBezTo>
                  <a:cubicBezTo>
                    <a:pt x="87" y="1500"/>
                    <a:pt x="95" y="1498"/>
                    <a:pt x="102" y="1494"/>
                  </a:cubicBezTo>
                  <a:cubicBezTo>
                    <a:pt x="714" y="1266"/>
                    <a:pt x="1088" y="700"/>
                    <a:pt x="1088" y="89"/>
                  </a:cubicBezTo>
                  <a:cubicBezTo>
                    <a:pt x="1088" y="30"/>
                    <a:pt x="1051" y="0"/>
                    <a:pt x="1015"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9"/>
            <p:cNvSpPr/>
            <p:nvPr/>
          </p:nvSpPr>
          <p:spPr>
            <a:xfrm>
              <a:off x="6975558" y="1503770"/>
              <a:ext cx="791732" cy="899713"/>
            </a:xfrm>
            <a:custGeom>
              <a:avLst/>
              <a:gdLst/>
              <a:ahLst/>
              <a:cxnLst/>
              <a:rect l="l" t="t" r="r" b="b"/>
              <a:pathLst>
                <a:path w="13000" h="14773" extrusionOk="0">
                  <a:moveTo>
                    <a:pt x="6722" y="0"/>
                  </a:moveTo>
                  <a:cubicBezTo>
                    <a:pt x="6393" y="0"/>
                    <a:pt x="6066" y="12"/>
                    <a:pt x="5747" y="29"/>
                  </a:cubicBezTo>
                  <a:cubicBezTo>
                    <a:pt x="4525" y="66"/>
                    <a:pt x="3275" y="367"/>
                    <a:pt x="2244" y="1097"/>
                  </a:cubicBezTo>
                  <a:cubicBezTo>
                    <a:pt x="420" y="2346"/>
                    <a:pt x="46" y="4782"/>
                    <a:pt x="46" y="6835"/>
                  </a:cubicBezTo>
                  <a:cubicBezTo>
                    <a:pt x="0" y="9152"/>
                    <a:pt x="228" y="12837"/>
                    <a:pt x="2627" y="13941"/>
                  </a:cubicBezTo>
                  <a:cubicBezTo>
                    <a:pt x="3797" y="14454"/>
                    <a:pt x="5116" y="14773"/>
                    <a:pt x="6407" y="14773"/>
                  </a:cubicBezTo>
                  <a:cubicBezTo>
                    <a:pt x="6837" y="14773"/>
                    <a:pt x="7264" y="14737"/>
                    <a:pt x="7681" y="14662"/>
                  </a:cubicBezTo>
                  <a:cubicBezTo>
                    <a:pt x="8521" y="14507"/>
                    <a:pt x="9351" y="14169"/>
                    <a:pt x="9999" y="13640"/>
                  </a:cubicBezTo>
                  <a:cubicBezTo>
                    <a:pt x="10683" y="13065"/>
                    <a:pt x="11139" y="12117"/>
                    <a:pt x="11486" y="11241"/>
                  </a:cubicBezTo>
                  <a:cubicBezTo>
                    <a:pt x="11595" y="11013"/>
                    <a:pt x="11714" y="10748"/>
                    <a:pt x="11787" y="10520"/>
                  </a:cubicBezTo>
                  <a:cubicBezTo>
                    <a:pt x="12507" y="8623"/>
                    <a:pt x="13000" y="6570"/>
                    <a:pt x="12927" y="4472"/>
                  </a:cubicBezTo>
                  <a:cubicBezTo>
                    <a:pt x="12890" y="2839"/>
                    <a:pt x="11294" y="1051"/>
                    <a:pt x="9770" y="485"/>
                  </a:cubicBezTo>
                  <a:cubicBezTo>
                    <a:pt x="8822" y="112"/>
                    <a:pt x="7758" y="0"/>
                    <a:pt x="6722" y="0"/>
                  </a:cubicBezTo>
                  <a:close/>
                </a:path>
              </a:pathLst>
            </a:custGeom>
            <a:solidFill>
              <a:srgbClr val="EE7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9"/>
            <p:cNvSpPr/>
            <p:nvPr/>
          </p:nvSpPr>
          <p:spPr>
            <a:xfrm>
              <a:off x="7251090" y="2005016"/>
              <a:ext cx="89831" cy="102621"/>
            </a:xfrm>
            <a:custGeom>
              <a:avLst/>
              <a:gdLst/>
              <a:ahLst/>
              <a:cxnLst/>
              <a:rect l="l" t="t" r="r" b="b"/>
              <a:pathLst>
                <a:path w="1475" h="1685" extrusionOk="0">
                  <a:moveTo>
                    <a:pt x="781" y="1"/>
                  </a:moveTo>
                  <a:cubicBezTo>
                    <a:pt x="459" y="1"/>
                    <a:pt x="174" y="135"/>
                    <a:pt x="83" y="539"/>
                  </a:cubicBezTo>
                  <a:cubicBezTo>
                    <a:pt x="1" y="1077"/>
                    <a:pt x="457" y="1533"/>
                    <a:pt x="913" y="1679"/>
                  </a:cubicBezTo>
                  <a:cubicBezTo>
                    <a:pt x="926" y="1683"/>
                    <a:pt x="938" y="1685"/>
                    <a:pt x="949" y="1685"/>
                  </a:cubicBezTo>
                  <a:cubicBezTo>
                    <a:pt x="1038" y="1685"/>
                    <a:pt x="1055" y="1566"/>
                    <a:pt x="950" y="1533"/>
                  </a:cubicBezTo>
                  <a:cubicBezTo>
                    <a:pt x="612" y="1414"/>
                    <a:pt x="348" y="1186"/>
                    <a:pt x="265" y="803"/>
                  </a:cubicBezTo>
                  <a:cubicBezTo>
                    <a:pt x="156" y="502"/>
                    <a:pt x="348" y="201"/>
                    <a:pt x="649" y="119"/>
                  </a:cubicBezTo>
                  <a:cubicBezTo>
                    <a:pt x="686" y="113"/>
                    <a:pt x="724" y="110"/>
                    <a:pt x="763" y="110"/>
                  </a:cubicBezTo>
                  <a:cubicBezTo>
                    <a:pt x="962" y="110"/>
                    <a:pt x="1173" y="183"/>
                    <a:pt x="1333" y="274"/>
                  </a:cubicBezTo>
                  <a:cubicBezTo>
                    <a:pt x="1346" y="278"/>
                    <a:pt x="1358" y="280"/>
                    <a:pt x="1369" y="280"/>
                  </a:cubicBezTo>
                  <a:cubicBezTo>
                    <a:pt x="1458" y="280"/>
                    <a:pt x="1475" y="160"/>
                    <a:pt x="1369" y="119"/>
                  </a:cubicBezTo>
                  <a:cubicBezTo>
                    <a:pt x="1183" y="50"/>
                    <a:pt x="976" y="1"/>
                    <a:pt x="781"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9"/>
            <p:cNvSpPr/>
            <p:nvPr/>
          </p:nvSpPr>
          <p:spPr>
            <a:xfrm>
              <a:off x="7038290" y="2091135"/>
              <a:ext cx="176191" cy="108955"/>
            </a:xfrm>
            <a:custGeom>
              <a:avLst/>
              <a:gdLst/>
              <a:ahLst/>
              <a:cxnLst/>
              <a:rect l="l" t="t" r="r" b="b"/>
              <a:pathLst>
                <a:path w="2893" h="1789" extrusionOk="0">
                  <a:moveTo>
                    <a:pt x="1406" y="0"/>
                  </a:moveTo>
                  <a:cubicBezTo>
                    <a:pt x="1214" y="0"/>
                    <a:pt x="1105" y="37"/>
                    <a:pt x="950" y="73"/>
                  </a:cubicBezTo>
                  <a:lnTo>
                    <a:pt x="1789" y="119"/>
                  </a:lnTo>
                  <a:lnTo>
                    <a:pt x="2054" y="119"/>
                  </a:lnTo>
                  <a:cubicBezTo>
                    <a:pt x="1825" y="37"/>
                    <a:pt x="1597" y="0"/>
                    <a:pt x="1406" y="0"/>
                  </a:cubicBezTo>
                  <a:close/>
                  <a:moveTo>
                    <a:pt x="2473" y="347"/>
                  </a:moveTo>
                  <a:cubicBezTo>
                    <a:pt x="2282" y="384"/>
                    <a:pt x="2090" y="420"/>
                    <a:pt x="1898" y="420"/>
                  </a:cubicBezTo>
                  <a:lnTo>
                    <a:pt x="1752" y="420"/>
                  </a:lnTo>
                  <a:lnTo>
                    <a:pt x="494" y="347"/>
                  </a:lnTo>
                  <a:lnTo>
                    <a:pt x="494" y="347"/>
                  </a:lnTo>
                  <a:cubicBezTo>
                    <a:pt x="1" y="949"/>
                    <a:pt x="649" y="1560"/>
                    <a:pt x="1251" y="1716"/>
                  </a:cubicBezTo>
                  <a:cubicBezTo>
                    <a:pt x="1406" y="1752"/>
                    <a:pt x="1561" y="1789"/>
                    <a:pt x="1707" y="1789"/>
                  </a:cubicBezTo>
                  <a:cubicBezTo>
                    <a:pt x="1862" y="1789"/>
                    <a:pt x="1981" y="1752"/>
                    <a:pt x="2126" y="1716"/>
                  </a:cubicBezTo>
                  <a:cubicBezTo>
                    <a:pt x="2473" y="1597"/>
                    <a:pt x="2893" y="1259"/>
                    <a:pt x="2811" y="840"/>
                  </a:cubicBezTo>
                  <a:cubicBezTo>
                    <a:pt x="2774" y="648"/>
                    <a:pt x="2665" y="457"/>
                    <a:pt x="2473" y="347"/>
                  </a:cubicBezTo>
                  <a:close/>
                </a:path>
              </a:pathLst>
            </a:custGeom>
            <a:solidFill>
              <a:srgbClr val="EC6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9"/>
            <p:cNvSpPr/>
            <p:nvPr/>
          </p:nvSpPr>
          <p:spPr>
            <a:xfrm>
              <a:off x="7401707" y="2123354"/>
              <a:ext cx="178383" cy="106762"/>
            </a:xfrm>
            <a:custGeom>
              <a:avLst/>
              <a:gdLst/>
              <a:ahLst/>
              <a:cxnLst/>
              <a:rect l="l" t="t" r="r" b="b"/>
              <a:pathLst>
                <a:path w="2929" h="1753" extrusionOk="0">
                  <a:moveTo>
                    <a:pt x="1524" y="1"/>
                  </a:moveTo>
                  <a:cubicBezTo>
                    <a:pt x="1296" y="1"/>
                    <a:pt x="1068" y="46"/>
                    <a:pt x="839" y="119"/>
                  </a:cubicBezTo>
                  <a:lnTo>
                    <a:pt x="2436" y="229"/>
                  </a:lnTo>
                  <a:cubicBezTo>
                    <a:pt x="2208" y="83"/>
                    <a:pt x="1861" y="1"/>
                    <a:pt x="1524" y="1"/>
                  </a:cubicBezTo>
                  <a:close/>
                  <a:moveTo>
                    <a:pt x="493" y="384"/>
                  </a:moveTo>
                  <a:cubicBezTo>
                    <a:pt x="456" y="384"/>
                    <a:pt x="456" y="420"/>
                    <a:pt x="456" y="420"/>
                  </a:cubicBezTo>
                  <a:cubicBezTo>
                    <a:pt x="0" y="1104"/>
                    <a:pt x="757" y="1643"/>
                    <a:pt x="1369" y="1752"/>
                  </a:cubicBezTo>
                  <a:lnTo>
                    <a:pt x="1670" y="1752"/>
                  </a:lnTo>
                  <a:cubicBezTo>
                    <a:pt x="1861" y="1752"/>
                    <a:pt x="2053" y="1716"/>
                    <a:pt x="2208" y="1643"/>
                  </a:cubicBezTo>
                  <a:cubicBezTo>
                    <a:pt x="2545" y="1488"/>
                    <a:pt x="2929" y="1104"/>
                    <a:pt x="2810" y="685"/>
                  </a:cubicBezTo>
                  <a:cubicBezTo>
                    <a:pt x="2810" y="648"/>
                    <a:pt x="2773" y="612"/>
                    <a:pt x="2773" y="575"/>
                  </a:cubicBezTo>
                  <a:lnTo>
                    <a:pt x="684" y="420"/>
                  </a:lnTo>
                  <a:cubicBezTo>
                    <a:pt x="611" y="420"/>
                    <a:pt x="575" y="384"/>
                    <a:pt x="493" y="384"/>
                  </a:cubicBezTo>
                  <a:close/>
                </a:path>
              </a:pathLst>
            </a:custGeom>
            <a:solidFill>
              <a:srgbClr val="EC6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9"/>
            <p:cNvSpPr/>
            <p:nvPr/>
          </p:nvSpPr>
          <p:spPr>
            <a:xfrm>
              <a:off x="7137747" y="1945573"/>
              <a:ext cx="48966" cy="103961"/>
            </a:xfrm>
            <a:custGeom>
              <a:avLst/>
              <a:gdLst/>
              <a:ahLst/>
              <a:cxnLst/>
              <a:rect l="l" t="t" r="r" b="b"/>
              <a:pathLst>
                <a:path w="804" h="1707" extrusionOk="0">
                  <a:moveTo>
                    <a:pt x="457" y="0"/>
                  </a:moveTo>
                  <a:cubicBezTo>
                    <a:pt x="229" y="0"/>
                    <a:pt x="37" y="374"/>
                    <a:pt x="1" y="831"/>
                  </a:cubicBezTo>
                  <a:cubicBezTo>
                    <a:pt x="1" y="1287"/>
                    <a:pt x="119" y="1670"/>
                    <a:pt x="302" y="1706"/>
                  </a:cubicBezTo>
                  <a:cubicBezTo>
                    <a:pt x="530" y="1706"/>
                    <a:pt x="722" y="1369"/>
                    <a:pt x="758" y="867"/>
                  </a:cubicBezTo>
                  <a:cubicBezTo>
                    <a:pt x="804" y="411"/>
                    <a:pt x="649" y="37"/>
                    <a:pt x="457"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49"/>
            <p:cNvSpPr/>
            <p:nvPr/>
          </p:nvSpPr>
          <p:spPr>
            <a:xfrm>
              <a:off x="7450552" y="1975416"/>
              <a:ext cx="48417" cy="102012"/>
            </a:xfrm>
            <a:custGeom>
              <a:avLst/>
              <a:gdLst/>
              <a:ahLst/>
              <a:cxnLst/>
              <a:rect l="l" t="t" r="r" b="b"/>
              <a:pathLst>
                <a:path w="795" h="1675" extrusionOk="0">
                  <a:moveTo>
                    <a:pt x="431" y="1"/>
                  </a:moveTo>
                  <a:cubicBezTo>
                    <a:pt x="248" y="1"/>
                    <a:pt x="72" y="361"/>
                    <a:pt x="37" y="797"/>
                  </a:cubicBezTo>
                  <a:cubicBezTo>
                    <a:pt x="1" y="1253"/>
                    <a:pt x="147" y="1672"/>
                    <a:pt x="338" y="1672"/>
                  </a:cubicBezTo>
                  <a:cubicBezTo>
                    <a:pt x="347" y="1674"/>
                    <a:pt x="356" y="1675"/>
                    <a:pt x="364" y="1675"/>
                  </a:cubicBezTo>
                  <a:cubicBezTo>
                    <a:pt x="547" y="1675"/>
                    <a:pt x="723" y="1314"/>
                    <a:pt x="758" y="879"/>
                  </a:cubicBezTo>
                  <a:cubicBezTo>
                    <a:pt x="795" y="377"/>
                    <a:pt x="685" y="3"/>
                    <a:pt x="457" y="3"/>
                  </a:cubicBezTo>
                  <a:cubicBezTo>
                    <a:pt x="448" y="1"/>
                    <a:pt x="440" y="1"/>
                    <a:pt x="431"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49"/>
            <p:cNvSpPr/>
            <p:nvPr/>
          </p:nvSpPr>
          <p:spPr>
            <a:xfrm>
              <a:off x="7063870" y="1798305"/>
              <a:ext cx="178383" cy="82279"/>
            </a:xfrm>
            <a:custGeom>
              <a:avLst/>
              <a:gdLst/>
              <a:ahLst/>
              <a:cxnLst/>
              <a:rect l="l" t="t" r="r" b="b"/>
              <a:pathLst>
                <a:path w="2929" h="1351" extrusionOk="0">
                  <a:moveTo>
                    <a:pt x="1840" y="0"/>
                  </a:moveTo>
                  <a:cubicBezTo>
                    <a:pt x="1387" y="0"/>
                    <a:pt x="912" y="132"/>
                    <a:pt x="566" y="320"/>
                  </a:cubicBezTo>
                  <a:cubicBezTo>
                    <a:pt x="338" y="439"/>
                    <a:pt x="110" y="667"/>
                    <a:pt x="74" y="895"/>
                  </a:cubicBezTo>
                  <a:cubicBezTo>
                    <a:pt x="1" y="1278"/>
                    <a:pt x="420" y="1351"/>
                    <a:pt x="721" y="1351"/>
                  </a:cubicBezTo>
                  <a:cubicBezTo>
                    <a:pt x="1177" y="1351"/>
                    <a:pt x="1670" y="1278"/>
                    <a:pt x="2126" y="1123"/>
                  </a:cubicBezTo>
                  <a:cubicBezTo>
                    <a:pt x="2582" y="931"/>
                    <a:pt x="2929" y="284"/>
                    <a:pt x="2281" y="92"/>
                  </a:cubicBezTo>
                  <a:cubicBezTo>
                    <a:pt x="2245" y="56"/>
                    <a:pt x="2163" y="56"/>
                    <a:pt x="2126" y="19"/>
                  </a:cubicBezTo>
                  <a:cubicBezTo>
                    <a:pt x="2033" y="6"/>
                    <a:pt x="1937" y="0"/>
                    <a:pt x="1840" y="0"/>
                  </a:cubicBezTo>
                  <a:close/>
                </a:path>
              </a:pathLst>
            </a:custGeom>
            <a:solidFill>
              <a:srgbClr val="93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49"/>
            <p:cNvSpPr/>
            <p:nvPr/>
          </p:nvSpPr>
          <p:spPr>
            <a:xfrm>
              <a:off x="7403899" y="1814567"/>
              <a:ext cx="173998" cy="84411"/>
            </a:xfrm>
            <a:custGeom>
              <a:avLst/>
              <a:gdLst/>
              <a:ahLst/>
              <a:cxnLst/>
              <a:rect l="l" t="t" r="r" b="b"/>
              <a:pathLst>
                <a:path w="2857" h="1386" extrusionOk="0">
                  <a:moveTo>
                    <a:pt x="1030" y="1"/>
                  </a:moveTo>
                  <a:cubicBezTo>
                    <a:pt x="952" y="1"/>
                    <a:pt x="876" y="6"/>
                    <a:pt x="803" y="17"/>
                  </a:cubicBezTo>
                  <a:cubicBezTo>
                    <a:pt x="721" y="53"/>
                    <a:pt x="685" y="53"/>
                    <a:pt x="612" y="53"/>
                  </a:cubicBezTo>
                  <a:cubicBezTo>
                    <a:pt x="1" y="245"/>
                    <a:pt x="311" y="929"/>
                    <a:pt x="767" y="1121"/>
                  </a:cubicBezTo>
                  <a:cubicBezTo>
                    <a:pt x="1223" y="1312"/>
                    <a:pt x="1679" y="1349"/>
                    <a:pt x="2172" y="1385"/>
                  </a:cubicBezTo>
                  <a:cubicBezTo>
                    <a:pt x="2473" y="1385"/>
                    <a:pt x="2856" y="1312"/>
                    <a:pt x="2820" y="929"/>
                  </a:cubicBezTo>
                  <a:cubicBezTo>
                    <a:pt x="2774" y="701"/>
                    <a:pt x="2546" y="473"/>
                    <a:pt x="2363" y="363"/>
                  </a:cubicBezTo>
                  <a:cubicBezTo>
                    <a:pt x="2006" y="169"/>
                    <a:pt x="1482" y="1"/>
                    <a:pt x="1030" y="1"/>
                  </a:cubicBezTo>
                  <a:close/>
                </a:path>
              </a:pathLst>
            </a:custGeom>
            <a:solidFill>
              <a:srgbClr val="93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9"/>
            <p:cNvSpPr/>
            <p:nvPr/>
          </p:nvSpPr>
          <p:spPr>
            <a:xfrm>
              <a:off x="7260530" y="2482266"/>
              <a:ext cx="685153" cy="402870"/>
            </a:xfrm>
            <a:custGeom>
              <a:avLst/>
              <a:gdLst/>
              <a:ahLst/>
              <a:cxnLst/>
              <a:rect l="l" t="t" r="r" b="b"/>
              <a:pathLst>
                <a:path w="11250" h="6615" extrusionOk="0">
                  <a:moveTo>
                    <a:pt x="9005" y="1"/>
                  </a:moveTo>
                  <a:cubicBezTo>
                    <a:pt x="7600" y="1105"/>
                    <a:pt x="6004" y="1980"/>
                    <a:pt x="4334" y="2592"/>
                  </a:cubicBezTo>
                  <a:cubicBezTo>
                    <a:pt x="3121" y="3002"/>
                    <a:pt x="1826" y="3349"/>
                    <a:pt x="950" y="4298"/>
                  </a:cubicBezTo>
                  <a:cubicBezTo>
                    <a:pt x="339" y="4909"/>
                    <a:pt x="1" y="5739"/>
                    <a:pt x="37" y="6615"/>
                  </a:cubicBezTo>
                  <a:lnTo>
                    <a:pt x="6542" y="4599"/>
                  </a:lnTo>
                  <a:cubicBezTo>
                    <a:pt x="8211" y="3768"/>
                    <a:pt x="9808" y="2665"/>
                    <a:pt x="11249" y="1406"/>
                  </a:cubicBezTo>
                  <a:cubicBezTo>
                    <a:pt x="10565" y="840"/>
                    <a:pt x="9808" y="384"/>
                    <a:pt x="9005"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49"/>
            <p:cNvSpPr/>
            <p:nvPr/>
          </p:nvSpPr>
          <p:spPr>
            <a:xfrm>
              <a:off x="6647161" y="2531173"/>
              <a:ext cx="620109" cy="386731"/>
            </a:xfrm>
            <a:custGeom>
              <a:avLst/>
              <a:gdLst/>
              <a:ahLst/>
              <a:cxnLst/>
              <a:rect l="l" t="t" r="r" b="b"/>
              <a:pathLst>
                <a:path w="10182" h="6350" extrusionOk="0">
                  <a:moveTo>
                    <a:pt x="1597" y="1"/>
                  </a:moveTo>
                  <a:cubicBezTo>
                    <a:pt x="1022" y="265"/>
                    <a:pt x="457" y="603"/>
                    <a:pt x="1" y="1022"/>
                  </a:cubicBezTo>
                  <a:lnTo>
                    <a:pt x="9953" y="6350"/>
                  </a:lnTo>
                  <a:cubicBezTo>
                    <a:pt x="10181" y="5547"/>
                    <a:pt x="9953" y="4708"/>
                    <a:pt x="9543" y="3987"/>
                  </a:cubicBezTo>
                  <a:cubicBezTo>
                    <a:pt x="9388" y="3723"/>
                    <a:pt x="9233" y="3458"/>
                    <a:pt x="9005" y="3267"/>
                  </a:cubicBezTo>
                  <a:cubicBezTo>
                    <a:pt x="8777" y="3075"/>
                    <a:pt x="8476" y="2929"/>
                    <a:pt x="8211" y="2774"/>
                  </a:cubicBezTo>
                  <a:cubicBezTo>
                    <a:pt x="6806" y="2126"/>
                    <a:pt x="5164" y="2017"/>
                    <a:pt x="3723" y="1406"/>
                  </a:cubicBezTo>
                  <a:cubicBezTo>
                    <a:pt x="2929" y="1059"/>
                    <a:pt x="2199" y="566"/>
                    <a:pt x="1597"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49"/>
            <p:cNvSpPr/>
            <p:nvPr/>
          </p:nvSpPr>
          <p:spPr>
            <a:xfrm>
              <a:off x="6911060" y="1822363"/>
              <a:ext cx="351773" cy="294403"/>
            </a:xfrm>
            <a:custGeom>
              <a:avLst/>
              <a:gdLst/>
              <a:ahLst/>
              <a:cxnLst/>
              <a:rect l="l" t="t" r="r" b="b"/>
              <a:pathLst>
                <a:path w="5776" h="4834" extrusionOk="0">
                  <a:moveTo>
                    <a:pt x="1825" y="272"/>
                  </a:moveTo>
                  <a:cubicBezTo>
                    <a:pt x="1862" y="272"/>
                    <a:pt x="1862" y="308"/>
                    <a:pt x="1898" y="308"/>
                  </a:cubicBezTo>
                  <a:lnTo>
                    <a:pt x="4179" y="463"/>
                  </a:lnTo>
                  <a:cubicBezTo>
                    <a:pt x="4526" y="500"/>
                    <a:pt x="4863" y="655"/>
                    <a:pt x="5128" y="920"/>
                  </a:cubicBezTo>
                  <a:cubicBezTo>
                    <a:pt x="5356" y="1221"/>
                    <a:pt x="5474" y="1567"/>
                    <a:pt x="5438" y="1941"/>
                  </a:cubicBezTo>
                  <a:lnTo>
                    <a:pt x="5356" y="3237"/>
                  </a:lnTo>
                  <a:cubicBezTo>
                    <a:pt x="5287" y="3953"/>
                    <a:pt x="4704" y="4538"/>
                    <a:pt x="4001" y="4538"/>
                  </a:cubicBezTo>
                  <a:cubicBezTo>
                    <a:pt x="3960" y="4538"/>
                    <a:pt x="3919" y="4536"/>
                    <a:pt x="3878" y="4532"/>
                  </a:cubicBezTo>
                  <a:lnTo>
                    <a:pt x="1634" y="4377"/>
                  </a:lnTo>
                  <a:cubicBezTo>
                    <a:pt x="1251" y="4341"/>
                    <a:pt x="913" y="4185"/>
                    <a:pt x="685" y="3884"/>
                  </a:cubicBezTo>
                  <a:cubicBezTo>
                    <a:pt x="420" y="3620"/>
                    <a:pt x="302" y="3273"/>
                    <a:pt x="338" y="2890"/>
                  </a:cubicBezTo>
                  <a:lnTo>
                    <a:pt x="420" y="1567"/>
                  </a:lnTo>
                  <a:cubicBezTo>
                    <a:pt x="493" y="837"/>
                    <a:pt x="1105" y="272"/>
                    <a:pt x="1825" y="272"/>
                  </a:cubicBezTo>
                  <a:close/>
                  <a:moveTo>
                    <a:pt x="1789" y="1"/>
                  </a:moveTo>
                  <a:cubicBezTo>
                    <a:pt x="906" y="1"/>
                    <a:pt x="188" y="702"/>
                    <a:pt x="110" y="1567"/>
                  </a:cubicBezTo>
                  <a:lnTo>
                    <a:pt x="37" y="2854"/>
                  </a:lnTo>
                  <a:cubicBezTo>
                    <a:pt x="1" y="3310"/>
                    <a:pt x="147" y="3766"/>
                    <a:pt x="457" y="4112"/>
                  </a:cubicBezTo>
                  <a:cubicBezTo>
                    <a:pt x="722" y="4450"/>
                    <a:pt x="1141" y="4642"/>
                    <a:pt x="1597" y="4678"/>
                  </a:cubicBezTo>
                  <a:lnTo>
                    <a:pt x="3841" y="4833"/>
                  </a:lnTo>
                  <a:lnTo>
                    <a:pt x="3987" y="4833"/>
                  </a:lnTo>
                  <a:cubicBezTo>
                    <a:pt x="4863" y="4833"/>
                    <a:pt x="5584" y="4149"/>
                    <a:pt x="5666" y="3273"/>
                  </a:cubicBezTo>
                  <a:lnTo>
                    <a:pt x="5739" y="1941"/>
                  </a:lnTo>
                  <a:cubicBezTo>
                    <a:pt x="5775" y="1485"/>
                    <a:pt x="5620" y="1065"/>
                    <a:pt x="5356" y="728"/>
                  </a:cubicBezTo>
                  <a:cubicBezTo>
                    <a:pt x="5055" y="381"/>
                    <a:pt x="4635" y="199"/>
                    <a:pt x="4179" y="153"/>
                  </a:cubicBezTo>
                  <a:lnTo>
                    <a:pt x="1935" y="7"/>
                  </a:lnTo>
                  <a:cubicBezTo>
                    <a:pt x="1886" y="3"/>
                    <a:pt x="1837" y="1"/>
                    <a:pt x="1789"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9"/>
            <p:cNvSpPr/>
            <p:nvPr/>
          </p:nvSpPr>
          <p:spPr>
            <a:xfrm>
              <a:off x="6623835" y="2512292"/>
              <a:ext cx="1337906" cy="1258428"/>
            </a:xfrm>
            <a:custGeom>
              <a:avLst/>
              <a:gdLst/>
              <a:ahLst/>
              <a:cxnLst/>
              <a:rect l="l" t="t" r="r" b="b"/>
              <a:pathLst>
                <a:path w="21968" h="20663" extrusionOk="0">
                  <a:moveTo>
                    <a:pt x="21968" y="0"/>
                  </a:moveTo>
                  <a:lnTo>
                    <a:pt x="12353" y="5474"/>
                  </a:lnTo>
                  <a:cubicBezTo>
                    <a:pt x="11679" y="5709"/>
                    <a:pt x="11080" y="5789"/>
                    <a:pt x="10578" y="5789"/>
                  </a:cubicBezTo>
                  <a:cubicBezTo>
                    <a:pt x="9523" y="5789"/>
                    <a:pt x="8895" y="5438"/>
                    <a:pt x="8895" y="5438"/>
                  </a:cubicBezTo>
                  <a:lnTo>
                    <a:pt x="119" y="767"/>
                  </a:lnTo>
                  <a:lnTo>
                    <a:pt x="0" y="16421"/>
                  </a:lnTo>
                  <a:lnTo>
                    <a:pt x="8822" y="20070"/>
                  </a:lnTo>
                  <a:cubicBezTo>
                    <a:pt x="9539" y="20518"/>
                    <a:pt x="10183" y="20662"/>
                    <a:pt x="10716" y="20662"/>
                  </a:cubicBezTo>
                  <a:cubicBezTo>
                    <a:pt x="11681" y="20662"/>
                    <a:pt x="12280" y="20189"/>
                    <a:pt x="12280" y="20189"/>
                  </a:cubicBezTo>
                  <a:lnTo>
                    <a:pt x="21785" y="14679"/>
                  </a:lnTo>
                  <a:lnTo>
                    <a:pt x="21968" y="0"/>
                  </a:ln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49"/>
            <p:cNvSpPr/>
            <p:nvPr/>
          </p:nvSpPr>
          <p:spPr>
            <a:xfrm>
              <a:off x="7346101" y="1864082"/>
              <a:ext cx="354574" cy="294342"/>
            </a:xfrm>
            <a:custGeom>
              <a:avLst/>
              <a:gdLst/>
              <a:ahLst/>
              <a:cxnLst/>
              <a:rect l="l" t="t" r="r" b="b"/>
              <a:pathLst>
                <a:path w="5822" h="4833" extrusionOk="0">
                  <a:moveTo>
                    <a:pt x="1944" y="308"/>
                  </a:moveTo>
                  <a:lnTo>
                    <a:pt x="4179" y="463"/>
                  </a:lnTo>
                  <a:cubicBezTo>
                    <a:pt x="4562" y="499"/>
                    <a:pt x="4909" y="654"/>
                    <a:pt x="5137" y="919"/>
                  </a:cubicBezTo>
                  <a:cubicBezTo>
                    <a:pt x="5365" y="1220"/>
                    <a:pt x="5474" y="1566"/>
                    <a:pt x="5474" y="1940"/>
                  </a:cubicBezTo>
                  <a:lnTo>
                    <a:pt x="5365" y="3272"/>
                  </a:lnTo>
                  <a:cubicBezTo>
                    <a:pt x="5322" y="3954"/>
                    <a:pt x="4749" y="4537"/>
                    <a:pt x="4008" y="4537"/>
                  </a:cubicBezTo>
                  <a:cubicBezTo>
                    <a:pt x="3965" y="4537"/>
                    <a:pt x="3922" y="4535"/>
                    <a:pt x="3878" y="4531"/>
                  </a:cubicBezTo>
                  <a:lnTo>
                    <a:pt x="1634" y="4376"/>
                  </a:lnTo>
                  <a:cubicBezTo>
                    <a:pt x="877" y="4303"/>
                    <a:pt x="302" y="3656"/>
                    <a:pt x="348" y="2889"/>
                  </a:cubicBezTo>
                  <a:lnTo>
                    <a:pt x="457" y="1566"/>
                  </a:lnTo>
                  <a:cubicBezTo>
                    <a:pt x="494" y="837"/>
                    <a:pt x="1105" y="308"/>
                    <a:pt x="1825" y="308"/>
                  </a:cubicBezTo>
                  <a:close/>
                  <a:moveTo>
                    <a:pt x="1804" y="0"/>
                  </a:moveTo>
                  <a:cubicBezTo>
                    <a:pt x="951" y="0"/>
                    <a:pt x="225" y="701"/>
                    <a:pt x="156" y="1566"/>
                  </a:cubicBezTo>
                  <a:lnTo>
                    <a:pt x="37" y="2853"/>
                  </a:lnTo>
                  <a:cubicBezTo>
                    <a:pt x="1" y="3801"/>
                    <a:pt x="685" y="4604"/>
                    <a:pt x="1597" y="4677"/>
                  </a:cubicBezTo>
                  <a:lnTo>
                    <a:pt x="3878" y="4832"/>
                  </a:lnTo>
                  <a:lnTo>
                    <a:pt x="3997" y="4832"/>
                  </a:lnTo>
                  <a:cubicBezTo>
                    <a:pt x="4863" y="4832"/>
                    <a:pt x="5630" y="4148"/>
                    <a:pt x="5666" y="3272"/>
                  </a:cubicBezTo>
                  <a:lnTo>
                    <a:pt x="5776" y="1940"/>
                  </a:lnTo>
                  <a:cubicBezTo>
                    <a:pt x="5821" y="1484"/>
                    <a:pt x="5666" y="1065"/>
                    <a:pt x="5365" y="727"/>
                  </a:cubicBezTo>
                  <a:cubicBezTo>
                    <a:pt x="5055" y="380"/>
                    <a:pt x="4681" y="198"/>
                    <a:pt x="4225" y="152"/>
                  </a:cubicBezTo>
                  <a:lnTo>
                    <a:pt x="1944" y="6"/>
                  </a:lnTo>
                  <a:cubicBezTo>
                    <a:pt x="1897" y="2"/>
                    <a:pt x="1850" y="0"/>
                    <a:pt x="1804"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49"/>
            <p:cNvSpPr/>
            <p:nvPr/>
          </p:nvSpPr>
          <p:spPr>
            <a:xfrm>
              <a:off x="7242198" y="1950019"/>
              <a:ext cx="129540" cy="60050"/>
            </a:xfrm>
            <a:custGeom>
              <a:avLst/>
              <a:gdLst/>
              <a:ahLst/>
              <a:cxnLst/>
              <a:rect l="l" t="t" r="r" b="b"/>
              <a:pathLst>
                <a:path w="2127" h="986" extrusionOk="0">
                  <a:moveTo>
                    <a:pt x="1023" y="0"/>
                  </a:moveTo>
                  <a:cubicBezTo>
                    <a:pt x="567" y="0"/>
                    <a:pt x="183" y="338"/>
                    <a:pt x="1" y="493"/>
                  </a:cubicBezTo>
                  <a:cubicBezTo>
                    <a:pt x="37" y="566"/>
                    <a:pt x="1" y="648"/>
                    <a:pt x="1" y="685"/>
                  </a:cubicBezTo>
                  <a:lnTo>
                    <a:pt x="147" y="794"/>
                  </a:lnTo>
                  <a:cubicBezTo>
                    <a:pt x="147" y="794"/>
                    <a:pt x="530" y="301"/>
                    <a:pt x="986" y="301"/>
                  </a:cubicBezTo>
                  <a:lnTo>
                    <a:pt x="1023" y="301"/>
                  </a:lnTo>
                  <a:cubicBezTo>
                    <a:pt x="1324" y="301"/>
                    <a:pt x="1597" y="529"/>
                    <a:pt x="1862" y="986"/>
                  </a:cubicBezTo>
                  <a:lnTo>
                    <a:pt x="2127" y="840"/>
                  </a:lnTo>
                  <a:cubicBezTo>
                    <a:pt x="1780" y="301"/>
                    <a:pt x="1442" y="0"/>
                    <a:pt x="1023"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49"/>
            <p:cNvSpPr/>
            <p:nvPr/>
          </p:nvSpPr>
          <p:spPr>
            <a:xfrm>
              <a:off x="7683938" y="1991678"/>
              <a:ext cx="150612" cy="90075"/>
            </a:xfrm>
            <a:custGeom>
              <a:avLst/>
              <a:gdLst/>
              <a:ahLst/>
              <a:cxnLst/>
              <a:rect l="l" t="t" r="r" b="b"/>
              <a:pathLst>
                <a:path w="2473" h="1479" extrusionOk="0">
                  <a:moveTo>
                    <a:pt x="83" y="1"/>
                  </a:moveTo>
                  <a:cubicBezTo>
                    <a:pt x="83" y="110"/>
                    <a:pt x="83" y="229"/>
                    <a:pt x="0" y="302"/>
                  </a:cubicBezTo>
                  <a:cubicBezTo>
                    <a:pt x="311" y="493"/>
                    <a:pt x="1068" y="876"/>
                    <a:pt x="2245" y="1478"/>
                  </a:cubicBezTo>
                  <a:lnTo>
                    <a:pt x="2327" y="1478"/>
                  </a:lnTo>
                  <a:cubicBezTo>
                    <a:pt x="2363" y="1478"/>
                    <a:pt x="2436" y="1442"/>
                    <a:pt x="2436" y="1405"/>
                  </a:cubicBezTo>
                  <a:cubicBezTo>
                    <a:pt x="2473" y="1332"/>
                    <a:pt x="2436" y="1214"/>
                    <a:pt x="2363" y="1177"/>
                  </a:cubicBezTo>
                  <a:cubicBezTo>
                    <a:pt x="1560" y="794"/>
                    <a:pt x="274" y="110"/>
                    <a:pt x="83"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49"/>
            <p:cNvSpPr/>
            <p:nvPr/>
          </p:nvSpPr>
          <p:spPr>
            <a:xfrm>
              <a:off x="7528936" y="1489396"/>
              <a:ext cx="277837" cy="481191"/>
            </a:xfrm>
            <a:custGeom>
              <a:avLst/>
              <a:gdLst/>
              <a:ahLst/>
              <a:cxnLst/>
              <a:rect l="l" t="t" r="r" b="b"/>
              <a:pathLst>
                <a:path w="4562" h="7901" extrusionOk="0">
                  <a:moveTo>
                    <a:pt x="0" y="1"/>
                  </a:moveTo>
                  <a:lnTo>
                    <a:pt x="420" y="265"/>
                  </a:lnTo>
                  <a:cubicBezTo>
                    <a:pt x="82" y="1789"/>
                    <a:pt x="192" y="3385"/>
                    <a:pt x="648" y="4863"/>
                  </a:cubicBezTo>
                  <a:cubicBezTo>
                    <a:pt x="913" y="5584"/>
                    <a:pt x="1259" y="6304"/>
                    <a:pt x="1788" y="6879"/>
                  </a:cubicBezTo>
                  <a:cubicBezTo>
                    <a:pt x="2317" y="7445"/>
                    <a:pt x="3047" y="7864"/>
                    <a:pt x="3841" y="7901"/>
                  </a:cubicBezTo>
                  <a:cubicBezTo>
                    <a:pt x="3959" y="7901"/>
                    <a:pt x="4069" y="7901"/>
                    <a:pt x="4188" y="7828"/>
                  </a:cubicBezTo>
                  <a:cubicBezTo>
                    <a:pt x="4297" y="7755"/>
                    <a:pt x="4334" y="7600"/>
                    <a:pt x="4334" y="7445"/>
                  </a:cubicBezTo>
                  <a:cubicBezTo>
                    <a:pt x="4562" y="6231"/>
                    <a:pt x="4562" y="4900"/>
                    <a:pt x="4069" y="3723"/>
                  </a:cubicBezTo>
                  <a:cubicBezTo>
                    <a:pt x="3841" y="3111"/>
                    <a:pt x="3458" y="2582"/>
                    <a:pt x="3047" y="2053"/>
                  </a:cubicBezTo>
                  <a:cubicBezTo>
                    <a:pt x="2281" y="1059"/>
                    <a:pt x="1259" y="74"/>
                    <a:pt x="0" y="1"/>
                  </a:cubicBezTo>
                  <a:close/>
                </a:path>
              </a:pathLst>
            </a:custGeom>
            <a:solidFill>
              <a:srgbClr val="AA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49"/>
            <p:cNvSpPr/>
            <p:nvPr/>
          </p:nvSpPr>
          <p:spPr>
            <a:xfrm>
              <a:off x="6957165" y="1467105"/>
              <a:ext cx="604579" cy="387279"/>
            </a:xfrm>
            <a:custGeom>
              <a:avLst/>
              <a:gdLst/>
              <a:ahLst/>
              <a:cxnLst/>
              <a:rect l="l" t="t" r="r" b="b"/>
              <a:pathLst>
                <a:path w="9927" h="6359" extrusionOk="0">
                  <a:moveTo>
                    <a:pt x="6718" y="1"/>
                  </a:moveTo>
                  <a:cubicBezTo>
                    <a:pt x="5908" y="1"/>
                    <a:pt x="5099" y="59"/>
                    <a:pt x="4298" y="175"/>
                  </a:cubicBezTo>
                  <a:cubicBezTo>
                    <a:pt x="3422" y="285"/>
                    <a:pt x="2546" y="513"/>
                    <a:pt x="1899" y="1087"/>
                  </a:cubicBezTo>
                  <a:cubicBezTo>
                    <a:pt x="1260" y="1653"/>
                    <a:pt x="986" y="2492"/>
                    <a:pt x="758" y="3332"/>
                  </a:cubicBezTo>
                  <a:cubicBezTo>
                    <a:pt x="457" y="4317"/>
                    <a:pt x="229" y="5302"/>
                    <a:pt x="1" y="6296"/>
                  </a:cubicBezTo>
                  <a:cubicBezTo>
                    <a:pt x="279" y="6339"/>
                    <a:pt x="558" y="6358"/>
                    <a:pt x="837" y="6358"/>
                  </a:cubicBezTo>
                  <a:cubicBezTo>
                    <a:pt x="1822" y="6358"/>
                    <a:pt x="2806" y="6114"/>
                    <a:pt x="3723" y="5758"/>
                  </a:cubicBezTo>
                  <a:cubicBezTo>
                    <a:pt x="4909" y="5266"/>
                    <a:pt x="5967" y="4581"/>
                    <a:pt x="7035" y="3897"/>
                  </a:cubicBezTo>
                  <a:cubicBezTo>
                    <a:pt x="7755" y="3441"/>
                    <a:pt x="8439" y="2985"/>
                    <a:pt x="9014" y="2337"/>
                  </a:cubicBezTo>
                  <a:cubicBezTo>
                    <a:pt x="9543" y="1735"/>
                    <a:pt x="9926" y="896"/>
                    <a:pt x="9844" y="57"/>
                  </a:cubicBezTo>
                  <a:lnTo>
                    <a:pt x="9844" y="57"/>
                  </a:lnTo>
                  <a:lnTo>
                    <a:pt x="9808" y="285"/>
                  </a:lnTo>
                  <a:cubicBezTo>
                    <a:pt x="8785" y="95"/>
                    <a:pt x="7751" y="1"/>
                    <a:pt x="6718" y="1"/>
                  </a:cubicBezTo>
                  <a:close/>
                </a:path>
              </a:pathLst>
            </a:custGeom>
            <a:solidFill>
              <a:srgbClr val="AA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49"/>
            <p:cNvSpPr/>
            <p:nvPr/>
          </p:nvSpPr>
          <p:spPr>
            <a:xfrm>
              <a:off x="7258338" y="2007818"/>
              <a:ext cx="92267" cy="106701"/>
            </a:xfrm>
            <a:custGeom>
              <a:avLst/>
              <a:gdLst/>
              <a:ahLst/>
              <a:cxnLst/>
              <a:rect l="l" t="t" r="r" b="b"/>
              <a:pathLst>
                <a:path w="1515" h="1752" extrusionOk="0">
                  <a:moveTo>
                    <a:pt x="1478" y="0"/>
                  </a:moveTo>
                  <a:lnTo>
                    <a:pt x="1332" y="192"/>
                  </a:lnTo>
                  <a:lnTo>
                    <a:pt x="1287" y="192"/>
                  </a:lnTo>
                  <a:cubicBezTo>
                    <a:pt x="1287" y="192"/>
                    <a:pt x="1287" y="228"/>
                    <a:pt x="1250" y="228"/>
                  </a:cubicBezTo>
                  <a:lnTo>
                    <a:pt x="1214" y="228"/>
                  </a:lnTo>
                  <a:cubicBezTo>
                    <a:pt x="1059" y="155"/>
                    <a:pt x="876" y="73"/>
                    <a:pt x="685" y="73"/>
                  </a:cubicBezTo>
                  <a:lnTo>
                    <a:pt x="530" y="73"/>
                  </a:lnTo>
                  <a:cubicBezTo>
                    <a:pt x="229" y="155"/>
                    <a:pt x="37" y="456"/>
                    <a:pt x="146" y="757"/>
                  </a:cubicBezTo>
                  <a:cubicBezTo>
                    <a:pt x="229" y="1140"/>
                    <a:pt x="493" y="1368"/>
                    <a:pt x="831" y="1487"/>
                  </a:cubicBezTo>
                  <a:cubicBezTo>
                    <a:pt x="949" y="1524"/>
                    <a:pt x="913" y="1633"/>
                    <a:pt x="831" y="1633"/>
                  </a:cubicBezTo>
                  <a:lnTo>
                    <a:pt x="794" y="1633"/>
                  </a:lnTo>
                  <a:cubicBezTo>
                    <a:pt x="457" y="1524"/>
                    <a:pt x="110" y="1259"/>
                    <a:pt x="0" y="912"/>
                  </a:cubicBezTo>
                  <a:lnTo>
                    <a:pt x="0" y="912"/>
                  </a:lnTo>
                  <a:cubicBezTo>
                    <a:pt x="37" y="1031"/>
                    <a:pt x="110" y="1177"/>
                    <a:pt x="192" y="1296"/>
                  </a:cubicBezTo>
                  <a:cubicBezTo>
                    <a:pt x="338" y="1441"/>
                    <a:pt x="758" y="1752"/>
                    <a:pt x="1022" y="1752"/>
                  </a:cubicBezTo>
                  <a:lnTo>
                    <a:pt x="1059" y="1752"/>
                  </a:lnTo>
                  <a:cubicBezTo>
                    <a:pt x="1287" y="1715"/>
                    <a:pt x="1442" y="1332"/>
                    <a:pt x="1515" y="985"/>
                  </a:cubicBezTo>
                  <a:cubicBezTo>
                    <a:pt x="1478" y="839"/>
                    <a:pt x="1478" y="684"/>
                    <a:pt x="1478" y="493"/>
                  </a:cubicBezTo>
                  <a:lnTo>
                    <a:pt x="1515" y="73"/>
                  </a:lnTo>
                  <a:cubicBezTo>
                    <a:pt x="1515" y="37"/>
                    <a:pt x="1478" y="37"/>
                    <a:pt x="1478" y="0"/>
                  </a:cubicBezTo>
                  <a:close/>
                </a:path>
              </a:pathLst>
            </a:custGeom>
            <a:solidFill>
              <a:srgbClr val="EC6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9"/>
            <p:cNvSpPr/>
            <p:nvPr/>
          </p:nvSpPr>
          <p:spPr>
            <a:xfrm>
              <a:off x="7256145" y="2007818"/>
              <a:ext cx="80574" cy="99515"/>
            </a:xfrm>
            <a:custGeom>
              <a:avLst/>
              <a:gdLst/>
              <a:ahLst/>
              <a:cxnLst/>
              <a:rect l="l" t="t" r="r" b="b"/>
              <a:pathLst>
                <a:path w="1323" h="1634" extrusionOk="0">
                  <a:moveTo>
                    <a:pt x="684" y="0"/>
                  </a:moveTo>
                  <a:cubicBezTo>
                    <a:pt x="493" y="0"/>
                    <a:pt x="338" y="73"/>
                    <a:pt x="182" y="192"/>
                  </a:cubicBezTo>
                  <a:cubicBezTo>
                    <a:pt x="36" y="383"/>
                    <a:pt x="0" y="648"/>
                    <a:pt x="36" y="912"/>
                  </a:cubicBezTo>
                  <a:cubicBezTo>
                    <a:pt x="146" y="1259"/>
                    <a:pt x="493" y="1524"/>
                    <a:pt x="830" y="1633"/>
                  </a:cubicBezTo>
                  <a:lnTo>
                    <a:pt x="867" y="1633"/>
                  </a:lnTo>
                  <a:cubicBezTo>
                    <a:pt x="949" y="1633"/>
                    <a:pt x="985" y="1524"/>
                    <a:pt x="867" y="1487"/>
                  </a:cubicBezTo>
                  <a:cubicBezTo>
                    <a:pt x="529" y="1368"/>
                    <a:pt x="265" y="1140"/>
                    <a:pt x="182" y="757"/>
                  </a:cubicBezTo>
                  <a:cubicBezTo>
                    <a:pt x="73" y="456"/>
                    <a:pt x="265" y="155"/>
                    <a:pt x="566" y="73"/>
                  </a:cubicBezTo>
                  <a:lnTo>
                    <a:pt x="721" y="73"/>
                  </a:lnTo>
                  <a:cubicBezTo>
                    <a:pt x="912" y="73"/>
                    <a:pt x="1095" y="155"/>
                    <a:pt x="1250" y="228"/>
                  </a:cubicBezTo>
                  <a:lnTo>
                    <a:pt x="1286" y="228"/>
                  </a:lnTo>
                  <a:cubicBezTo>
                    <a:pt x="1323" y="228"/>
                    <a:pt x="1323" y="192"/>
                    <a:pt x="1323" y="192"/>
                  </a:cubicBezTo>
                  <a:cubicBezTo>
                    <a:pt x="1140" y="119"/>
                    <a:pt x="985" y="37"/>
                    <a:pt x="757" y="0"/>
                  </a:cubicBezTo>
                  <a:close/>
                </a:path>
              </a:pathLst>
            </a:custGeom>
            <a:solidFill>
              <a:srgbClr val="3A1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49"/>
            <p:cNvSpPr/>
            <p:nvPr/>
          </p:nvSpPr>
          <p:spPr>
            <a:xfrm>
              <a:off x="7348354" y="2012264"/>
              <a:ext cx="11693" cy="55604"/>
            </a:xfrm>
            <a:custGeom>
              <a:avLst/>
              <a:gdLst/>
              <a:ahLst/>
              <a:cxnLst/>
              <a:rect l="l" t="t" r="r" b="b"/>
              <a:pathLst>
                <a:path w="192" h="913" extrusionOk="0">
                  <a:moveTo>
                    <a:pt x="37" y="0"/>
                  </a:moveTo>
                  <a:lnTo>
                    <a:pt x="0" y="420"/>
                  </a:lnTo>
                  <a:cubicBezTo>
                    <a:pt x="0" y="611"/>
                    <a:pt x="0" y="766"/>
                    <a:pt x="37" y="912"/>
                  </a:cubicBezTo>
                  <a:cubicBezTo>
                    <a:pt x="82" y="839"/>
                    <a:pt x="119" y="730"/>
                    <a:pt x="119" y="684"/>
                  </a:cubicBezTo>
                  <a:cubicBezTo>
                    <a:pt x="192" y="456"/>
                    <a:pt x="192" y="155"/>
                    <a:pt x="37" y="0"/>
                  </a:cubicBezTo>
                  <a:close/>
                </a:path>
              </a:pathLst>
            </a:custGeom>
            <a:solidFill>
              <a:srgbClr val="FCD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49"/>
            <p:cNvSpPr/>
            <p:nvPr/>
          </p:nvSpPr>
          <p:spPr>
            <a:xfrm>
              <a:off x="7156079" y="2838985"/>
              <a:ext cx="215656" cy="931747"/>
            </a:xfrm>
            <a:custGeom>
              <a:avLst/>
              <a:gdLst/>
              <a:ahLst/>
              <a:cxnLst/>
              <a:rect l="l" t="t" r="r" b="b"/>
              <a:pathLst>
                <a:path w="3541" h="15299" extrusionOk="0">
                  <a:moveTo>
                    <a:pt x="1" y="1"/>
                  </a:moveTo>
                  <a:lnTo>
                    <a:pt x="1" y="14706"/>
                  </a:lnTo>
                  <a:lnTo>
                    <a:pt x="83" y="14706"/>
                  </a:lnTo>
                  <a:cubicBezTo>
                    <a:pt x="800" y="15154"/>
                    <a:pt x="1453" y="15298"/>
                    <a:pt x="1994" y="15298"/>
                  </a:cubicBezTo>
                  <a:cubicBezTo>
                    <a:pt x="2830" y="15298"/>
                    <a:pt x="3402" y="14955"/>
                    <a:pt x="3541" y="14861"/>
                  </a:cubicBezTo>
                  <a:lnTo>
                    <a:pt x="3541" y="156"/>
                  </a:lnTo>
                  <a:cubicBezTo>
                    <a:pt x="2910" y="352"/>
                    <a:pt x="2348" y="420"/>
                    <a:pt x="1871" y="420"/>
                  </a:cubicBezTo>
                  <a:cubicBezTo>
                    <a:pt x="796" y="420"/>
                    <a:pt x="156" y="74"/>
                    <a:pt x="156" y="74"/>
                  </a:cubicBezTo>
                  <a:lnTo>
                    <a:pt x="1" y="1"/>
                  </a:ln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49"/>
            <p:cNvSpPr/>
            <p:nvPr/>
          </p:nvSpPr>
          <p:spPr>
            <a:xfrm>
              <a:off x="7188906" y="2938443"/>
              <a:ext cx="143364" cy="62851"/>
            </a:xfrm>
            <a:custGeom>
              <a:avLst/>
              <a:gdLst/>
              <a:ahLst/>
              <a:cxnLst/>
              <a:rect l="l" t="t" r="r" b="b"/>
              <a:pathLst>
                <a:path w="2354" h="1032" extrusionOk="0">
                  <a:moveTo>
                    <a:pt x="0" y="1"/>
                  </a:moveTo>
                  <a:lnTo>
                    <a:pt x="0" y="1031"/>
                  </a:lnTo>
                  <a:lnTo>
                    <a:pt x="2354" y="1031"/>
                  </a:lnTo>
                  <a:lnTo>
                    <a:pt x="2354"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49"/>
            <p:cNvSpPr/>
            <p:nvPr/>
          </p:nvSpPr>
          <p:spPr>
            <a:xfrm>
              <a:off x="7188906" y="3616861"/>
              <a:ext cx="143364" cy="78930"/>
            </a:xfrm>
            <a:custGeom>
              <a:avLst/>
              <a:gdLst/>
              <a:ahLst/>
              <a:cxnLst/>
              <a:rect l="l" t="t" r="r" b="b"/>
              <a:pathLst>
                <a:path w="2354" h="1296" extrusionOk="0">
                  <a:moveTo>
                    <a:pt x="0" y="0"/>
                  </a:moveTo>
                  <a:lnTo>
                    <a:pt x="0" y="1296"/>
                  </a:lnTo>
                  <a:lnTo>
                    <a:pt x="2354" y="1296"/>
                  </a:lnTo>
                  <a:lnTo>
                    <a:pt x="2354"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49"/>
            <p:cNvSpPr/>
            <p:nvPr/>
          </p:nvSpPr>
          <p:spPr>
            <a:xfrm>
              <a:off x="7197798" y="3415145"/>
              <a:ext cx="118394" cy="143974"/>
            </a:xfrm>
            <a:custGeom>
              <a:avLst/>
              <a:gdLst/>
              <a:ahLst/>
              <a:cxnLst/>
              <a:rect l="l" t="t" r="r" b="b"/>
              <a:pathLst>
                <a:path w="1944" h="2364" extrusionOk="0">
                  <a:moveTo>
                    <a:pt x="994" y="1"/>
                  </a:moveTo>
                  <a:cubicBezTo>
                    <a:pt x="456" y="1"/>
                    <a:pt x="0" y="539"/>
                    <a:pt x="0" y="1187"/>
                  </a:cubicBezTo>
                  <a:cubicBezTo>
                    <a:pt x="0" y="1825"/>
                    <a:pt x="456" y="2363"/>
                    <a:pt x="994" y="2363"/>
                  </a:cubicBezTo>
                  <a:cubicBezTo>
                    <a:pt x="1524" y="2363"/>
                    <a:pt x="1943" y="1825"/>
                    <a:pt x="1943" y="1187"/>
                  </a:cubicBezTo>
                  <a:cubicBezTo>
                    <a:pt x="1943" y="539"/>
                    <a:pt x="1524" y="1"/>
                    <a:pt x="994" y="1"/>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49"/>
            <p:cNvSpPr/>
            <p:nvPr/>
          </p:nvSpPr>
          <p:spPr>
            <a:xfrm>
              <a:off x="7406153" y="2588971"/>
              <a:ext cx="523396" cy="1071762"/>
            </a:xfrm>
            <a:custGeom>
              <a:avLst/>
              <a:gdLst/>
              <a:ahLst/>
              <a:cxnLst/>
              <a:rect l="l" t="t" r="r" b="b"/>
              <a:pathLst>
                <a:path w="8594" h="17598" extrusionOk="0">
                  <a:moveTo>
                    <a:pt x="8484" y="155"/>
                  </a:moveTo>
                  <a:lnTo>
                    <a:pt x="8211" y="12772"/>
                  </a:lnTo>
                  <a:lnTo>
                    <a:pt x="310" y="17443"/>
                  </a:lnTo>
                  <a:lnTo>
                    <a:pt x="82" y="4826"/>
                  </a:lnTo>
                  <a:lnTo>
                    <a:pt x="8484" y="155"/>
                  </a:lnTo>
                  <a:close/>
                  <a:moveTo>
                    <a:pt x="8594" y="0"/>
                  </a:moveTo>
                  <a:lnTo>
                    <a:pt x="46" y="4790"/>
                  </a:lnTo>
                  <a:lnTo>
                    <a:pt x="0" y="4790"/>
                  </a:lnTo>
                  <a:lnTo>
                    <a:pt x="192" y="17525"/>
                  </a:lnTo>
                  <a:lnTo>
                    <a:pt x="228" y="17598"/>
                  </a:lnTo>
                  <a:lnTo>
                    <a:pt x="8293" y="12845"/>
                  </a:lnTo>
                  <a:lnTo>
                    <a:pt x="8329" y="12809"/>
                  </a:lnTo>
                  <a:lnTo>
                    <a:pt x="8594" y="0"/>
                  </a:ln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49"/>
            <p:cNvSpPr/>
            <p:nvPr/>
          </p:nvSpPr>
          <p:spPr>
            <a:xfrm>
              <a:off x="6677187" y="2670096"/>
              <a:ext cx="430642" cy="990640"/>
            </a:xfrm>
            <a:custGeom>
              <a:avLst/>
              <a:gdLst/>
              <a:ahLst/>
              <a:cxnLst/>
              <a:rect l="l" t="t" r="r" b="b"/>
              <a:pathLst>
                <a:path w="7071" h="16266" extrusionOk="0">
                  <a:moveTo>
                    <a:pt x="73" y="110"/>
                  </a:moveTo>
                  <a:lnTo>
                    <a:pt x="6952" y="3266"/>
                  </a:lnTo>
                  <a:lnTo>
                    <a:pt x="6952" y="16111"/>
                  </a:lnTo>
                  <a:lnTo>
                    <a:pt x="110" y="13110"/>
                  </a:lnTo>
                  <a:lnTo>
                    <a:pt x="73" y="110"/>
                  </a:lnTo>
                  <a:close/>
                  <a:moveTo>
                    <a:pt x="0" y="0"/>
                  </a:moveTo>
                  <a:lnTo>
                    <a:pt x="37" y="13146"/>
                  </a:lnTo>
                  <a:lnTo>
                    <a:pt x="37" y="13192"/>
                  </a:lnTo>
                  <a:lnTo>
                    <a:pt x="7070" y="16266"/>
                  </a:lnTo>
                  <a:lnTo>
                    <a:pt x="7070" y="3193"/>
                  </a:lnTo>
                  <a:lnTo>
                    <a:pt x="0" y="0"/>
                  </a:ln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49"/>
            <p:cNvSpPr/>
            <p:nvPr/>
          </p:nvSpPr>
          <p:spPr>
            <a:xfrm>
              <a:off x="7710736" y="2764742"/>
              <a:ext cx="283623" cy="385391"/>
            </a:xfrm>
            <a:custGeom>
              <a:avLst/>
              <a:gdLst/>
              <a:ahLst/>
              <a:cxnLst/>
              <a:rect l="l" t="t" r="r" b="b"/>
              <a:pathLst>
                <a:path w="4657" h="6328" extrusionOk="0">
                  <a:moveTo>
                    <a:pt x="2035" y="0"/>
                  </a:moveTo>
                  <a:cubicBezTo>
                    <a:pt x="2005" y="0"/>
                    <a:pt x="1980" y="13"/>
                    <a:pt x="1960" y="43"/>
                  </a:cubicBezTo>
                  <a:cubicBezTo>
                    <a:pt x="1841" y="271"/>
                    <a:pt x="2188" y="873"/>
                    <a:pt x="2261" y="1064"/>
                  </a:cubicBezTo>
                  <a:cubicBezTo>
                    <a:pt x="2489" y="1448"/>
                    <a:pt x="2753" y="1831"/>
                    <a:pt x="2981" y="2205"/>
                  </a:cubicBezTo>
                  <a:cubicBezTo>
                    <a:pt x="2525" y="1904"/>
                    <a:pt x="2069" y="1603"/>
                    <a:pt x="1613" y="1375"/>
                  </a:cubicBezTo>
                  <a:cubicBezTo>
                    <a:pt x="1554" y="1338"/>
                    <a:pt x="866" y="1004"/>
                    <a:pt x="612" y="1004"/>
                  </a:cubicBezTo>
                  <a:cubicBezTo>
                    <a:pt x="554" y="1004"/>
                    <a:pt x="518" y="1022"/>
                    <a:pt x="518" y="1064"/>
                  </a:cubicBezTo>
                  <a:cubicBezTo>
                    <a:pt x="555" y="1521"/>
                    <a:pt x="974" y="1712"/>
                    <a:pt x="1312" y="1940"/>
                  </a:cubicBezTo>
                  <a:cubicBezTo>
                    <a:pt x="1504" y="2095"/>
                    <a:pt x="1695" y="2205"/>
                    <a:pt x="1887" y="2360"/>
                  </a:cubicBezTo>
                  <a:cubicBezTo>
                    <a:pt x="1952" y="2425"/>
                    <a:pt x="2230" y="2682"/>
                    <a:pt x="2373" y="2701"/>
                  </a:cubicBezTo>
                  <a:lnTo>
                    <a:pt x="2373" y="2701"/>
                  </a:lnTo>
                  <a:cubicBezTo>
                    <a:pt x="2337" y="2703"/>
                    <a:pt x="2301" y="2704"/>
                    <a:pt x="2266" y="2704"/>
                  </a:cubicBezTo>
                  <a:cubicBezTo>
                    <a:pt x="1836" y="2704"/>
                    <a:pt x="1457" y="2539"/>
                    <a:pt x="1047" y="2433"/>
                  </a:cubicBezTo>
                  <a:cubicBezTo>
                    <a:pt x="954" y="2411"/>
                    <a:pt x="556" y="2278"/>
                    <a:pt x="291" y="2278"/>
                  </a:cubicBezTo>
                  <a:cubicBezTo>
                    <a:pt x="118" y="2278"/>
                    <a:pt x="1" y="2335"/>
                    <a:pt x="62" y="2515"/>
                  </a:cubicBezTo>
                  <a:cubicBezTo>
                    <a:pt x="99" y="2624"/>
                    <a:pt x="245" y="2697"/>
                    <a:pt x="363" y="2743"/>
                  </a:cubicBezTo>
                  <a:cubicBezTo>
                    <a:pt x="929" y="2971"/>
                    <a:pt x="1504" y="3199"/>
                    <a:pt x="2069" y="3464"/>
                  </a:cubicBezTo>
                  <a:cubicBezTo>
                    <a:pt x="1577" y="3573"/>
                    <a:pt x="1120" y="3692"/>
                    <a:pt x="628" y="3801"/>
                  </a:cubicBezTo>
                  <a:cubicBezTo>
                    <a:pt x="555" y="3838"/>
                    <a:pt x="436" y="3883"/>
                    <a:pt x="363" y="3956"/>
                  </a:cubicBezTo>
                  <a:cubicBezTo>
                    <a:pt x="290" y="4029"/>
                    <a:pt x="245" y="4148"/>
                    <a:pt x="327" y="4221"/>
                  </a:cubicBezTo>
                  <a:cubicBezTo>
                    <a:pt x="363" y="4294"/>
                    <a:pt x="473" y="4294"/>
                    <a:pt x="555" y="4294"/>
                  </a:cubicBezTo>
                  <a:cubicBezTo>
                    <a:pt x="856" y="4294"/>
                    <a:pt x="1120" y="4294"/>
                    <a:pt x="1431" y="4221"/>
                  </a:cubicBezTo>
                  <a:cubicBezTo>
                    <a:pt x="1591" y="4199"/>
                    <a:pt x="1752" y="4163"/>
                    <a:pt x="1897" y="4163"/>
                  </a:cubicBezTo>
                  <a:cubicBezTo>
                    <a:pt x="1990" y="4163"/>
                    <a:pt x="2076" y="4178"/>
                    <a:pt x="2151" y="4221"/>
                  </a:cubicBezTo>
                  <a:cubicBezTo>
                    <a:pt x="2297" y="4294"/>
                    <a:pt x="2379" y="4412"/>
                    <a:pt x="2452" y="4568"/>
                  </a:cubicBezTo>
                  <a:cubicBezTo>
                    <a:pt x="2799" y="5097"/>
                    <a:pt x="3137" y="5890"/>
                    <a:pt x="3711" y="6273"/>
                  </a:cubicBezTo>
                  <a:cubicBezTo>
                    <a:pt x="3767" y="6310"/>
                    <a:pt x="3821" y="6327"/>
                    <a:pt x="3871" y="6327"/>
                  </a:cubicBezTo>
                  <a:cubicBezTo>
                    <a:pt x="4402" y="6327"/>
                    <a:pt x="4657" y="4492"/>
                    <a:pt x="4624" y="4184"/>
                  </a:cubicBezTo>
                  <a:cubicBezTo>
                    <a:pt x="4541" y="3117"/>
                    <a:pt x="3894" y="2205"/>
                    <a:pt x="3255" y="1448"/>
                  </a:cubicBezTo>
                  <a:cubicBezTo>
                    <a:pt x="3064" y="1183"/>
                    <a:pt x="2872" y="955"/>
                    <a:pt x="2680" y="727"/>
                  </a:cubicBezTo>
                  <a:cubicBezTo>
                    <a:pt x="2617" y="592"/>
                    <a:pt x="2235" y="0"/>
                    <a:pt x="2035" y="0"/>
                  </a:cubicBezTo>
                  <a:close/>
                </a:path>
              </a:pathLst>
            </a:custGeom>
            <a:solidFill>
              <a:srgbClr val="EE7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49"/>
            <p:cNvSpPr/>
            <p:nvPr/>
          </p:nvSpPr>
          <p:spPr>
            <a:xfrm>
              <a:off x="6591799" y="2815293"/>
              <a:ext cx="283562" cy="386000"/>
            </a:xfrm>
            <a:custGeom>
              <a:avLst/>
              <a:gdLst/>
              <a:ahLst/>
              <a:cxnLst/>
              <a:rect l="l" t="t" r="r" b="b"/>
              <a:pathLst>
                <a:path w="4656" h="6338" extrusionOk="0">
                  <a:moveTo>
                    <a:pt x="2623" y="1"/>
                  </a:moveTo>
                  <a:cubicBezTo>
                    <a:pt x="2423" y="1"/>
                    <a:pt x="2039" y="600"/>
                    <a:pt x="1968" y="727"/>
                  </a:cubicBezTo>
                  <a:cubicBezTo>
                    <a:pt x="1785" y="955"/>
                    <a:pt x="1594" y="1183"/>
                    <a:pt x="1402" y="1457"/>
                  </a:cubicBezTo>
                  <a:cubicBezTo>
                    <a:pt x="754" y="2214"/>
                    <a:pt x="107" y="3126"/>
                    <a:pt x="34" y="4194"/>
                  </a:cubicBezTo>
                  <a:cubicBezTo>
                    <a:pt x="1" y="4535"/>
                    <a:pt x="248" y="6337"/>
                    <a:pt x="782" y="6337"/>
                  </a:cubicBezTo>
                  <a:cubicBezTo>
                    <a:pt x="834" y="6337"/>
                    <a:pt x="889" y="6320"/>
                    <a:pt x="946" y="6283"/>
                  </a:cubicBezTo>
                  <a:cubicBezTo>
                    <a:pt x="1475" y="5900"/>
                    <a:pt x="1858" y="5106"/>
                    <a:pt x="2196" y="4568"/>
                  </a:cubicBezTo>
                  <a:cubicBezTo>
                    <a:pt x="2278" y="4422"/>
                    <a:pt x="2351" y="4303"/>
                    <a:pt x="2470" y="4230"/>
                  </a:cubicBezTo>
                  <a:cubicBezTo>
                    <a:pt x="2558" y="4184"/>
                    <a:pt x="2652" y="4168"/>
                    <a:pt x="2749" y="4168"/>
                  </a:cubicBezTo>
                  <a:cubicBezTo>
                    <a:pt x="2903" y="4168"/>
                    <a:pt x="3065" y="4208"/>
                    <a:pt x="3227" y="4230"/>
                  </a:cubicBezTo>
                  <a:cubicBezTo>
                    <a:pt x="3491" y="4303"/>
                    <a:pt x="3792" y="4303"/>
                    <a:pt x="4102" y="4303"/>
                  </a:cubicBezTo>
                  <a:cubicBezTo>
                    <a:pt x="4175" y="4303"/>
                    <a:pt x="4294" y="4303"/>
                    <a:pt x="4331" y="4230"/>
                  </a:cubicBezTo>
                  <a:cubicBezTo>
                    <a:pt x="4404" y="4148"/>
                    <a:pt x="4367" y="4039"/>
                    <a:pt x="4294" y="3966"/>
                  </a:cubicBezTo>
                  <a:cubicBezTo>
                    <a:pt x="4212" y="3884"/>
                    <a:pt x="4102" y="3847"/>
                    <a:pt x="3984" y="3811"/>
                  </a:cubicBezTo>
                  <a:cubicBezTo>
                    <a:pt x="3528" y="3692"/>
                    <a:pt x="3072" y="3582"/>
                    <a:pt x="2579" y="3464"/>
                  </a:cubicBezTo>
                  <a:cubicBezTo>
                    <a:pt x="3154" y="3199"/>
                    <a:pt x="3719" y="2971"/>
                    <a:pt x="4294" y="2743"/>
                  </a:cubicBezTo>
                  <a:cubicBezTo>
                    <a:pt x="4404" y="2707"/>
                    <a:pt x="4522" y="2634"/>
                    <a:pt x="4595" y="2515"/>
                  </a:cubicBezTo>
                  <a:cubicBezTo>
                    <a:pt x="4655" y="2338"/>
                    <a:pt x="4542" y="2282"/>
                    <a:pt x="4372" y="2282"/>
                  </a:cubicBezTo>
                  <a:cubicBezTo>
                    <a:pt x="4105" y="2282"/>
                    <a:pt x="3699" y="2420"/>
                    <a:pt x="3610" y="2442"/>
                  </a:cubicBezTo>
                  <a:cubicBezTo>
                    <a:pt x="3192" y="2542"/>
                    <a:pt x="2806" y="2711"/>
                    <a:pt x="2365" y="2711"/>
                  </a:cubicBezTo>
                  <a:cubicBezTo>
                    <a:pt x="2335" y="2711"/>
                    <a:pt x="2305" y="2710"/>
                    <a:pt x="2275" y="2709"/>
                  </a:cubicBezTo>
                  <a:lnTo>
                    <a:pt x="2275" y="2709"/>
                  </a:lnTo>
                  <a:cubicBezTo>
                    <a:pt x="2403" y="2692"/>
                    <a:pt x="2662" y="2436"/>
                    <a:pt x="2771" y="2369"/>
                  </a:cubicBezTo>
                  <a:cubicBezTo>
                    <a:pt x="2962" y="2214"/>
                    <a:pt x="3154" y="2095"/>
                    <a:pt x="3336" y="1950"/>
                  </a:cubicBezTo>
                  <a:cubicBezTo>
                    <a:pt x="3683" y="1721"/>
                    <a:pt x="4102" y="1530"/>
                    <a:pt x="4139" y="1074"/>
                  </a:cubicBezTo>
                  <a:cubicBezTo>
                    <a:pt x="4139" y="1031"/>
                    <a:pt x="4103" y="1014"/>
                    <a:pt x="4044" y="1014"/>
                  </a:cubicBezTo>
                  <a:cubicBezTo>
                    <a:pt x="3787" y="1014"/>
                    <a:pt x="3094" y="1345"/>
                    <a:pt x="3035" y="1375"/>
                  </a:cubicBezTo>
                  <a:cubicBezTo>
                    <a:pt x="2542" y="1603"/>
                    <a:pt x="2086" y="1913"/>
                    <a:pt x="1667" y="2214"/>
                  </a:cubicBezTo>
                  <a:cubicBezTo>
                    <a:pt x="1895" y="1831"/>
                    <a:pt x="2159" y="1457"/>
                    <a:pt x="2351" y="1074"/>
                  </a:cubicBezTo>
                  <a:cubicBezTo>
                    <a:pt x="2470" y="882"/>
                    <a:pt x="2807" y="271"/>
                    <a:pt x="2698" y="43"/>
                  </a:cubicBezTo>
                  <a:cubicBezTo>
                    <a:pt x="2678" y="14"/>
                    <a:pt x="2652" y="1"/>
                    <a:pt x="2623" y="1"/>
                  </a:cubicBezTo>
                  <a:close/>
                </a:path>
              </a:pathLst>
            </a:custGeom>
            <a:solidFill>
              <a:srgbClr val="EE7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49"/>
            <p:cNvSpPr/>
            <p:nvPr/>
          </p:nvSpPr>
          <p:spPr>
            <a:xfrm>
              <a:off x="7264976" y="2165013"/>
              <a:ext cx="113400" cy="86177"/>
            </a:xfrm>
            <a:custGeom>
              <a:avLst/>
              <a:gdLst/>
              <a:ahLst/>
              <a:cxnLst/>
              <a:rect l="l" t="t" r="r" b="b"/>
              <a:pathLst>
                <a:path w="1862" h="1415" extrusionOk="0">
                  <a:moveTo>
                    <a:pt x="1789" y="1"/>
                  </a:moveTo>
                  <a:cubicBezTo>
                    <a:pt x="1753" y="1"/>
                    <a:pt x="1753" y="1"/>
                    <a:pt x="1716" y="46"/>
                  </a:cubicBezTo>
                  <a:cubicBezTo>
                    <a:pt x="1716" y="46"/>
                    <a:pt x="1680" y="83"/>
                    <a:pt x="1680" y="119"/>
                  </a:cubicBezTo>
                  <a:cubicBezTo>
                    <a:pt x="1634" y="229"/>
                    <a:pt x="1634" y="347"/>
                    <a:pt x="1597" y="457"/>
                  </a:cubicBezTo>
                  <a:cubicBezTo>
                    <a:pt x="1561" y="539"/>
                    <a:pt x="1524" y="612"/>
                    <a:pt x="1451" y="731"/>
                  </a:cubicBezTo>
                  <a:cubicBezTo>
                    <a:pt x="1406" y="767"/>
                    <a:pt x="1369" y="840"/>
                    <a:pt x="1296" y="877"/>
                  </a:cubicBezTo>
                  <a:cubicBezTo>
                    <a:pt x="1260" y="959"/>
                    <a:pt x="1178" y="1032"/>
                    <a:pt x="1105" y="1068"/>
                  </a:cubicBezTo>
                  <a:cubicBezTo>
                    <a:pt x="1032" y="1105"/>
                    <a:pt x="950" y="1141"/>
                    <a:pt x="913" y="1141"/>
                  </a:cubicBezTo>
                  <a:cubicBezTo>
                    <a:pt x="840" y="1187"/>
                    <a:pt x="767" y="1187"/>
                    <a:pt x="685" y="1187"/>
                  </a:cubicBezTo>
                  <a:lnTo>
                    <a:pt x="494" y="1187"/>
                  </a:lnTo>
                  <a:cubicBezTo>
                    <a:pt x="457" y="1141"/>
                    <a:pt x="421" y="1141"/>
                    <a:pt x="384" y="1105"/>
                  </a:cubicBezTo>
                  <a:cubicBezTo>
                    <a:pt x="348" y="1068"/>
                    <a:pt x="311" y="1068"/>
                    <a:pt x="311" y="1032"/>
                  </a:cubicBezTo>
                  <a:cubicBezTo>
                    <a:pt x="266" y="995"/>
                    <a:pt x="229" y="913"/>
                    <a:pt x="229" y="877"/>
                  </a:cubicBezTo>
                  <a:cubicBezTo>
                    <a:pt x="193" y="840"/>
                    <a:pt x="193" y="767"/>
                    <a:pt x="193" y="731"/>
                  </a:cubicBezTo>
                  <a:lnTo>
                    <a:pt x="193" y="457"/>
                  </a:lnTo>
                  <a:cubicBezTo>
                    <a:pt x="193" y="420"/>
                    <a:pt x="229" y="384"/>
                    <a:pt x="229" y="347"/>
                  </a:cubicBezTo>
                  <a:cubicBezTo>
                    <a:pt x="229" y="274"/>
                    <a:pt x="193" y="229"/>
                    <a:pt x="156" y="192"/>
                  </a:cubicBezTo>
                  <a:cubicBezTo>
                    <a:pt x="120" y="192"/>
                    <a:pt x="37" y="229"/>
                    <a:pt x="37" y="311"/>
                  </a:cubicBezTo>
                  <a:cubicBezTo>
                    <a:pt x="1" y="384"/>
                    <a:pt x="1" y="503"/>
                    <a:pt x="1" y="576"/>
                  </a:cubicBezTo>
                  <a:lnTo>
                    <a:pt x="1" y="804"/>
                  </a:lnTo>
                  <a:cubicBezTo>
                    <a:pt x="1" y="959"/>
                    <a:pt x="83" y="1068"/>
                    <a:pt x="156" y="1187"/>
                  </a:cubicBezTo>
                  <a:cubicBezTo>
                    <a:pt x="193" y="1260"/>
                    <a:pt x="311" y="1333"/>
                    <a:pt x="384" y="1369"/>
                  </a:cubicBezTo>
                  <a:cubicBezTo>
                    <a:pt x="494" y="1415"/>
                    <a:pt x="612" y="1415"/>
                    <a:pt x="722" y="1415"/>
                  </a:cubicBezTo>
                  <a:cubicBezTo>
                    <a:pt x="840" y="1415"/>
                    <a:pt x="950" y="1369"/>
                    <a:pt x="1068" y="1296"/>
                  </a:cubicBezTo>
                  <a:cubicBezTo>
                    <a:pt x="1178" y="1260"/>
                    <a:pt x="1333" y="1141"/>
                    <a:pt x="1406" y="1032"/>
                  </a:cubicBezTo>
                  <a:cubicBezTo>
                    <a:pt x="1524" y="959"/>
                    <a:pt x="1634" y="804"/>
                    <a:pt x="1716" y="649"/>
                  </a:cubicBezTo>
                  <a:cubicBezTo>
                    <a:pt x="1789" y="503"/>
                    <a:pt x="1826" y="311"/>
                    <a:pt x="1862" y="156"/>
                  </a:cubicBezTo>
                  <a:lnTo>
                    <a:pt x="1862" y="46"/>
                  </a:lnTo>
                  <a:lnTo>
                    <a:pt x="1826" y="46"/>
                  </a:lnTo>
                  <a:lnTo>
                    <a:pt x="1789" y="1"/>
                  </a:ln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37"/>
                                        </p:tgtEl>
                                        <p:attrNameLst>
                                          <p:attrName>style.visibility</p:attrName>
                                        </p:attrNameLst>
                                      </p:cBhvr>
                                      <p:to>
                                        <p:strVal val="visible"/>
                                      </p:to>
                                    </p:set>
                                    <p:anim calcmode="lin" valueType="num">
                                      <p:cBhvr>
                                        <p:cTn id="7" dur="500" fill="hold"/>
                                        <p:tgtEl>
                                          <p:spTgt spid="3537"/>
                                        </p:tgtEl>
                                        <p:attrNameLst>
                                          <p:attrName>ppt_w</p:attrName>
                                        </p:attrNameLst>
                                      </p:cBhvr>
                                      <p:tavLst>
                                        <p:tav tm="0">
                                          <p:val>
                                            <p:fltVal val="0"/>
                                          </p:val>
                                        </p:tav>
                                        <p:tav tm="100000">
                                          <p:val>
                                            <p:strVal val="#ppt_w"/>
                                          </p:val>
                                        </p:tav>
                                      </p:tavLst>
                                    </p:anim>
                                    <p:anim calcmode="lin" valueType="num">
                                      <p:cBhvr>
                                        <p:cTn id="8" dur="500" fill="hold"/>
                                        <p:tgtEl>
                                          <p:spTgt spid="3537"/>
                                        </p:tgtEl>
                                        <p:attrNameLst>
                                          <p:attrName>ppt_h</p:attrName>
                                        </p:attrNameLst>
                                      </p:cBhvr>
                                      <p:tavLst>
                                        <p:tav tm="0">
                                          <p:val>
                                            <p:fltVal val="0"/>
                                          </p:val>
                                        </p:tav>
                                        <p:tav tm="100000">
                                          <p:val>
                                            <p:strVal val="#ppt_h"/>
                                          </p:val>
                                        </p:tav>
                                      </p:tavLst>
                                    </p:anim>
                                    <p:animEffect transition="in" filter="fade">
                                      <p:cBhvr>
                                        <p:cTn id="9" dur="500"/>
                                        <p:tgtEl>
                                          <p:spTgt spid="3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49"/>
        <p:cNvGrpSpPr/>
        <p:nvPr/>
      </p:nvGrpSpPr>
      <p:grpSpPr>
        <a:xfrm>
          <a:off x="0" y="0"/>
          <a:ext cx="0" cy="0"/>
          <a:chOff x="0" y="0"/>
          <a:chExt cx="0" cy="0"/>
        </a:xfrm>
      </p:grpSpPr>
      <p:sp>
        <p:nvSpPr>
          <p:cNvPr id="71" name="Google Shape;3584;p50"/>
          <p:cNvSpPr/>
          <p:nvPr/>
        </p:nvSpPr>
        <p:spPr>
          <a:xfrm>
            <a:off x="685800" y="478476"/>
            <a:ext cx="707400" cy="569274"/>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585;p50"/>
          <p:cNvSpPr txBox="1">
            <a:spLocks noGrp="1"/>
          </p:cNvSpPr>
          <p:nvPr>
            <p:ph type="title"/>
          </p:nvPr>
        </p:nvSpPr>
        <p:spPr>
          <a:xfrm>
            <a:off x="1367125" y="404250"/>
            <a:ext cx="7243475" cy="71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400" dirty="0" err="1"/>
              <a:t>Một</a:t>
            </a:r>
            <a:r>
              <a:rPr lang="en-US" sz="3400" dirty="0"/>
              <a:t> </a:t>
            </a:r>
            <a:r>
              <a:rPr lang="en-US" sz="3400" dirty="0" err="1"/>
              <a:t>số</a:t>
            </a:r>
            <a:r>
              <a:rPr lang="en-US" sz="3400" dirty="0"/>
              <a:t> </a:t>
            </a:r>
            <a:r>
              <a:rPr lang="en-US" sz="3400" dirty="0" err="1"/>
              <a:t>thành</a:t>
            </a:r>
            <a:r>
              <a:rPr lang="en-US" sz="3400" dirty="0"/>
              <a:t> </a:t>
            </a:r>
            <a:r>
              <a:rPr lang="en-US" sz="3400" dirty="0" err="1"/>
              <a:t>tựu</a:t>
            </a:r>
            <a:r>
              <a:rPr lang="en-US" sz="3400" dirty="0"/>
              <a:t> </a:t>
            </a:r>
            <a:r>
              <a:rPr lang="en-US" sz="3400" dirty="0" err="1"/>
              <a:t>văn</a:t>
            </a:r>
            <a:r>
              <a:rPr lang="en-US" sz="3400" dirty="0"/>
              <a:t> </a:t>
            </a:r>
            <a:r>
              <a:rPr lang="en-US" sz="3400" dirty="0" err="1"/>
              <a:t>hóa</a:t>
            </a:r>
            <a:r>
              <a:rPr lang="en-US" sz="3400" dirty="0"/>
              <a:t> </a:t>
            </a:r>
            <a:r>
              <a:rPr lang="en-US" sz="3400" dirty="0" err="1"/>
              <a:t>tiêu</a:t>
            </a:r>
            <a:r>
              <a:rPr lang="en-US" sz="3400" dirty="0"/>
              <a:t> </a:t>
            </a:r>
            <a:r>
              <a:rPr lang="en-US" sz="3400" dirty="0" err="1"/>
              <a:t>biểu</a:t>
            </a:r>
            <a:endParaRPr sz="3400" dirty="0"/>
          </a:p>
        </p:txBody>
      </p:sp>
      <p:sp>
        <p:nvSpPr>
          <p:cNvPr id="73" name="Google Shape;3587;p50"/>
          <p:cNvSpPr txBox="1">
            <a:spLocks noGrp="1"/>
          </p:cNvSpPr>
          <p:nvPr>
            <p:ph type="title" idx="2"/>
          </p:nvPr>
        </p:nvSpPr>
        <p:spPr>
          <a:xfrm>
            <a:off x="457200" y="514350"/>
            <a:ext cx="10491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3</a:t>
            </a:r>
            <a:endParaRPr sz="3600" dirty="0"/>
          </a:p>
        </p:txBody>
      </p:sp>
      <p:sp>
        <p:nvSpPr>
          <p:cNvPr id="74" name="Google Shape;3905;p51"/>
          <p:cNvSpPr/>
          <p:nvPr/>
        </p:nvSpPr>
        <p:spPr>
          <a:xfrm>
            <a:off x="457200" y="1123950"/>
            <a:ext cx="746452" cy="596786"/>
          </a:xfrm>
          <a:custGeom>
            <a:avLst/>
            <a:gdLst/>
            <a:ahLst/>
            <a:cxnLst/>
            <a:rect l="l" t="t" r="r" b="b"/>
            <a:pathLst>
              <a:path w="23875" h="19088" extrusionOk="0">
                <a:moveTo>
                  <a:pt x="602" y="0"/>
                </a:moveTo>
                <a:cubicBezTo>
                  <a:pt x="286" y="0"/>
                  <a:pt x="0" y="266"/>
                  <a:pt x="0" y="612"/>
                </a:cubicBezTo>
                <a:lnTo>
                  <a:pt x="302" y="14561"/>
                </a:lnTo>
                <a:cubicBezTo>
                  <a:pt x="302" y="14789"/>
                  <a:pt x="457" y="14980"/>
                  <a:pt x="685" y="15090"/>
                </a:cubicBezTo>
                <a:lnTo>
                  <a:pt x="9962" y="18593"/>
                </a:lnTo>
                <a:cubicBezTo>
                  <a:pt x="9962" y="18593"/>
                  <a:pt x="10670" y="19087"/>
                  <a:pt x="11681" y="19087"/>
                </a:cubicBezTo>
                <a:cubicBezTo>
                  <a:pt x="11716" y="19087"/>
                  <a:pt x="11751" y="19087"/>
                  <a:pt x="11787" y="19085"/>
                </a:cubicBezTo>
                <a:cubicBezTo>
                  <a:pt x="11822" y="19087"/>
                  <a:pt x="11857" y="19087"/>
                  <a:pt x="11892" y="19087"/>
                </a:cubicBezTo>
                <a:cubicBezTo>
                  <a:pt x="12895" y="19087"/>
                  <a:pt x="13612" y="18593"/>
                  <a:pt x="13612" y="18593"/>
                </a:cubicBezTo>
                <a:lnTo>
                  <a:pt x="23190" y="15090"/>
                </a:lnTo>
                <a:cubicBezTo>
                  <a:pt x="23418" y="14980"/>
                  <a:pt x="23564" y="14789"/>
                  <a:pt x="23564" y="14561"/>
                </a:cubicBezTo>
                <a:lnTo>
                  <a:pt x="23875" y="612"/>
                </a:lnTo>
                <a:cubicBezTo>
                  <a:pt x="23875" y="266"/>
                  <a:pt x="23589" y="0"/>
                  <a:pt x="23273" y="0"/>
                </a:cubicBezTo>
                <a:cubicBezTo>
                  <a:pt x="23207" y="0"/>
                  <a:pt x="23139" y="12"/>
                  <a:pt x="23072" y="37"/>
                </a:cubicBezTo>
                <a:lnTo>
                  <a:pt x="13529" y="4070"/>
                </a:lnTo>
                <a:lnTo>
                  <a:pt x="10154" y="4070"/>
                </a:lnTo>
                <a:lnTo>
                  <a:pt x="803" y="37"/>
                </a:lnTo>
                <a:cubicBezTo>
                  <a:pt x="736" y="12"/>
                  <a:pt x="668" y="0"/>
                  <a:pt x="602"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TextBox 113"/>
          <p:cNvSpPr txBox="1"/>
          <p:nvPr/>
        </p:nvSpPr>
        <p:spPr>
          <a:xfrm>
            <a:off x="457200" y="1123950"/>
            <a:ext cx="8077200"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a:solidFill>
                  <a:srgbClr val="FF0000"/>
                </a:solidFill>
                <a:latin typeface="Times New Roman" pitchFamily="18" charset="0"/>
                <a:cs typeface="Times New Roman" pitchFamily="18" charset="0"/>
              </a:rPr>
              <a:t>a. </a:t>
            </a:r>
            <a:r>
              <a:rPr lang="en-US" sz="2400" b="1" dirty="0" err="1">
                <a:solidFill>
                  <a:srgbClr val="FF0000"/>
                </a:solidFill>
                <a:latin typeface="Times New Roman" pitchFamily="18" charset="0"/>
                <a:cs typeface="Times New Roman" pitchFamily="18" charset="0"/>
              </a:rPr>
              <a:t>Chữ</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viết</a:t>
            </a:r>
            <a:r>
              <a:rPr lang="en-US" sz="2400" b="1" dirty="0">
                <a:solidFill>
                  <a:srgbClr val="FF0000"/>
                </a:solidFill>
                <a:latin typeface="Times New Roman" pitchFamily="18" charset="0"/>
                <a:cs typeface="Times New Roman" pitchFamily="18" charset="0"/>
              </a:rPr>
              <a:t>: </a:t>
            </a:r>
          </a:p>
          <a:p>
            <a:pPr marL="457200" indent="-457200"/>
            <a:r>
              <a:rPr lang="en-US" sz="3600" b="1" dirty="0">
                <a:solidFill>
                  <a:srgbClr val="00B050"/>
                </a:solidFill>
                <a:latin typeface="Times New Roman" pitchFamily="18" charset="0"/>
                <a:cs typeface="Times New Roman" pitchFamily="18" charset="0"/>
              </a:rPr>
              <a:t>  - </a:t>
            </a:r>
            <a:r>
              <a:rPr lang="en-US" sz="3600" b="1" dirty="0" err="1">
                <a:solidFill>
                  <a:srgbClr val="00B050"/>
                </a:solidFill>
                <a:latin typeface="Times New Roman" pitchFamily="18" charset="0"/>
                <a:cs typeface="Times New Roman" pitchFamily="18" charset="0"/>
              </a:rPr>
              <a:t>Sáng</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tạo</a:t>
            </a:r>
            <a:r>
              <a:rPr lang="en-US" sz="3600" b="1" dirty="0">
                <a:solidFill>
                  <a:srgbClr val="00B050"/>
                </a:solidFill>
                <a:latin typeface="Times New Roman" pitchFamily="18" charset="0"/>
                <a:cs typeface="Times New Roman" pitchFamily="18" charset="0"/>
              </a:rPr>
              <a:t> ra </a:t>
            </a:r>
            <a:r>
              <a:rPr lang="en-US" sz="3600" b="1" dirty="0" err="1">
                <a:solidFill>
                  <a:srgbClr val="00B050"/>
                </a:solidFill>
                <a:latin typeface="Times New Roman" pitchFamily="18" charset="0"/>
                <a:cs typeface="Times New Roman" pitchFamily="18" charset="0"/>
              </a:rPr>
              <a:t>chữ</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viết</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riêng</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chữ</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Phạn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từ</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thế</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kỉ</a:t>
            </a:r>
            <a:r>
              <a:rPr lang="en-US" sz="3600" b="1" dirty="0">
                <a:solidFill>
                  <a:srgbClr val="00B050"/>
                </a:solidFill>
                <a:latin typeface="Times New Roman" pitchFamily="18" charset="0"/>
                <a:cs typeface="Times New Roman" pitchFamily="18" charset="0"/>
              </a:rPr>
              <a:t> IV.</a:t>
            </a:r>
          </a:p>
          <a:p>
            <a:pPr marL="457200" indent="-457200"/>
            <a:r>
              <a:rPr lang="en-US" sz="2400" dirty="0">
                <a:latin typeface="Times New Roman" pitchFamily="18" charset="0"/>
                <a:cs typeface="Times New Roman" pitchFamily="18" charset="0"/>
              </a:rPr>
              <a:t>  </a:t>
            </a:r>
          </a:p>
        </p:txBody>
      </p:sp>
      <p:grpSp>
        <p:nvGrpSpPr>
          <p:cNvPr id="2" name="Google Shape;7212;p83"/>
          <p:cNvGrpSpPr/>
          <p:nvPr/>
        </p:nvGrpSpPr>
        <p:grpSpPr>
          <a:xfrm>
            <a:off x="7620000" y="2343150"/>
            <a:ext cx="975159" cy="2386337"/>
            <a:chOff x="3815318" y="1837475"/>
            <a:chExt cx="975159" cy="2386337"/>
          </a:xfrm>
        </p:grpSpPr>
        <p:sp>
          <p:nvSpPr>
            <p:cNvPr id="55" name="Google Shape;7213;p83"/>
            <p:cNvSpPr/>
            <p:nvPr/>
          </p:nvSpPr>
          <p:spPr>
            <a:xfrm>
              <a:off x="3815318" y="2353277"/>
              <a:ext cx="321010" cy="400632"/>
            </a:xfrm>
            <a:custGeom>
              <a:avLst/>
              <a:gdLst/>
              <a:ahLst/>
              <a:cxnLst/>
              <a:rect l="l" t="t" r="r" b="b"/>
              <a:pathLst>
                <a:path w="3947" h="4926" extrusionOk="0">
                  <a:moveTo>
                    <a:pt x="1835" y="0"/>
                  </a:moveTo>
                  <a:cubicBezTo>
                    <a:pt x="1822" y="0"/>
                    <a:pt x="1809" y="2"/>
                    <a:pt x="1794" y="7"/>
                  </a:cubicBezTo>
                  <a:cubicBezTo>
                    <a:pt x="1342" y="93"/>
                    <a:pt x="1" y="1829"/>
                    <a:pt x="1" y="2037"/>
                  </a:cubicBezTo>
                  <a:cubicBezTo>
                    <a:pt x="29" y="2245"/>
                    <a:pt x="898" y="4161"/>
                    <a:pt x="898" y="4161"/>
                  </a:cubicBezTo>
                  <a:cubicBezTo>
                    <a:pt x="1262" y="4782"/>
                    <a:pt x="1501" y="4926"/>
                    <a:pt x="1719" y="4926"/>
                  </a:cubicBezTo>
                  <a:cubicBezTo>
                    <a:pt x="1805" y="4926"/>
                    <a:pt x="1888" y="4903"/>
                    <a:pt x="1974" y="4878"/>
                  </a:cubicBezTo>
                  <a:cubicBezTo>
                    <a:pt x="2268" y="4785"/>
                    <a:pt x="3882" y="3953"/>
                    <a:pt x="3918" y="3831"/>
                  </a:cubicBezTo>
                  <a:cubicBezTo>
                    <a:pt x="3947" y="3709"/>
                    <a:pt x="2777" y="868"/>
                    <a:pt x="2777" y="868"/>
                  </a:cubicBezTo>
                  <a:lnTo>
                    <a:pt x="2304" y="868"/>
                  </a:lnTo>
                  <a:lnTo>
                    <a:pt x="1852" y="215"/>
                  </a:lnTo>
                  <a:lnTo>
                    <a:pt x="1945" y="93"/>
                  </a:lnTo>
                  <a:cubicBezTo>
                    <a:pt x="1945" y="93"/>
                    <a:pt x="1918" y="0"/>
                    <a:pt x="1835"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214;p83"/>
            <p:cNvSpPr/>
            <p:nvPr/>
          </p:nvSpPr>
          <p:spPr>
            <a:xfrm>
              <a:off x="3859074" y="2375399"/>
              <a:ext cx="172826" cy="112073"/>
            </a:xfrm>
            <a:custGeom>
              <a:avLst/>
              <a:gdLst/>
              <a:ahLst/>
              <a:cxnLst/>
              <a:rect l="l" t="t" r="r" b="b"/>
              <a:pathLst>
                <a:path w="2125" h="1378" extrusionOk="0">
                  <a:moveTo>
                    <a:pt x="1945" y="0"/>
                  </a:moveTo>
                  <a:lnTo>
                    <a:pt x="1" y="1378"/>
                  </a:lnTo>
                  <a:lnTo>
                    <a:pt x="2125" y="596"/>
                  </a:lnTo>
                  <a:lnTo>
                    <a:pt x="2125" y="567"/>
                  </a:lnTo>
                  <a:lnTo>
                    <a:pt x="194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215;p83"/>
            <p:cNvSpPr/>
            <p:nvPr/>
          </p:nvSpPr>
          <p:spPr>
            <a:xfrm>
              <a:off x="3859074" y="2348560"/>
              <a:ext cx="152982" cy="143629"/>
            </a:xfrm>
            <a:custGeom>
              <a:avLst/>
              <a:gdLst/>
              <a:ahLst/>
              <a:cxnLst/>
              <a:rect l="l" t="t" r="r" b="b"/>
              <a:pathLst>
                <a:path w="1881" h="1766" extrusionOk="0">
                  <a:moveTo>
                    <a:pt x="1522" y="0"/>
                  </a:moveTo>
                  <a:lnTo>
                    <a:pt x="1" y="1765"/>
                  </a:lnTo>
                  <a:lnTo>
                    <a:pt x="1881" y="481"/>
                  </a:lnTo>
                  <a:lnTo>
                    <a:pt x="1852" y="452"/>
                  </a:lnTo>
                  <a:lnTo>
                    <a:pt x="152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216;p83"/>
            <p:cNvSpPr/>
            <p:nvPr/>
          </p:nvSpPr>
          <p:spPr>
            <a:xfrm>
              <a:off x="4150890" y="4121335"/>
              <a:ext cx="206660" cy="44000"/>
            </a:xfrm>
            <a:custGeom>
              <a:avLst/>
              <a:gdLst/>
              <a:ahLst/>
              <a:cxnLst/>
              <a:rect l="l" t="t" r="r" b="b"/>
              <a:pathLst>
                <a:path w="2541" h="541" extrusionOk="0">
                  <a:moveTo>
                    <a:pt x="2540" y="0"/>
                  </a:moveTo>
                  <a:lnTo>
                    <a:pt x="2540" y="0"/>
                  </a:lnTo>
                  <a:cubicBezTo>
                    <a:pt x="1897" y="149"/>
                    <a:pt x="1146" y="317"/>
                    <a:pt x="450" y="317"/>
                  </a:cubicBezTo>
                  <a:cubicBezTo>
                    <a:pt x="307" y="317"/>
                    <a:pt x="166" y="310"/>
                    <a:pt x="29" y="294"/>
                  </a:cubicBezTo>
                  <a:cubicBezTo>
                    <a:pt x="29" y="388"/>
                    <a:pt x="29" y="445"/>
                    <a:pt x="0" y="538"/>
                  </a:cubicBezTo>
                  <a:cubicBezTo>
                    <a:pt x="59" y="540"/>
                    <a:pt x="119" y="541"/>
                    <a:pt x="179" y="541"/>
                  </a:cubicBezTo>
                  <a:cubicBezTo>
                    <a:pt x="1077" y="541"/>
                    <a:pt x="2166" y="351"/>
                    <a:pt x="2361" y="237"/>
                  </a:cubicBezTo>
                  <a:cubicBezTo>
                    <a:pt x="2447" y="208"/>
                    <a:pt x="2511" y="115"/>
                    <a:pt x="2540"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217;p83"/>
            <p:cNvSpPr/>
            <p:nvPr/>
          </p:nvSpPr>
          <p:spPr>
            <a:xfrm>
              <a:off x="4140968" y="4046022"/>
              <a:ext cx="223576" cy="101175"/>
            </a:xfrm>
            <a:custGeom>
              <a:avLst/>
              <a:gdLst/>
              <a:ahLst/>
              <a:cxnLst/>
              <a:rect l="l" t="t" r="r" b="b"/>
              <a:pathLst>
                <a:path w="2749" h="1244" extrusionOk="0">
                  <a:moveTo>
                    <a:pt x="1557" y="1"/>
                  </a:moveTo>
                  <a:cubicBezTo>
                    <a:pt x="1557" y="1"/>
                    <a:pt x="632" y="359"/>
                    <a:pt x="180" y="474"/>
                  </a:cubicBezTo>
                  <a:cubicBezTo>
                    <a:pt x="122" y="474"/>
                    <a:pt x="58" y="503"/>
                    <a:pt x="0" y="503"/>
                  </a:cubicBezTo>
                  <a:cubicBezTo>
                    <a:pt x="93" y="747"/>
                    <a:pt x="151" y="983"/>
                    <a:pt x="151" y="1220"/>
                  </a:cubicBezTo>
                  <a:cubicBezTo>
                    <a:pt x="288" y="1236"/>
                    <a:pt x="429" y="1243"/>
                    <a:pt x="572" y="1243"/>
                  </a:cubicBezTo>
                  <a:cubicBezTo>
                    <a:pt x="1268" y="1243"/>
                    <a:pt x="2019" y="1075"/>
                    <a:pt x="2662" y="926"/>
                  </a:cubicBezTo>
                  <a:cubicBezTo>
                    <a:pt x="2748" y="625"/>
                    <a:pt x="2719" y="237"/>
                    <a:pt x="2719" y="237"/>
                  </a:cubicBezTo>
                  <a:lnTo>
                    <a:pt x="2719" y="237"/>
                  </a:lnTo>
                  <a:cubicBezTo>
                    <a:pt x="2593" y="255"/>
                    <a:pt x="2479" y="263"/>
                    <a:pt x="2376" y="263"/>
                  </a:cubicBezTo>
                  <a:cubicBezTo>
                    <a:pt x="1772" y="263"/>
                    <a:pt x="1557" y="1"/>
                    <a:pt x="1557" y="1"/>
                  </a:cubicBezTo>
                  <a:close/>
                </a:path>
              </a:pathLst>
            </a:custGeom>
            <a:solidFill>
              <a:srgbClr val="FE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218;p83"/>
            <p:cNvSpPr/>
            <p:nvPr/>
          </p:nvSpPr>
          <p:spPr>
            <a:xfrm>
              <a:off x="4072650" y="4086851"/>
              <a:ext cx="80598" cy="58476"/>
            </a:xfrm>
            <a:custGeom>
              <a:avLst/>
              <a:gdLst/>
              <a:ahLst/>
              <a:cxnLst/>
              <a:rect l="l" t="t" r="r" b="b"/>
              <a:pathLst>
                <a:path w="991" h="719" extrusionOk="0">
                  <a:moveTo>
                    <a:pt x="840" y="1"/>
                  </a:moveTo>
                  <a:cubicBezTo>
                    <a:pt x="575" y="94"/>
                    <a:pt x="180" y="245"/>
                    <a:pt x="1" y="424"/>
                  </a:cubicBezTo>
                  <a:cubicBezTo>
                    <a:pt x="302" y="603"/>
                    <a:pt x="632" y="690"/>
                    <a:pt x="991" y="718"/>
                  </a:cubicBezTo>
                  <a:cubicBezTo>
                    <a:pt x="991" y="481"/>
                    <a:pt x="933" y="245"/>
                    <a:pt x="840" y="1"/>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219;p83"/>
            <p:cNvSpPr/>
            <p:nvPr/>
          </p:nvSpPr>
          <p:spPr>
            <a:xfrm>
              <a:off x="4063296" y="4121335"/>
              <a:ext cx="89951" cy="43837"/>
            </a:xfrm>
            <a:custGeom>
              <a:avLst/>
              <a:gdLst/>
              <a:ahLst/>
              <a:cxnLst/>
              <a:rect l="l" t="t" r="r" b="b"/>
              <a:pathLst>
                <a:path w="1106" h="539" extrusionOk="0">
                  <a:moveTo>
                    <a:pt x="116" y="0"/>
                  </a:moveTo>
                  <a:lnTo>
                    <a:pt x="116" y="0"/>
                  </a:lnTo>
                  <a:cubicBezTo>
                    <a:pt x="1" y="115"/>
                    <a:pt x="1" y="266"/>
                    <a:pt x="295" y="388"/>
                  </a:cubicBezTo>
                  <a:cubicBezTo>
                    <a:pt x="474" y="474"/>
                    <a:pt x="776" y="538"/>
                    <a:pt x="1077" y="538"/>
                  </a:cubicBezTo>
                  <a:cubicBezTo>
                    <a:pt x="1106" y="445"/>
                    <a:pt x="1106" y="388"/>
                    <a:pt x="1106" y="294"/>
                  </a:cubicBezTo>
                  <a:cubicBezTo>
                    <a:pt x="747" y="266"/>
                    <a:pt x="417" y="179"/>
                    <a:pt x="116"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220;p83"/>
            <p:cNvSpPr/>
            <p:nvPr/>
          </p:nvSpPr>
          <p:spPr>
            <a:xfrm>
              <a:off x="4267600" y="4004625"/>
              <a:ext cx="94587" cy="62787"/>
            </a:xfrm>
            <a:custGeom>
              <a:avLst/>
              <a:gdLst/>
              <a:ahLst/>
              <a:cxnLst/>
              <a:rect l="l" t="t" r="r" b="b"/>
              <a:pathLst>
                <a:path w="1163" h="772" extrusionOk="0">
                  <a:moveTo>
                    <a:pt x="86" y="0"/>
                  </a:moveTo>
                  <a:lnTo>
                    <a:pt x="0" y="510"/>
                  </a:lnTo>
                  <a:cubicBezTo>
                    <a:pt x="0" y="510"/>
                    <a:pt x="215" y="772"/>
                    <a:pt x="819" y="772"/>
                  </a:cubicBezTo>
                  <a:cubicBezTo>
                    <a:pt x="922" y="772"/>
                    <a:pt x="1036" y="764"/>
                    <a:pt x="1162" y="746"/>
                  </a:cubicBezTo>
                  <a:lnTo>
                    <a:pt x="1162" y="115"/>
                  </a:lnTo>
                  <a:lnTo>
                    <a:pt x="86" y="0"/>
                  </a:lnTo>
                  <a:close/>
                </a:path>
              </a:pathLst>
            </a:custGeom>
            <a:solidFill>
              <a:srgbClr val="F9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221;p83"/>
            <p:cNvSpPr/>
            <p:nvPr/>
          </p:nvSpPr>
          <p:spPr>
            <a:xfrm>
              <a:off x="4627003" y="4048381"/>
              <a:ext cx="163473" cy="148265"/>
            </a:xfrm>
            <a:custGeom>
              <a:avLst/>
              <a:gdLst/>
              <a:ahLst/>
              <a:cxnLst/>
              <a:rect l="l" t="t" r="r" b="b"/>
              <a:pathLst>
                <a:path w="2010" h="1823" extrusionOk="0">
                  <a:moveTo>
                    <a:pt x="1974" y="0"/>
                  </a:moveTo>
                  <a:cubicBezTo>
                    <a:pt x="1436" y="596"/>
                    <a:pt x="754" y="1256"/>
                    <a:pt x="1" y="1615"/>
                  </a:cubicBezTo>
                  <a:cubicBezTo>
                    <a:pt x="65" y="1701"/>
                    <a:pt x="94" y="1765"/>
                    <a:pt x="123" y="1823"/>
                  </a:cubicBezTo>
                  <a:cubicBezTo>
                    <a:pt x="934" y="1371"/>
                    <a:pt x="1859" y="510"/>
                    <a:pt x="1945" y="330"/>
                  </a:cubicBezTo>
                  <a:cubicBezTo>
                    <a:pt x="2010" y="237"/>
                    <a:pt x="2010" y="115"/>
                    <a:pt x="1974"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222;p83"/>
            <p:cNvSpPr/>
            <p:nvPr/>
          </p:nvSpPr>
          <p:spPr>
            <a:xfrm>
              <a:off x="4586175" y="3999338"/>
              <a:ext cx="201373" cy="180390"/>
            </a:xfrm>
            <a:custGeom>
              <a:avLst/>
              <a:gdLst/>
              <a:ahLst/>
              <a:cxnLst/>
              <a:rect l="l" t="t" r="r" b="b"/>
              <a:pathLst>
                <a:path w="2476" h="2218" extrusionOk="0">
                  <a:moveTo>
                    <a:pt x="2153" y="1"/>
                  </a:moveTo>
                  <a:cubicBezTo>
                    <a:pt x="1690" y="403"/>
                    <a:pt x="1329" y="463"/>
                    <a:pt x="1155" y="463"/>
                  </a:cubicBezTo>
                  <a:cubicBezTo>
                    <a:pt x="1081" y="463"/>
                    <a:pt x="1041" y="453"/>
                    <a:pt x="1041" y="453"/>
                  </a:cubicBezTo>
                  <a:cubicBezTo>
                    <a:pt x="1041" y="453"/>
                    <a:pt x="474" y="1227"/>
                    <a:pt x="144" y="1557"/>
                  </a:cubicBezTo>
                  <a:cubicBezTo>
                    <a:pt x="87" y="1615"/>
                    <a:pt x="58" y="1651"/>
                    <a:pt x="1" y="1708"/>
                  </a:cubicBezTo>
                  <a:cubicBezTo>
                    <a:pt x="209" y="1859"/>
                    <a:pt x="388" y="2038"/>
                    <a:pt x="503" y="2218"/>
                  </a:cubicBezTo>
                  <a:cubicBezTo>
                    <a:pt x="1256" y="1859"/>
                    <a:pt x="1938" y="1199"/>
                    <a:pt x="2476" y="603"/>
                  </a:cubicBezTo>
                  <a:cubicBezTo>
                    <a:pt x="2390" y="331"/>
                    <a:pt x="2153" y="1"/>
                    <a:pt x="2153" y="1"/>
                  </a:cubicBezTo>
                  <a:close/>
                </a:path>
              </a:pathLst>
            </a:custGeom>
            <a:solidFill>
              <a:srgbClr val="FE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223;p83"/>
            <p:cNvSpPr/>
            <p:nvPr/>
          </p:nvSpPr>
          <p:spPr>
            <a:xfrm>
              <a:off x="4547054" y="4138252"/>
              <a:ext cx="80029" cy="63112"/>
            </a:xfrm>
            <a:custGeom>
              <a:avLst/>
              <a:gdLst/>
              <a:ahLst/>
              <a:cxnLst/>
              <a:rect l="l" t="t" r="r" b="b"/>
              <a:pathLst>
                <a:path w="984" h="776" extrusionOk="0">
                  <a:moveTo>
                    <a:pt x="482" y="0"/>
                  </a:moveTo>
                  <a:cubicBezTo>
                    <a:pt x="302" y="208"/>
                    <a:pt x="58" y="567"/>
                    <a:pt x="1" y="775"/>
                  </a:cubicBezTo>
                  <a:cubicBezTo>
                    <a:pt x="331" y="775"/>
                    <a:pt x="661" y="689"/>
                    <a:pt x="984" y="510"/>
                  </a:cubicBezTo>
                  <a:cubicBezTo>
                    <a:pt x="869" y="330"/>
                    <a:pt x="690" y="151"/>
                    <a:pt x="482" y="0"/>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224;p83"/>
            <p:cNvSpPr/>
            <p:nvPr/>
          </p:nvSpPr>
          <p:spPr>
            <a:xfrm>
              <a:off x="4544940" y="4179649"/>
              <a:ext cx="92066" cy="44162"/>
            </a:xfrm>
            <a:custGeom>
              <a:avLst/>
              <a:gdLst/>
              <a:ahLst/>
              <a:cxnLst/>
              <a:rect l="l" t="t" r="r" b="b"/>
              <a:pathLst>
                <a:path w="1132" h="543" extrusionOk="0">
                  <a:moveTo>
                    <a:pt x="1010" y="1"/>
                  </a:moveTo>
                  <a:cubicBezTo>
                    <a:pt x="687" y="180"/>
                    <a:pt x="357" y="266"/>
                    <a:pt x="27" y="266"/>
                  </a:cubicBezTo>
                  <a:cubicBezTo>
                    <a:pt x="1" y="428"/>
                    <a:pt x="68" y="543"/>
                    <a:pt x="303" y="543"/>
                  </a:cubicBezTo>
                  <a:cubicBezTo>
                    <a:pt x="328" y="543"/>
                    <a:pt x="356" y="541"/>
                    <a:pt x="386" y="539"/>
                  </a:cubicBezTo>
                  <a:cubicBezTo>
                    <a:pt x="594" y="510"/>
                    <a:pt x="866" y="388"/>
                    <a:pt x="1132" y="209"/>
                  </a:cubicBezTo>
                  <a:cubicBezTo>
                    <a:pt x="1103" y="151"/>
                    <a:pt x="1074" y="87"/>
                    <a:pt x="1010" y="1"/>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225;p83"/>
            <p:cNvSpPr/>
            <p:nvPr/>
          </p:nvSpPr>
          <p:spPr>
            <a:xfrm>
              <a:off x="4653842" y="3955582"/>
              <a:ext cx="107437" cy="81493"/>
            </a:xfrm>
            <a:custGeom>
              <a:avLst/>
              <a:gdLst/>
              <a:ahLst/>
              <a:cxnLst/>
              <a:rect l="l" t="t" r="r" b="b"/>
              <a:pathLst>
                <a:path w="1321" h="1002" extrusionOk="0">
                  <a:moveTo>
                    <a:pt x="991" y="0"/>
                  </a:moveTo>
                  <a:lnTo>
                    <a:pt x="1" y="510"/>
                  </a:lnTo>
                  <a:lnTo>
                    <a:pt x="209" y="991"/>
                  </a:lnTo>
                  <a:cubicBezTo>
                    <a:pt x="209" y="991"/>
                    <a:pt x="249" y="1001"/>
                    <a:pt x="323" y="1001"/>
                  </a:cubicBezTo>
                  <a:cubicBezTo>
                    <a:pt x="497" y="1001"/>
                    <a:pt x="858" y="941"/>
                    <a:pt x="1321" y="539"/>
                  </a:cubicBezTo>
                  <a:lnTo>
                    <a:pt x="991" y="0"/>
                  </a:lnTo>
                  <a:close/>
                </a:path>
              </a:pathLst>
            </a:custGeom>
            <a:solidFill>
              <a:srgbClr val="F9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226;p83"/>
            <p:cNvSpPr/>
            <p:nvPr/>
          </p:nvSpPr>
          <p:spPr>
            <a:xfrm>
              <a:off x="4170084" y="2708532"/>
              <a:ext cx="58476" cy="116790"/>
            </a:xfrm>
            <a:custGeom>
              <a:avLst/>
              <a:gdLst/>
              <a:ahLst/>
              <a:cxnLst/>
              <a:rect l="l" t="t" r="r" b="b"/>
              <a:pathLst>
                <a:path w="719" h="1436" extrusionOk="0">
                  <a:moveTo>
                    <a:pt x="94" y="1"/>
                  </a:moveTo>
                  <a:cubicBezTo>
                    <a:pt x="94" y="1"/>
                    <a:pt x="58" y="482"/>
                    <a:pt x="1" y="927"/>
                  </a:cubicBezTo>
                  <a:cubicBezTo>
                    <a:pt x="274" y="1077"/>
                    <a:pt x="482" y="1228"/>
                    <a:pt x="690" y="1436"/>
                  </a:cubicBezTo>
                  <a:lnTo>
                    <a:pt x="718" y="87"/>
                  </a:lnTo>
                  <a:lnTo>
                    <a:pt x="94" y="1"/>
                  </a:lnTo>
                  <a:close/>
                </a:path>
              </a:pathLst>
            </a:custGeom>
            <a:solidFill>
              <a:srgbClr val="EF9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227;p83"/>
            <p:cNvSpPr/>
            <p:nvPr/>
          </p:nvSpPr>
          <p:spPr>
            <a:xfrm>
              <a:off x="3873388" y="2662173"/>
              <a:ext cx="352810" cy="339471"/>
            </a:xfrm>
            <a:custGeom>
              <a:avLst/>
              <a:gdLst/>
              <a:ahLst/>
              <a:cxnLst/>
              <a:rect l="l" t="t" r="r" b="b"/>
              <a:pathLst>
                <a:path w="4338" h="4174" extrusionOk="0">
                  <a:moveTo>
                    <a:pt x="1919" y="0"/>
                  </a:moveTo>
                  <a:cubicBezTo>
                    <a:pt x="1710" y="0"/>
                    <a:pt x="1769" y="657"/>
                    <a:pt x="1769" y="657"/>
                  </a:cubicBezTo>
                  <a:cubicBezTo>
                    <a:pt x="1769" y="657"/>
                    <a:pt x="1689" y="668"/>
                    <a:pt x="1567" y="668"/>
                  </a:cubicBezTo>
                  <a:cubicBezTo>
                    <a:pt x="1333" y="668"/>
                    <a:pt x="948" y="628"/>
                    <a:pt x="693" y="392"/>
                  </a:cubicBezTo>
                  <a:cubicBezTo>
                    <a:pt x="538" y="249"/>
                    <a:pt x="416" y="185"/>
                    <a:pt x="345" y="185"/>
                  </a:cubicBezTo>
                  <a:cubicBezTo>
                    <a:pt x="251" y="185"/>
                    <a:pt x="245" y="295"/>
                    <a:pt x="363" y="478"/>
                  </a:cubicBezTo>
                  <a:cubicBezTo>
                    <a:pt x="600" y="779"/>
                    <a:pt x="1080" y="808"/>
                    <a:pt x="1080" y="836"/>
                  </a:cubicBezTo>
                  <a:cubicBezTo>
                    <a:pt x="1080" y="841"/>
                    <a:pt x="1070" y="844"/>
                    <a:pt x="1051" y="844"/>
                  </a:cubicBezTo>
                  <a:cubicBezTo>
                    <a:pt x="925" y="844"/>
                    <a:pt x="419" y="729"/>
                    <a:pt x="212" y="392"/>
                  </a:cubicBezTo>
                  <a:cubicBezTo>
                    <a:pt x="167" y="327"/>
                    <a:pt x="133" y="300"/>
                    <a:pt x="111" y="300"/>
                  </a:cubicBezTo>
                  <a:cubicBezTo>
                    <a:pt x="1" y="300"/>
                    <a:pt x="180" y="979"/>
                    <a:pt x="628" y="1080"/>
                  </a:cubicBezTo>
                  <a:cubicBezTo>
                    <a:pt x="1195" y="1195"/>
                    <a:pt x="1317" y="1260"/>
                    <a:pt x="1317" y="1260"/>
                  </a:cubicBezTo>
                  <a:cubicBezTo>
                    <a:pt x="1317" y="1260"/>
                    <a:pt x="2006" y="2487"/>
                    <a:pt x="2451" y="3053"/>
                  </a:cubicBezTo>
                  <a:cubicBezTo>
                    <a:pt x="2813" y="3507"/>
                    <a:pt x="3152" y="4173"/>
                    <a:pt x="3781" y="4173"/>
                  </a:cubicBezTo>
                  <a:cubicBezTo>
                    <a:pt x="3938" y="4173"/>
                    <a:pt x="4112" y="4132"/>
                    <a:pt x="4309" y="4036"/>
                  </a:cubicBezTo>
                  <a:lnTo>
                    <a:pt x="4338" y="2006"/>
                  </a:lnTo>
                  <a:cubicBezTo>
                    <a:pt x="4130" y="1798"/>
                    <a:pt x="3922" y="1647"/>
                    <a:pt x="3649" y="1497"/>
                  </a:cubicBezTo>
                  <a:cubicBezTo>
                    <a:pt x="3620" y="1913"/>
                    <a:pt x="3563" y="2307"/>
                    <a:pt x="3498" y="2307"/>
                  </a:cubicBezTo>
                  <a:cubicBezTo>
                    <a:pt x="3383" y="2271"/>
                    <a:pt x="2035" y="693"/>
                    <a:pt x="2035" y="693"/>
                  </a:cubicBezTo>
                  <a:cubicBezTo>
                    <a:pt x="2035" y="693"/>
                    <a:pt x="2157" y="62"/>
                    <a:pt x="1949" y="4"/>
                  </a:cubicBezTo>
                  <a:cubicBezTo>
                    <a:pt x="1938" y="1"/>
                    <a:pt x="1928" y="0"/>
                    <a:pt x="1919" y="0"/>
                  </a:cubicBezTo>
                  <a:close/>
                </a:path>
              </a:pathLst>
            </a:custGeom>
            <a:solidFill>
              <a:srgbClr val="F9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228;p83"/>
            <p:cNvSpPr/>
            <p:nvPr/>
          </p:nvSpPr>
          <p:spPr>
            <a:xfrm>
              <a:off x="3924464" y="1837475"/>
              <a:ext cx="598182" cy="431212"/>
            </a:xfrm>
            <a:custGeom>
              <a:avLst/>
              <a:gdLst/>
              <a:ahLst/>
              <a:cxnLst/>
              <a:rect l="l" t="t" r="r" b="b"/>
              <a:pathLst>
                <a:path w="7355" h="5302" extrusionOk="0">
                  <a:moveTo>
                    <a:pt x="5688" y="1"/>
                  </a:moveTo>
                  <a:cubicBezTo>
                    <a:pt x="5522" y="1"/>
                    <a:pt x="5145" y="638"/>
                    <a:pt x="5145" y="638"/>
                  </a:cubicBezTo>
                  <a:cubicBezTo>
                    <a:pt x="5118" y="638"/>
                    <a:pt x="5091" y="118"/>
                    <a:pt x="4916" y="118"/>
                  </a:cubicBezTo>
                  <a:cubicBezTo>
                    <a:pt x="4902" y="118"/>
                    <a:pt x="4887" y="122"/>
                    <a:pt x="4872" y="128"/>
                  </a:cubicBezTo>
                  <a:cubicBezTo>
                    <a:pt x="4664" y="214"/>
                    <a:pt x="4908" y="724"/>
                    <a:pt x="4908" y="724"/>
                  </a:cubicBezTo>
                  <a:cubicBezTo>
                    <a:pt x="4908" y="724"/>
                    <a:pt x="4485" y="724"/>
                    <a:pt x="3172" y="609"/>
                  </a:cubicBezTo>
                  <a:cubicBezTo>
                    <a:pt x="3076" y="598"/>
                    <a:pt x="2984" y="593"/>
                    <a:pt x="2897" y="593"/>
                  </a:cubicBezTo>
                  <a:cubicBezTo>
                    <a:pt x="1791" y="593"/>
                    <a:pt x="1378" y="1412"/>
                    <a:pt x="1378" y="1412"/>
                  </a:cubicBezTo>
                  <a:cubicBezTo>
                    <a:pt x="1378" y="1412"/>
                    <a:pt x="567" y="1506"/>
                    <a:pt x="273" y="1951"/>
                  </a:cubicBezTo>
                  <a:cubicBezTo>
                    <a:pt x="0" y="2431"/>
                    <a:pt x="632" y="2460"/>
                    <a:pt x="632" y="2460"/>
                  </a:cubicBezTo>
                  <a:cubicBezTo>
                    <a:pt x="632" y="2460"/>
                    <a:pt x="481" y="2611"/>
                    <a:pt x="359" y="2969"/>
                  </a:cubicBezTo>
                  <a:cubicBezTo>
                    <a:pt x="302" y="3206"/>
                    <a:pt x="388" y="3299"/>
                    <a:pt x="510" y="3328"/>
                  </a:cubicBezTo>
                  <a:cubicBezTo>
                    <a:pt x="560" y="3347"/>
                    <a:pt x="613" y="3354"/>
                    <a:pt x="662" y="3354"/>
                  </a:cubicBezTo>
                  <a:cubicBezTo>
                    <a:pt x="760" y="3354"/>
                    <a:pt x="840" y="3328"/>
                    <a:pt x="840" y="3328"/>
                  </a:cubicBezTo>
                  <a:lnTo>
                    <a:pt x="840" y="3328"/>
                  </a:lnTo>
                  <a:cubicBezTo>
                    <a:pt x="840" y="3328"/>
                    <a:pt x="747" y="3414"/>
                    <a:pt x="747" y="3716"/>
                  </a:cubicBezTo>
                  <a:cubicBezTo>
                    <a:pt x="774" y="3879"/>
                    <a:pt x="922" y="3926"/>
                    <a:pt x="1085" y="3926"/>
                  </a:cubicBezTo>
                  <a:cubicBezTo>
                    <a:pt x="1308" y="3926"/>
                    <a:pt x="1557" y="3838"/>
                    <a:pt x="1557" y="3838"/>
                  </a:cubicBezTo>
                  <a:lnTo>
                    <a:pt x="5920" y="5301"/>
                  </a:lnTo>
                  <a:cubicBezTo>
                    <a:pt x="5920" y="5301"/>
                    <a:pt x="6522" y="5093"/>
                    <a:pt x="6637" y="5029"/>
                  </a:cubicBezTo>
                  <a:cubicBezTo>
                    <a:pt x="6759" y="4942"/>
                    <a:pt x="6938" y="4641"/>
                    <a:pt x="7060" y="4433"/>
                  </a:cubicBezTo>
                  <a:cubicBezTo>
                    <a:pt x="7118" y="4311"/>
                    <a:pt x="7146" y="4103"/>
                    <a:pt x="7175" y="3895"/>
                  </a:cubicBezTo>
                  <a:cubicBezTo>
                    <a:pt x="7204" y="3658"/>
                    <a:pt x="7204" y="3414"/>
                    <a:pt x="7204" y="3414"/>
                  </a:cubicBezTo>
                  <a:cubicBezTo>
                    <a:pt x="7204" y="3414"/>
                    <a:pt x="7354" y="3120"/>
                    <a:pt x="7354" y="2697"/>
                  </a:cubicBezTo>
                  <a:cubicBezTo>
                    <a:pt x="7354" y="2252"/>
                    <a:pt x="6759" y="2130"/>
                    <a:pt x="6666" y="1685"/>
                  </a:cubicBezTo>
                  <a:cubicBezTo>
                    <a:pt x="6608" y="1233"/>
                    <a:pt x="5532" y="788"/>
                    <a:pt x="5532" y="788"/>
                  </a:cubicBezTo>
                  <a:cubicBezTo>
                    <a:pt x="5532" y="788"/>
                    <a:pt x="5862" y="250"/>
                    <a:pt x="5740" y="35"/>
                  </a:cubicBezTo>
                  <a:cubicBezTo>
                    <a:pt x="5727" y="11"/>
                    <a:pt x="5709" y="1"/>
                    <a:pt x="5688" y="1"/>
                  </a:cubicBezTo>
                  <a:close/>
                </a:path>
              </a:pathLst>
            </a:custGeom>
            <a:solidFill>
              <a:srgbClr val="C1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229;p83"/>
            <p:cNvSpPr/>
            <p:nvPr/>
          </p:nvSpPr>
          <p:spPr>
            <a:xfrm>
              <a:off x="4165448" y="2423791"/>
              <a:ext cx="546863" cy="681871"/>
            </a:xfrm>
            <a:custGeom>
              <a:avLst/>
              <a:gdLst/>
              <a:ahLst/>
              <a:cxnLst/>
              <a:rect l="l" t="t" r="r" b="b"/>
              <a:pathLst>
                <a:path w="6724" h="8384" extrusionOk="0">
                  <a:moveTo>
                    <a:pt x="4457" y="0"/>
                  </a:moveTo>
                  <a:cubicBezTo>
                    <a:pt x="4433" y="0"/>
                    <a:pt x="4420" y="1"/>
                    <a:pt x="4420" y="1"/>
                  </a:cubicBezTo>
                  <a:cubicBezTo>
                    <a:pt x="3931" y="496"/>
                    <a:pt x="3218" y="686"/>
                    <a:pt x="2629" y="686"/>
                  </a:cubicBezTo>
                  <a:cubicBezTo>
                    <a:pt x="2501" y="686"/>
                    <a:pt x="2380" y="677"/>
                    <a:pt x="2268" y="661"/>
                  </a:cubicBezTo>
                  <a:cubicBezTo>
                    <a:pt x="1823" y="575"/>
                    <a:pt x="2239" y="273"/>
                    <a:pt x="2239" y="273"/>
                  </a:cubicBezTo>
                  <a:lnTo>
                    <a:pt x="2239" y="273"/>
                  </a:lnTo>
                  <a:cubicBezTo>
                    <a:pt x="1586" y="359"/>
                    <a:pt x="1342" y="481"/>
                    <a:pt x="747" y="1199"/>
                  </a:cubicBezTo>
                  <a:cubicBezTo>
                    <a:pt x="180" y="1945"/>
                    <a:pt x="1" y="3473"/>
                    <a:pt x="1" y="3473"/>
                  </a:cubicBezTo>
                  <a:lnTo>
                    <a:pt x="539" y="3588"/>
                  </a:lnTo>
                  <a:cubicBezTo>
                    <a:pt x="237" y="5532"/>
                    <a:pt x="804" y="8374"/>
                    <a:pt x="804" y="8374"/>
                  </a:cubicBezTo>
                  <a:cubicBezTo>
                    <a:pt x="804" y="8374"/>
                    <a:pt x="783" y="8383"/>
                    <a:pt x="788" y="8383"/>
                  </a:cubicBezTo>
                  <a:cubicBezTo>
                    <a:pt x="800" y="8383"/>
                    <a:pt x="932" y="8340"/>
                    <a:pt x="1644" y="8072"/>
                  </a:cubicBezTo>
                  <a:cubicBezTo>
                    <a:pt x="1983" y="7953"/>
                    <a:pt x="2498" y="7913"/>
                    <a:pt x="3034" y="7913"/>
                  </a:cubicBezTo>
                  <a:cubicBezTo>
                    <a:pt x="4105" y="7913"/>
                    <a:pt x="5260" y="8072"/>
                    <a:pt x="5260" y="8072"/>
                  </a:cubicBezTo>
                  <a:cubicBezTo>
                    <a:pt x="5260" y="8072"/>
                    <a:pt x="5561" y="7211"/>
                    <a:pt x="5590" y="6314"/>
                  </a:cubicBezTo>
                  <a:cubicBezTo>
                    <a:pt x="5590" y="5418"/>
                    <a:pt x="5410" y="3588"/>
                    <a:pt x="5410" y="3588"/>
                  </a:cubicBezTo>
                  <a:cubicBezTo>
                    <a:pt x="6278" y="3265"/>
                    <a:pt x="6723" y="2663"/>
                    <a:pt x="6723" y="2663"/>
                  </a:cubicBezTo>
                  <a:cubicBezTo>
                    <a:pt x="6723" y="2663"/>
                    <a:pt x="6458" y="1916"/>
                    <a:pt x="6035" y="933"/>
                  </a:cubicBezTo>
                  <a:cubicBezTo>
                    <a:pt x="5662" y="46"/>
                    <a:pt x="4661" y="0"/>
                    <a:pt x="4457" y="0"/>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230;p83"/>
            <p:cNvSpPr/>
            <p:nvPr/>
          </p:nvSpPr>
          <p:spPr>
            <a:xfrm>
              <a:off x="4230839" y="3065982"/>
              <a:ext cx="505954" cy="957335"/>
            </a:xfrm>
            <a:custGeom>
              <a:avLst/>
              <a:gdLst/>
              <a:ahLst/>
              <a:cxnLst/>
              <a:rect l="l" t="t" r="r" b="b"/>
              <a:pathLst>
                <a:path w="6221" h="11771" extrusionOk="0">
                  <a:moveTo>
                    <a:pt x="2799" y="1"/>
                  </a:moveTo>
                  <a:cubicBezTo>
                    <a:pt x="2550" y="1"/>
                    <a:pt x="2275" y="10"/>
                    <a:pt x="1973" y="33"/>
                  </a:cubicBezTo>
                  <a:cubicBezTo>
                    <a:pt x="388" y="119"/>
                    <a:pt x="0" y="478"/>
                    <a:pt x="0" y="478"/>
                  </a:cubicBezTo>
                  <a:cubicBezTo>
                    <a:pt x="0" y="478"/>
                    <a:pt x="122" y="4696"/>
                    <a:pt x="93" y="5529"/>
                  </a:cubicBezTo>
                  <a:cubicBezTo>
                    <a:pt x="29" y="6368"/>
                    <a:pt x="93" y="11477"/>
                    <a:pt x="93" y="11477"/>
                  </a:cubicBezTo>
                  <a:cubicBezTo>
                    <a:pt x="437" y="11701"/>
                    <a:pt x="753" y="11771"/>
                    <a:pt x="1013" y="11771"/>
                  </a:cubicBezTo>
                  <a:cubicBezTo>
                    <a:pt x="1453" y="11771"/>
                    <a:pt x="1736" y="11570"/>
                    <a:pt x="1736" y="11570"/>
                  </a:cubicBezTo>
                  <a:lnTo>
                    <a:pt x="2246" y="6246"/>
                  </a:lnTo>
                  <a:cubicBezTo>
                    <a:pt x="2246" y="6246"/>
                    <a:pt x="2303" y="7265"/>
                    <a:pt x="2540" y="7982"/>
                  </a:cubicBezTo>
                  <a:cubicBezTo>
                    <a:pt x="2784" y="8729"/>
                    <a:pt x="4994" y="11570"/>
                    <a:pt x="4994" y="11570"/>
                  </a:cubicBezTo>
                  <a:lnTo>
                    <a:pt x="6221" y="10938"/>
                  </a:lnTo>
                  <a:lnTo>
                    <a:pt x="4334" y="6454"/>
                  </a:lnTo>
                  <a:cubicBezTo>
                    <a:pt x="4334" y="6454"/>
                    <a:pt x="4549" y="3082"/>
                    <a:pt x="4606" y="1855"/>
                  </a:cubicBezTo>
                  <a:cubicBezTo>
                    <a:pt x="4664" y="600"/>
                    <a:pt x="4456" y="176"/>
                    <a:pt x="4456" y="176"/>
                  </a:cubicBezTo>
                  <a:cubicBezTo>
                    <a:pt x="4456" y="176"/>
                    <a:pt x="3882" y="1"/>
                    <a:pt x="2799" y="1"/>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231;p83"/>
            <p:cNvSpPr/>
            <p:nvPr/>
          </p:nvSpPr>
          <p:spPr>
            <a:xfrm>
              <a:off x="4605450" y="2640295"/>
              <a:ext cx="123784" cy="182749"/>
            </a:xfrm>
            <a:custGeom>
              <a:avLst/>
              <a:gdLst/>
              <a:ahLst/>
              <a:cxnLst/>
              <a:rect l="l" t="t" r="r" b="b"/>
              <a:pathLst>
                <a:path w="1522" h="2247" extrusionOk="0">
                  <a:moveTo>
                    <a:pt x="1313" y="1"/>
                  </a:moveTo>
                  <a:cubicBezTo>
                    <a:pt x="1313" y="1"/>
                    <a:pt x="625" y="747"/>
                    <a:pt x="0" y="926"/>
                  </a:cubicBezTo>
                  <a:cubicBezTo>
                    <a:pt x="0" y="926"/>
                    <a:pt x="237" y="1737"/>
                    <a:pt x="388" y="2246"/>
                  </a:cubicBezTo>
                  <a:cubicBezTo>
                    <a:pt x="718" y="1679"/>
                    <a:pt x="1019" y="1141"/>
                    <a:pt x="1521" y="747"/>
                  </a:cubicBezTo>
                  <a:cubicBezTo>
                    <a:pt x="1407" y="302"/>
                    <a:pt x="1313" y="1"/>
                    <a:pt x="1313" y="1"/>
                  </a:cubicBezTo>
                  <a:close/>
                </a:path>
              </a:pathLst>
            </a:custGeom>
            <a:solidFill>
              <a:srgbClr val="EF9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232;p83"/>
            <p:cNvSpPr/>
            <p:nvPr/>
          </p:nvSpPr>
          <p:spPr>
            <a:xfrm>
              <a:off x="4522574" y="2700968"/>
              <a:ext cx="231140" cy="455285"/>
            </a:xfrm>
            <a:custGeom>
              <a:avLst/>
              <a:gdLst/>
              <a:ahLst/>
              <a:cxnLst/>
              <a:rect l="l" t="t" r="r" b="b"/>
              <a:pathLst>
                <a:path w="2842" h="5598" extrusionOk="0">
                  <a:moveTo>
                    <a:pt x="2540" y="1"/>
                  </a:moveTo>
                  <a:cubicBezTo>
                    <a:pt x="2038" y="395"/>
                    <a:pt x="1737" y="933"/>
                    <a:pt x="1407" y="1500"/>
                  </a:cubicBezTo>
                  <a:cubicBezTo>
                    <a:pt x="1435" y="1615"/>
                    <a:pt x="1464" y="1708"/>
                    <a:pt x="1464" y="1794"/>
                  </a:cubicBezTo>
                  <a:cubicBezTo>
                    <a:pt x="1529" y="2124"/>
                    <a:pt x="0" y="4786"/>
                    <a:pt x="0" y="4786"/>
                  </a:cubicBezTo>
                  <a:cubicBezTo>
                    <a:pt x="0" y="4786"/>
                    <a:pt x="244" y="5238"/>
                    <a:pt x="747" y="5597"/>
                  </a:cubicBezTo>
                  <a:cubicBezTo>
                    <a:pt x="747" y="5597"/>
                    <a:pt x="2784" y="3294"/>
                    <a:pt x="2813" y="2010"/>
                  </a:cubicBezTo>
                  <a:cubicBezTo>
                    <a:pt x="2842" y="1321"/>
                    <a:pt x="2691" y="575"/>
                    <a:pt x="2540" y="1"/>
                  </a:cubicBezTo>
                  <a:close/>
                </a:path>
              </a:pathLst>
            </a:custGeom>
            <a:solidFill>
              <a:srgbClr val="F9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233;p83"/>
            <p:cNvSpPr/>
            <p:nvPr/>
          </p:nvSpPr>
          <p:spPr>
            <a:xfrm>
              <a:off x="4405863" y="2135066"/>
              <a:ext cx="39201" cy="78646"/>
            </a:xfrm>
            <a:custGeom>
              <a:avLst/>
              <a:gdLst/>
              <a:ahLst/>
              <a:cxnLst/>
              <a:rect l="l" t="t" r="r" b="b"/>
              <a:pathLst>
                <a:path w="482" h="967" extrusionOk="0">
                  <a:moveTo>
                    <a:pt x="313" y="0"/>
                  </a:moveTo>
                  <a:cubicBezTo>
                    <a:pt x="187" y="0"/>
                    <a:pt x="77" y="132"/>
                    <a:pt x="29" y="265"/>
                  </a:cubicBezTo>
                  <a:cubicBezTo>
                    <a:pt x="1" y="387"/>
                    <a:pt x="29" y="501"/>
                    <a:pt x="65" y="623"/>
                  </a:cubicBezTo>
                  <a:cubicBezTo>
                    <a:pt x="94" y="745"/>
                    <a:pt x="151" y="896"/>
                    <a:pt x="244" y="953"/>
                  </a:cubicBezTo>
                  <a:cubicBezTo>
                    <a:pt x="254" y="963"/>
                    <a:pt x="264" y="966"/>
                    <a:pt x="271" y="966"/>
                  </a:cubicBezTo>
                  <a:cubicBezTo>
                    <a:pt x="286" y="966"/>
                    <a:pt x="292" y="953"/>
                    <a:pt x="273" y="953"/>
                  </a:cubicBezTo>
                  <a:lnTo>
                    <a:pt x="273" y="925"/>
                  </a:lnTo>
                  <a:cubicBezTo>
                    <a:pt x="209" y="803"/>
                    <a:pt x="151" y="681"/>
                    <a:pt x="123" y="537"/>
                  </a:cubicBezTo>
                  <a:cubicBezTo>
                    <a:pt x="98" y="382"/>
                    <a:pt x="116" y="92"/>
                    <a:pt x="317" y="92"/>
                  </a:cubicBezTo>
                  <a:cubicBezTo>
                    <a:pt x="348" y="92"/>
                    <a:pt x="384" y="99"/>
                    <a:pt x="424" y="114"/>
                  </a:cubicBezTo>
                  <a:cubicBezTo>
                    <a:pt x="481" y="114"/>
                    <a:pt x="481" y="57"/>
                    <a:pt x="453" y="57"/>
                  </a:cubicBezTo>
                  <a:cubicBezTo>
                    <a:pt x="405" y="17"/>
                    <a:pt x="358" y="0"/>
                    <a:pt x="313"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234;p83"/>
            <p:cNvSpPr/>
            <p:nvPr/>
          </p:nvSpPr>
          <p:spPr>
            <a:xfrm>
              <a:off x="4412126" y="2162962"/>
              <a:ext cx="35216" cy="25212"/>
            </a:xfrm>
            <a:custGeom>
              <a:avLst/>
              <a:gdLst/>
              <a:ahLst/>
              <a:cxnLst/>
              <a:rect l="l" t="t" r="r" b="b"/>
              <a:pathLst>
                <a:path w="433" h="310" extrusionOk="0">
                  <a:moveTo>
                    <a:pt x="310" y="1"/>
                  </a:moveTo>
                  <a:cubicBezTo>
                    <a:pt x="234" y="1"/>
                    <a:pt x="170" y="31"/>
                    <a:pt x="103" y="72"/>
                  </a:cubicBezTo>
                  <a:cubicBezTo>
                    <a:pt x="52" y="123"/>
                    <a:pt x="1" y="203"/>
                    <a:pt x="31" y="281"/>
                  </a:cubicBezTo>
                  <a:lnTo>
                    <a:pt x="31" y="281"/>
                  </a:lnTo>
                  <a:cubicBezTo>
                    <a:pt x="18" y="282"/>
                    <a:pt x="23" y="287"/>
                    <a:pt x="46" y="309"/>
                  </a:cubicBezTo>
                  <a:cubicBezTo>
                    <a:pt x="46" y="309"/>
                    <a:pt x="74" y="309"/>
                    <a:pt x="74" y="280"/>
                  </a:cubicBezTo>
                  <a:cubicBezTo>
                    <a:pt x="46" y="194"/>
                    <a:pt x="103" y="158"/>
                    <a:pt x="167" y="101"/>
                  </a:cubicBezTo>
                  <a:cubicBezTo>
                    <a:pt x="225" y="44"/>
                    <a:pt x="311" y="72"/>
                    <a:pt x="404" y="44"/>
                  </a:cubicBezTo>
                  <a:cubicBezTo>
                    <a:pt x="433" y="44"/>
                    <a:pt x="433" y="15"/>
                    <a:pt x="404" y="15"/>
                  </a:cubicBezTo>
                  <a:cubicBezTo>
                    <a:pt x="370" y="5"/>
                    <a:pt x="339" y="1"/>
                    <a:pt x="310"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235;p83"/>
            <p:cNvSpPr/>
            <p:nvPr/>
          </p:nvSpPr>
          <p:spPr>
            <a:xfrm>
              <a:off x="4216931" y="2081875"/>
              <a:ext cx="121344" cy="54572"/>
            </a:xfrm>
            <a:custGeom>
              <a:avLst/>
              <a:gdLst/>
              <a:ahLst/>
              <a:cxnLst/>
              <a:rect l="l" t="t" r="r" b="b"/>
              <a:pathLst>
                <a:path w="1492" h="671" extrusionOk="0">
                  <a:moveTo>
                    <a:pt x="430" y="1"/>
                  </a:moveTo>
                  <a:cubicBezTo>
                    <a:pt x="371" y="1"/>
                    <a:pt x="324" y="16"/>
                    <a:pt x="293" y="51"/>
                  </a:cubicBezTo>
                  <a:cubicBezTo>
                    <a:pt x="56" y="323"/>
                    <a:pt x="200" y="381"/>
                    <a:pt x="200" y="381"/>
                  </a:cubicBezTo>
                  <a:cubicBezTo>
                    <a:pt x="200" y="381"/>
                    <a:pt x="181" y="375"/>
                    <a:pt x="155" y="375"/>
                  </a:cubicBezTo>
                  <a:cubicBezTo>
                    <a:pt x="96" y="375"/>
                    <a:pt x="0" y="403"/>
                    <a:pt x="20" y="589"/>
                  </a:cubicBezTo>
                  <a:cubicBezTo>
                    <a:pt x="28" y="648"/>
                    <a:pt x="64" y="670"/>
                    <a:pt x="124" y="670"/>
                  </a:cubicBezTo>
                  <a:cubicBezTo>
                    <a:pt x="301" y="670"/>
                    <a:pt x="689" y="474"/>
                    <a:pt x="1177" y="474"/>
                  </a:cubicBezTo>
                  <a:cubicBezTo>
                    <a:pt x="1278" y="474"/>
                    <a:pt x="1383" y="482"/>
                    <a:pt x="1491" y="503"/>
                  </a:cubicBezTo>
                  <a:cubicBezTo>
                    <a:pt x="1491" y="503"/>
                    <a:pt x="770" y="1"/>
                    <a:pt x="430" y="1"/>
                  </a:cubicBezTo>
                  <a:close/>
                </a:path>
              </a:pathLst>
            </a:custGeom>
            <a:solidFill>
              <a:srgbClr val="CD7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236;p83"/>
            <p:cNvSpPr/>
            <p:nvPr/>
          </p:nvSpPr>
          <p:spPr>
            <a:xfrm>
              <a:off x="4058091" y="2141897"/>
              <a:ext cx="87592" cy="75393"/>
            </a:xfrm>
            <a:custGeom>
              <a:avLst/>
              <a:gdLst/>
              <a:ahLst/>
              <a:cxnLst/>
              <a:rect l="l" t="t" r="r" b="b"/>
              <a:pathLst>
                <a:path w="1077" h="927" extrusionOk="0">
                  <a:moveTo>
                    <a:pt x="498" y="1"/>
                  </a:moveTo>
                  <a:cubicBezTo>
                    <a:pt x="237" y="1"/>
                    <a:pt x="0" y="927"/>
                    <a:pt x="0" y="927"/>
                  </a:cubicBezTo>
                  <a:cubicBezTo>
                    <a:pt x="424" y="389"/>
                    <a:pt x="1077" y="389"/>
                    <a:pt x="962" y="209"/>
                  </a:cubicBezTo>
                  <a:cubicBezTo>
                    <a:pt x="916" y="142"/>
                    <a:pt x="871" y="121"/>
                    <a:pt x="832" y="121"/>
                  </a:cubicBezTo>
                  <a:cubicBezTo>
                    <a:pt x="766" y="121"/>
                    <a:pt x="718" y="181"/>
                    <a:pt x="718" y="181"/>
                  </a:cubicBezTo>
                  <a:cubicBezTo>
                    <a:pt x="718" y="181"/>
                    <a:pt x="782" y="30"/>
                    <a:pt x="510" y="1"/>
                  </a:cubicBezTo>
                  <a:cubicBezTo>
                    <a:pt x="506" y="1"/>
                    <a:pt x="502" y="1"/>
                    <a:pt x="498" y="1"/>
                  </a:cubicBezTo>
                  <a:close/>
                </a:path>
              </a:pathLst>
            </a:custGeom>
            <a:solidFill>
              <a:srgbClr val="CD7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237;p83"/>
            <p:cNvSpPr/>
            <p:nvPr/>
          </p:nvSpPr>
          <p:spPr>
            <a:xfrm>
              <a:off x="4036457" y="2003635"/>
              <a:ext cx="493754" cy="477244"/>
            </a:xfrm>
            <a:custGeom>
              <a:avLst/>
              <a:gdLst/>
              <a:ahLst/>
              <a:cxnLst/>
              <a:rect l="l" t="t" r="r" b="b"/>
              <a:pathLst>
                <a:path w="6071" h="5868" extrusionOk="0">
                  <a:moveTo>
                    <a:pt x="4844" y="2749"/>
                  </a:moveTo>
                  <a:lnTo>
                    <a:pt x="4815" y="2778"/>
                  </a:lnTo>
                  <a:lnTo>
                    <a:pt x="4815" y="2749"/>
                  </a:lnTo>
                  <a:close/>
                  <a:moveTo>
                    <a:pt x="3021" y="1"/>
                  </a:moveTo>
                  <a:cubicBezTo>
                    <a:pt x="3021" y="1"/>
                    <a:pt x="1315" y="1223"/>
                    <a:pt x="425" y="1223"/>
                  </a:cubicBezTo>
                  <a:cubicBezTo>
                    <a:pt x="403" y="1223"/>
                    <a:pt x="381" y="1222"/>
                    <a:pt x="360" y="1221"/>
                  </a:cubicBezTo>
                  <a:cubicBezTo>
                    <a:pt x="360" y="1221"/>
                    <a:pt x="209" y="1522"/>
                    <a:pt x="1" y="1730"/>
                  </a:cubicBezTo>
                  <a:cubicBezTo>
                    <a:pt x="1" y="1730"/>
                    <a:pt x="388" y="2986"/>
                    <a:pt x="446" y="3732"/>
                  </a:cubicBezTo>
                  <a:cubicBezTo>
                    <a:pt x="539" y="4485"/>
                    <a:pt x="1644" y="5023"/>
                    <a:pt x="2691" y="5052"/>
                  </a:cubicBezTo>
                  <a:cubicBezTo>
                    <a:pt x="2734" y="5055"/>
                    <a:pt x="2777" y="5057"/>
                    <a:pt x="2819" y="5057"/>
                  </a:cubicBezTo>
                  <a:cubicBezTo>
                    <a:pt x="3128" y="5057"/>
                    <a:pt x="3412" y="4966"/>
                    <a:pt x="3646" y="4808"/>
                  </a:cubicBezTo>
                  <a:lnTo>
                    <a:pt x="3825" y="5497"/>
                  </a:lnTo>
                  <a:cubicBezTo>
                    <a:pt x="3739" y="5561"/>
                    <a:pt x="3674" y="5590"/>
                    <a:pt x="3617" y="5619"/>
                  </a:cubicBezTo>
                  <a:cubicBezTo>
                    <a:pt x="3495" y="5741"/>
                    <a:pt x="3560" y="5798"/>
                    <a:pt x="4184" y="5855"/>
                  </a:cubicBezTo>
                  <a:cubicBezTo>
                    <a:pt x="4247" y="5864"/>
                    <a:pt x="4310" y="5868"/>
                    <a:pt x="4373" y="5868"/>
                  </a:cubicBezTo>
                  <a:cubicBezTo>
                    <a:pt x="5214" y="5868"/>
                    <a:pt x="6071" y="5167"/>
                    <a:pt x="6071" y="5167"/>
                  </a:cubicBezTo>
                  <a:lnTo>
                    <a:pt x="6071" y="5167"/>
                  </a:lnTo>
                  <a:cubicBezTo>
                    <a:pt x="6071" y="5167"/>
                    <a:pt x="6062" y="5168"/>
                    <a:pt x="6047" y="5168"/>
                  </a:cubicBezTo>
                  <a:cubicBezTo>
                    <a:pt x="5965" y="5168"/>
                    <a:pt x="5684" y="5142"/>
                    <a:pt x="5533" y="4808"/>
                  </a:cubicBezTo>
                  <a:cubicBezTo>
                    <a:pt x="5468" y="4693"/>
                    <a:pt x="5382" y="4421"/>
                    <a:pt x="5289" y="4126"/>
                  </a:cubicBezTo>
                  <a:cubicBezTo>
                    <a:pt x="5174" y="3588"/>
                    <a:pt x="5023" y="2957"/>
                    <a:pt x="4995" y="2720"/>
                  </a:cubicBezTo>
                  <a:cubicBezTo>
                    <a:pt x="5174" y="2627"/>
                    <a:pt x="5439" y="2447"/>
                    <a:pt x="5353" y="1974"/>
                  </a:cubicBezTo>
                  <a:cubicBezTo>
                    <a:pt x="5273" y="1572"/>
                    <a:pt x="5048" y="1479"/>
                    <a:pt x="4855" y="1479"/>
                  </a:cubicBezTo>
                  <a:cubicBezTo>
                    <a:pt x="4686" y="1479"/>
                    <a:pt x="4543" y="1551"/>
                    <a:pt x="4543" y="1551"/>
                  </a:cubicBezTo>
                  <a:cubicBezTo>
                    <a:pt x="4543" y="1551"/>
                    <a:pt x="4184" y="1192"/>
                    <a:pt x="4184" y="833"/>
                  </a:cubicBezTo>
                  <a:cubicBezTo>
                    <a:pt x="4184" y="833"/>
                    <a:pt x="4051" y="989"/>
                    <a:pt x="3935" y="989"/>
                  </a:cubicBezTo>
                  <a:cubicBezTo>
                    <a:pt x="3906" y="989"/>
                    <a:pt x="3878" y="980"/>
                    <a:pt x="3854" y="955"/>
                  </a:cubicBezTo>
                  <a:cubicBezTo>
                    <a:pt x="3739" y="833"/>
                    <a:pt x="3768" y="446"/>
                    <a:pt x="3768" y="446"/>
                  </a:cubicBezTo>
                  <a:lnTo>
                    <a:pt x="3768" y="446"/>
                  </a:lnTo>
                  <a:cubicBezTo>
                    <a:pt x="3768" y="446"/>
                    <a:pt x="3671" y="868"/>
                    <a:pt x="3464" y="868"/>
                  </a:cubicBezTo>
                  <a:cubicBezTo>
                    <a:pt x="3412" y="868"/>
                    <a:pt x="3353" y="842"/>
                    <a:pt x="3287" y="776"/>
                  </a:cubicBezTo>
                  <a:cubicBezTo>
                    <a:pt x="2928" y="446"/>
                    <a:pt x="3021" y="1"/>
                    <a:pt x="3021" y="1"/>
                  </a:cubicBezTo>
                  <a:close/>
                </a:path>
              </a:pathLst>
            </a:custGeom>
            <a:solidFill>
              <a:srgbClr val="FCC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238;p83"/>
            <p:cNvSpPr/>
            <p:nvPr/>
          </p:nvSpPr>
          <p:spPr>
            <a:xfrm>
              <a:off x="4192288" y="2297728"/>
              <a:ext cx="55548" cy="50913"/>
            </a:xfrm>
            <a:custGeom>
              <a:avLst/>
              <a:gdLst/>
              <a:ahLst/>
              <a:cxnLst/>
              <a:rect l="l" t="t" r="r" b="b"/>
              <a:pathLst>
                <a:path w="683" h="626" extrusionOk="0">
                  <a:moveTo>
                    <a:pt x="567" y="1"/>
                  </a:moveTo>
                  <a:lnTo>
                    <a:pt x="539" y="30"/>
                  </a:lnTo>
                  <a:lnTo>
                    <a:pt x="503" y="30"/>
                  </a:lnTo>
                  <a:lnTo>
                    <a:pt x="503" y="87"/>
                  </a:lnTo>
                  <a:cubicBezTo>
                    <a:pt x="539" y="116"/>
                    <a:pt x="567" y="152"/>
                    <a:pt x="567" y="180"/>
                  </a:cubicBezTo>
                  <a:cubicBezTo>
                    <a:pt x="596" y="209"/>
                    <a:pt x="596" y="238"/>
                    <a:pt x="596" y="266"/>
                  </a:cubicBezTo>
                  <a:lnTo>
                    <a:pt x="596" y="360"/>
                  </a:lnTo>
                  <a:cubicBezTo>
                    <a:pt x="596" y="360"/>
                    <a:pt x="596" y="388"/>
                    <a:pt x="567" y="417"/>
                  </a:cubicBezTo>
                  <a:cubicBezTo>
                    <a:pt x="567" y="417"/>
                    <a:pt x="567" y="446"/>
                    <a:pt x="539" y="446"/>
                  </a:cubicBezTo>
                  <a:cubicBezTo>
                    <a:pt x="539" y="474"/>
                    <a:pt x="503" y="474"/>
                    <a:pt x="503" y="510"/>
                  </a:cubicBezTo>
                  <a:cubicBezTo>
                    <a:pt x="474" y="510"/>
                    <a:pt x="445" y="539"/>
                    <a:pt x="445" y="539"/>
                  </a:cubicBezTo>
                  <a:lnTo>
                    <a:pt x="323" y="539"/>
                  </a:lnTo>
                  <a:cubicBezTo>
                    <a:pt x="295" y="539"/>
                    <a:pt x="266" y="539"/>
                    <a:pt x="266" y="510"/>
                  </a:cubicBezTo>
                  <a:cubicBezTo>
                    <a:pt x="237" y="510"/>
                    <a:pt x="209" y="510"/>
                    <a:pt x="209" y="474"/>
                  </a:cubicBezTo>
                  <a:cubicBezTo>
                    <a:pt x="180" y="446"/>
                    <a:pt x="144" y="446"/>
                    <a:pt x="144" y="417"/>
                  </a:cubicBezTo>
                  <a:cubicBezTo>
                    <a:pt x="115" y="388"/>
                    <a:pt x="87" y="360"/>
                    <a:pt x="87" y="331"/>
                  </a:cubicBezTo>
                  <a:cubicBezTo>
                    <a:pt x="87" y="295"/>
                    <a:pt x="29" y="295"/>
                    <a:pt x="29" y="295"/>
                  </a:cubicBezTo>
                  <a:cubicBezTo>
                    <a:pt x="1" y="295"/>
                    <a:pt x="1" y="331"/>
                    <a:pt x="1" y="360"/>
                  </a:cubicBezTo>
                  <a:cubicBezTo>
                    <a:pt x="58" y="474"/>
                    <a:pt x="115" y="568"/>
                    <a:pt x="237" y="625"/>
                  </a:cubicBezTo>
                  <a:lnTo>
                    <a:pt x="388" y="625"/>
                  </a:lnTo>
                  <a:cubicBezTo>
                    <a:pt x="445" y="625"/>
                    <a:pt x="474" y="625"/>
                    <a:pt x="503" y="596"/>
                  </a:cubicBezTo>
                  <a:cubicBezTo>
                    <a:pt x="567" y="568"/>
                    <a:pt x="596" y="539"/>
                    <a:pt x="625" y="510"/>
                  </a:cubicBezTo>
                  <a:cubicBezTo>
                    <a:pt x="653" y="446"/>
                    <a:pt x="682" y="417"/>
                    <a:pt x="682" y="360"/>
                  </a:cubicBezTo>
                  <a:lnTo>
                    <a:pt x="682" y="209"/>
                  </a:lnTo>
                  <a:cubicBezTo>
                    <a:pt x="653" y="152"/>
                    <a:pt x="625" y="87"/>
                    <a:pt x="596" y="30"/>
                  </a:cubicBezTo>
                  <a:lnTo>
                    <a:pt x="567" y="1"/>
                  </a:ln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239;p83"/>
            <p:cNvSpPr/>
            <p:nvPr/>
          </p:nvSpPr>
          <p:spPr>
            <a:xfrm>
              <a:off x="4265242" y="2205010"/>
              <a:ext cx="36273" cy="51401"/>
            </a:xfrm>
            <a:custGeom>
              <a:avLst/>
              <a:gdLst/>
              <a:ahLst/>
              <a:cxnLst/>
              <a:rect l="l" t="t" r="r" b="b"/>
              <a:pathLst>
                <a:path w="446" h="632" extrusionOk="0">
                  <a:moveTo>
                    <a:pt x="180" y="0"/>
                  </a:moveTo>
                  <a:cubicBezTo>
                    <a:pt x="58" y="0"/>
                    <a:pt x="0" y="151"/>
                    <a:pt x="29" y="330"/>
                  </a:cubicBezTo>
                  <a:cubicBezTo>
                    <a:pt x="29" y="510"/>
                    <a:pt x="144" y="632"/>
                    <a:pt x="266" y="632"/>
                  </a:cubicBezTo>
                  <a:cubicBezTo>
                    <a:pt x="359" y="603"/>
                    <a:pt x="445" y="452"/>
                    <a:pt x="417" y="302"/>
                  </a:cubicBezTo>
                  <a:cubicBezTo>
                    <a:pt x="417" y="122"/>
                    <a:pt x="295" y="0"/>
                    <a:pt x="180"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240;p83"/>
            <p:cNvSpPr/>
            <p:nvPr/>
          </p:nvSpPr>
          <p:spPr>
            <a:xfrm>
              <a:off x="4111770" y="2217210"/>
              <a:ext cx="36842" cy="51482"/>
            </a:xfrm>
            <a:custGeom>
              <a:avLst/>
              <a:gdLst/>
              <a:ahLst/>
              <a:cxnLst/>
              <a:rect l="l" t="t" r="r" b="b"/>
              <a:pathLst>
                <a:path w="453" h="633" extrusionOk="0">
                  <a:moveTo>
                    <a:pt x="209" y="1"/>
                  </a:moveTo>
                  <a:cubicBezTo>
                    <a:pt x="94" y="30"/>
                    <a:pt x="0" y="180"/>
                    <a:pt x="29" y="331"/>
                  </a:cubicBezTo>
                  <a:cubicBezTo>
                    <a:pt x="58" y="510"/>
                    <a:pt x="151" y="632"/>
                    <a:pt x="273" y="632"/>
                  </a:cubicBezTo>
                  <a:cubicBezTo>
                    <a:pt x="388" y="632"/>
                    <a:pt x="452" y="482"/>
                    <a:pt x="452" y="302"/>
                  </a:cubicBezTo>
                  <a:cubicBezTo>
                    <a:pt x="417" y="123"/>
                    <a:pt x="330" y="1"/>
                    <a:pt x="209"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241;p83"/>
            <p:cNvSpPr/>
            <p:nvPr/>
          </p:nvSpPr>
          <p:spPr>
            <a:xfrm>
              <a:off x="4170084" y="2188094"/>
              <a:ext cx="39201" cy="112073"/>
            </a:xfrm>
            <a:custGeom>
              <a:avLst/>
              <a:gdLst/>
              <a:ahLst/>
              <a:cxnLst/>
              <a:rect l="l" t="t" r="r" b="b"/>
              <a:pathLst>
                <a:path w="482" h="1378" extrusionOk="0">
                  <a:moveTo>
                    <a:pt x="302" y="0"/>
                  </a:moveTo>
                  <a:cubicBezTo>
                    <a:pt x="302" y="29"/>
                    <a:pt x="274" y="29"/>
                    <a:pt x="274" y="65"/>
                  </a:cubicBezTo>
                  <a:cubicBezTo>
                    <a:pt x="302" y="244"/>
                    <a:pt x="331" y="452"/>
                    <a:pt x="331" y="631"/>
                  </a:cubicBezTo>
                  <a:lnTo>
                    <a:pt x="331" y="746"/>
                  </a:lnTo>
                  <a:cubicBezTo>
                    <a:pt x="302" y="732"/>
                    <a:pt x="265" y="725"/>
                    <a:pt x="223" y="725"/>
                  </a:cubicBezTo>
                  <a:cubicBezTo>
                    <a:pt x="182" y="725"/>
                    <a:pt x="137" y="732"/>
                    <a:pt x="94" y="746"/>
                  </a:cubicBezTo>
                  <a:cubicBezTo>
                    <a:pt x="58" y="782"/>
                    <a:pt x="30" y="811"/>
                    <a:pt x="1" y="868"/>
                  </a:cubicBezTo>
                  <a:lnTo>
                    <a:pt x="1" y="990"/>
                  </a:lnTo>
                  <a:cubicBezTo>
                    <a:pt x="1" y="1048"/>
                    <a:pt x="1" y="1076"/>
                    <a:pt x="30" y="1141"/>
                  </a:cubicBezTo>
                  <a:cubicBezTo>
                    <a:pt x="30" y="1170"/>
                    <a:pt x="58" y="1227"/>
                    <a:pt x="94" y="1256"/>
                  </a:cubicBezTo>
                  <a:cubicBezTo>
                    <a:pt x="123" y="1284"/>
                    <a:pt x="180" y="1320"/>
                    <a:pt x="238" y="1349"/>
                  </a:cubicBezTo>
                  <a:cubicBezTo>
                    <a:pt x="274" y="1349"/>
                    <a:pt x="331" y="1378"/>
                    <a:pt x="388" y="1378"/>
                  </a:cubicBezTo>
                  <a:cubicBezTo>
                    <a:pt x="417" y="1378"/>
                    <a:pt x="417" y="1349"/>
                    <a:pt x="453" y="1349"/>
                  </a:cubicBezTo>
                  <a:lnTo>
                    <a:pt x="453" y="1284"/>
                  </a:lnTo>
                  <a:cubicBezTo>
                    <a:pt x="453" y="1256"/>
                    <a:pt x="417" y="1227"/>
                    <a:pt x="388" y="1227"/>
                  </a:cubicBezTo>
                  <a:lnTo>
                    <a:pt x="331" y="1227"/>
                  </a:lnTo>
                  <a:cubicBezTo>
                    <a:pt x="302" y="1227"/>
                    <a:pt x="302" y="1227"/>
                    <a:pt x="274" y="1198"/>
                  </a:cubicBezTo>
                  <a:cubicBezTo>
                    <a:pt x="238" y="1198"/>
                    <a:pt x="238" y="1198"/>
                    <a:pt x="209" y="1170"/>
                  </a:cubicBezTo>
                  <a:lnTo>
                    <a:pt x="180" y="1141"/>
                  </a:lnTo>
                  <a:cubicBezTo>
                    <a:pt x="152" y="1105"/>
                    <a:pt x="152" y="1076"/>
                    <a:pt x="152" y="1048"/>
                  </a:cubicBezTo>
                  <a:cubicBezTo>
                    <a:pt x="123" y="1048"/>
                    <a:pt x="123" y="1019"/>
                    <a:pt x="123" y="990"/>
                  </a:cubicBezTo>
                  <a:lnTo>
                    <a:pt x="123" y="962"/>
                  </a:lnTo>
                  <a:cubicBezTo>
                    <a:pt x="123" y="926"/>
                    <a:pt x="123" y="926"/>
                    <a:pt x="152" y="926"/>
                  </a:cubicBezTo>
                  <a:lnTo>
                    <a:pt x="152" y="897"/>
                  </a:lnTo>
                  <a:cubicBezTo>
                    <a:pt x="152" y="897"/>
                    <a:pt x="152" y="868"/>
                    <a:pt x="180" y="868"/>
                  </a:cubicBezTo>
                  <a:lnTo>
                    <a:pt x="302" y="868"/>
                  </a:lnTo>
                  <a:cubicBezTo>
                    <a:pt x="331" y="868"/>
                    <a:pt x="360" y="868"/>
                    <a:pt x="388" y="897"/>
                  </a:cubicBezTo>
                  <a:cubicBezTo>
                    <a:pt x="417" y="897"/>
                    <a:pt x="482" y="868"/>
                    <a:pt x="482" y="840"/>
                  </a:cubicBezTo>
                  <a:cubicBezTo>
                    <a:pt x="482" y="603"/>
                    <a:pt x="453" y="359"/>
                    <a:pt x="417" y="122"/>
                  </a:cubicBezTo>
                  <a:lnTo>
                    <a:pt x="417" y="65"/>
                  </a:lnTo>
                  <a:cubicBezTo>
                    <a:pt x="417" y="29"/>
                    <a:pt x="417" y="29"/>
                    <a:pt x="388" y="0"/>
                  </a:cubicBezTo>
                  <a:close/>
                </a:path>
              </a:pathLst>
            </a:custGeom>
            <a:solidFill>
              <a:srgbClr val="7E3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242;p83"/>
            <p:cNvSpPr/>
            <p:nvPr/>
          </p:nvSpPr>
          <p:spPr>
            <a:xfrm>
              <a:off x="4233116" y="2112781"/>
              <a:ext cx="95237" cy="43268"/>
            </a:xfrm>
            <a:custGeom>
              <a:avLst/>
              <a:gdLst/>
              <a:ahLst/>
              <a:cxnLst/>
              <a:rect l="l" t="t" r="r" b="b"/>
              <a:pathLst>
                <a:path w="1171" h="532" extrusionOk="0">
                  <a:moveTo>
                    <a:pt x="395" y="1"/>
                  </a:moveTo>
                  <a:cubicBezTo>
                    <a:pt x="273" y="1"/>
                    <a:pt x="180" y="1"/>
                    <a:pt x="94" y="58"/>
                  </a:cubicBezTo>
                  <a:cubicBezTo>
                    <a:pt x="37" y="94"/>
                    <a:pt x="1" y="151"/>
                    <a:pt x="37" y="209"/>
                  </a:cubicBezTo>
                  <a:cubicBezTo>
                    <a:pt x="65" y="237"/>
                    <a:pt x="94" y="273"/>
                    <a:pt x="151" y="273"/>
                  </a:cubicBezTo>
                  <a:cubicBezTo>
                    <a:pt x="180" y="237"/>
                    <a:pt x="245" y="237"/>
                    <a:pt x="273" y="237"/>
                  </a:cubicBezTo>
                  <a:cubicBezTo>
                    <a:pt x="302" y="237"/>
                    <a:pt x="331" y="209"/>
                    <a:pt x="360" y="209"/>
                  </a:cubicBezTo>
                  <a:cubicBezTo>
                    <a:pt x="453" y="209"/>
                    <a:pt x="510" y="209"/>
                    <a:pt x="603" y="237"/>
                  </a:cubicBezTo>
                  <a:cubicBezTo>
                    <a:pt x="661" y="237"/>
                    <a:pt x="718" y="273"/>
                    <a:pt x="812" y="302"/>
                  </a:cubicBezTo>
                  <a:cubicBezTo>
                    <a:pt x="869" y="331"/>
                    <a:pt x="934" y="359"/>
                    <a:pt x="962" y="417"/>
                  </a:cubicBezTo>
                  <a:cubicBezTo>
                    <a:pt x="1020" y="453"/>
                    <a:pt x="1048" y="481"/>
                    <a:pt x="1077" y="510"/>
                  </a:cubicBezTo>
                  <a:cubicBezTo>
                    <a:pt x="1077" y="524"/>
                    <a:pt x="1086" y="531"/>
                    <a:pt x="1099" y="531"/>
                  </a:cubicBezTo>
                  <a:cubicBezTo>
                    <a:pt x="1111" y="531"/>
                    <a:pt x="1127" y="524"/>
                    <a:pt x="1142" y="510"/>
                  </a:cubicBezTo>
                  <a:cubicBezTo>
                    <a:pt x="1170" y="510"/>
                    <a:pt x="1170" y="481"/>
                    <a:pt x="1142" y="453"/>
                  </a:cubicBezTo>
                  <a:cubicBezTo>
                    <a:pt x="1077" y="388"/>
                    <a:pt x="1020" y="302"/>
                    <a:pt x="934" y="237"/>
                  </a:cubicBezTo>
                  <a:cubicBezTo>
                    <a:pt x="869" y="180"/>
                    <a:pt x="783" y="123"/>
                    <a:pt x="690" y="94"/>
                  </a:cubicBezTo>
                  <a:cubicBezTo>
                    <a:pt x="661" y="58"/>
                    <a:pt x="603" y="29"/>
                    <a:pt x="539" y="29"/>
                  </a:cubicBezTo>
                  <a:cubicBezTo>
                    <a:pt x="482" y="1"/>
                    <a:pt x="453" y="1"/>
                    <a:pt x="395" y="1"/>
                  </a:cubicBezTo>
                  <a:close/>
                </a:path>
              </a:pathLst>
            </a:custGeom>
            <a:solidFill>
              <a:srgbClr val="C1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243;p83"/>
            <p:cNvSpPr/>
            <p:nvPr/>
          </p:nvSpPr>
          <p:spPr>
            <a:xfrm>
              <a:off x="4072650" y="2131080"/>
              <a:ext cx="70676" cy="57094"/>
            </a:xfrm>
            <a:custGeom>
              <a:avLst/>
              <a:gdLst/>
              <a:ahLst/>
              <a:cxnLst/>
              <a:rect l="l" t="t" r="r" b="b"/>
              <a:pathLst>
                <a:path w="869" h="702" extrusionOk="0">
                  <a:moveTo>
                    <a:pt x="699" y="1"/>
                  </a:moveTo>
                  <a:cubicBezTo>
                    <a:pt x="628" y="1"/>
                    <a:pt x="556" y="23"/>
                    <a:pt x="510" y="48"/>
                  </a:cubicBezTo>
                  <a:cubicBezTo>
                    <a:pt x="453" y="77"/>
                    <a:pt x="424" y="77"/>
                    <a:pt x="395" y="106"/>
                  </a:cubicBezTo>
                  <a:cubicBezTo>
                    <a:pt x="331" y="134"/>
                    <a:pt x="302" y="163"/>
                    <a:pt x="273" y="192"/>
                  </a:cubicBezTo>
                  <a:cubicBezTo>
                    <a:pt x="216" y="256"/>
                    <a:pt x="151" y="342"/>
                    <a:pt x="123" y="407"/>
                  </a:cubicBezTo>
                  <a:cubicBezTo>
                    <a:pt x="65" y="464"/>
                    <a:pt x="37" y="550"/>
                    <a:pt x="1" y="644"/>
                  </a:cubicBezTo>
                  <a:cubicBezTo>
                    <a:pt x="1" y="672"/>
                    <a:pt x="1" y="672"/>
                    <a:pt x="37" y="701"/>
                  </a:cubicBezTo>
                  <a:cubicBezTo>
                    <a:pt x="65" y="701"/>
                    <a:pt x="94" y="701"/>
                    <a:pt x="94" y="672"/>
                  </a:cubicBezTo>
                  <a:cubicBezTo>
                    <a:pt x="94" y="615"/>
                    <a:pt x="123" y="586"/>
                    <a:pt x="151" y="550"/>
                  </a:cubicBezTo>
                  <a:cubicBezTo>
                    <a:pt x="180" y="493"/>
                    <a:pt x="216" y="464"/>
                    <a:pt x="245" y="407"/>
                  </a:cubicBezTo>
                  <a:cubicBezTo>
                    <a:pt x="302" y="371"/>
                    <a:pt x="359" y="314"/>
                    <a:pt x="395" y="285"/>
                  </a:cubicBezTo>
                  <a:cubicBezTo>
                    <a:pt x="453" y="256"/>
                    <a:pt x="510" y="256"/>
                    <a:pt x="575" y="228"/>
                  </a:cubicBezTo>
                  <a:cubicBezTo>
                    <a:pt x="603" y="228"/>
                    <a:pt x="632" y="228"/>
                    <a:pt x="661" y="192"/>
                  </a:cubicBezTo>
                  <a:lnTo>
                    <a:pt x="783" y="192"/>
                  </a:lnTo>
                  <a:cubicBezTo>
                    <a:pt x="811" y="192"/>
                    <a:pt x="840" y="163"/>
                    <a:pt x="869" y="106"/>
                  </a:cubicBezTo>
                  <a:cubicBezTo>
                    <a:pt x="869" y="77"/>
                    <a:pt x="811" y="12"/>
                    <a:pt x="783" y="12"/>
                  </a:cubicBezTo>
                  <a:cubicBezTo>
                    <a:pt x="756" y="4"/>
                    <a:pt x="728" y="1"/>
                    <a:pt x="699" y="1"/>
                  </a:cubicBezTo>
                  <a:close/>
                </a:path>
              </a:pathLst>
            </a:custGeom>
            <a:solidFill>
              <a:srgbClr val="C1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Rectangle 38">
            <a:extLst>
              <a:ext uri="{FF2B5EF4-FFF2-40B4-BE49-F238E27FC236}">
                <a16:creationId xmlns:a16="http://schemas.microsoft.com/office/drawing/2014/main" id="{9A4B13CF-CE9A-4FEF-8815-A1DC0E2C1E27}"/>
              </a:ext>
            </a:extLst>
          </p:cNvPr>
          <p:cNvSpPr>
            <a:spLocks noChangeArrowheads="1"/>
          </p:cNvSpPr>
          <p:nvPr/>
        </p:nvSpPr>
        <p:spPr bwMode="auto">
          <a:xfrm>
            <a:off x="1951881" y="872546"/>
            <a:ext cx="9286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4400" b="1" dirty="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500" fill="hold"/>
                                        <p:tgtEl>
                                          <p:spTgt spid="72"/>
                                        </p:tgtEl>
                                        <p:attrNameLst>
                                          <p:attrName>ppt_x</p:attrName>
                                        </p:attrNameLst>
                                      </p:cBhvr>
                                      <p:tavLst>
                                        <p:tav tm="0">
                                          <p:val>
                                            <p:strVal val="#ppt_x"/>
                                          </p:val>
                                        </p:tav>
                                        <p:tav tm="100000">
                                          <p:val>
                                            <p:strVal val="#ppt_x"/>
                                          </p:val>
                                        </p:tav>
                                      </p:tavLst>
                                    </p:anim>
                                    <p:anim calcmode="lin" valueType="num">
                                      <p:cBhvr additive="base">
                                        <p:cTn id="12" dur="500" fill="hold"/>
                                        <p:tgtEl>
                                          <p:spTgt spid="7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fill="hold"/>
                                        <p:tgtEl>
                                          <p:spTgt spid="73"/>
                                        </p:tgtEl>
                                        <p:attrNameLst>
                                          <p:attrName>ppt_x</p:attrName>
                                        </p:attrNameLst>
                                      </p:cBhvr>
                                      <p:tavLst>
                                        <p:tav tm="0">
                                          <p:val>
                                            <p:strVal val="#ppt_x"/>
                                          </p:val>
                                        </p:tav>
                                        <p:tav tm="100000">
                                          <p:val>
                                            <p:strVal val="#ppt_x"/>
                                          </p:val>
                                        </p:tav>
                                      </p:tavLst>
                                    </p:anim>
                                    <p:anim calcmode="lin" valueType="num">
                                      <p:cBhvr additive="base">
                                        <p:cTn id="16"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14"/>
                                        </p:tgtEl>
                                        <p:attrNameLst>
                                          <p:attrName>style.visibility</p:attrName>
                                        </p:attrNameLst>
                                      </p:cBhvr>
                                      <p:to>
                                        <p:strVal val="visible"/>
                                      </p:to>
                                    </p:set>
                                    <p:anim calcmode="lin" valueType="num">
                                      <p:cBhvr>
                                        <p:cTn id="21" dur="500" fill="hold"/>
                                        <p:tgtEl>
                                          <p:spTgt spid="114"/>
                                        </p:tgtEl>
                                        <p:attrNameLst>
                                          <p:attrName>ppt_w</p:attrName>
                                        </p:attrNameLst>
                                      </p:cBhvr>
                                      <p:tavLst>
                                        <p:tav tm="0">
                                          <p:val>
                                            <p:fltVal val="0"/>
                                          </p:val>
                                        </p:tav>
                                        <p:tav tm="100000">
                                          <p:val>
                                            <p:strVal val="#ppt_w"/>
                                          </p:val>
                                        </p:tav>
                                      </p:tavLst>
                                    </p:anim>
                                    <p:anim calcmode="lin" valueType="num">
                                      <p:cBhvr>
                                        <p:cTn id="22" dur="500" fill="hold"/>
                                        <p:tgtEl>
                                          <p:spTgt spid="114"/>
                                        </p:tgtEl>
                                        <p:attrNameLst>
                                          <p:attrName>ppt_h</p:attrName>
                                        </p:attrNameLst>
                                      </p:cBhvr>
                                      <p:tavLst>
                                        <p:tav tm="0">
                                          <p:val>
                                            <p:fltVal val="0"/>
                                          </p:val>
                                        </p:tav>
                                        <p:tav tm="100000">
                                          <p:val>
                                            <p:strVal val="#ppt_h"/>
                                          </p:val>
                                        </p:tav>
                                      </p:tavLst>
                                    </p:anim>
                                    <p:animEffect transition="in" filter="fade">
                                      <p:cBhvr>
                                        <p:cTn id="23" dur="500"/>
                                        <p:tgtEl>
                                          <p:spTgt spid="1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2"/>
                                        </p:tgtEl>
                                        <p:attrNameLst>
                                          <p:attrName>ppt_x</p:attrName>
                                        </p:attrNameLst>
                                      </p:cBhvr>
                                      <p:tavLst>
                                        <p:tav tm="0">
                                          <p:val>
                                            <p:strVal val="ppt_x"/>
                                          </p:val>
                                        </p:tav>
                                        <p:tav tm="100000">
                                          <p:val>
                                            <p:strVal val="ppt_x"/>
                                          </p:val>
                                        </p:tav>
                                      </p:tavLst>
                                    </p:anim>
                                    <p:anim calcmode="lin" valueType="num">
                                      <p:cBhvr additive="base">
                                        <p:cTn id="34" dur="500"/>
                                        <p:tgtEl>
                                          <p:spTgt spid="2"/>
                                        </p:tgtEl>
                                        <p:attrNameLst>
                                          <p:attrName>ppt_y</p:attrName>
                                        </p:attrNameLst>
                                      </p:cBhvr>
                                      <p:tavLst>
                                        <p:tav tm="0">
                                          <p:val>
                                            <p:strVal val="ppt_y"/>
                                          </p:val>
                                        </p:tav>
                                        <p:tav tm="100000">
                                          <p:val>
                                            <p:strVal val="1+ppt_h/2"/>
                                          </p:val>
                                        </p:tav>
                                      </p:tavLst>
                                    </p:anim>
                                    <p:set>
                                      <p:cBhvr>
                                        <p:cTn id="35" dur="1" fill="hold">
                                          <p:stCondLst>
                                            <p:cond delay="499"/>
                                          </p:stCondLst>
                                        </p:cTn>
                                        <p:tgtEl>
                                          <p:spTgt spid="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6" presetClass="emph" presetSubtype="0" repeatCount="indefinite" fill="hold" grpId="0" nodeType="clickEffect">
                                  <p:stCondLst>
                                    <p:cond delay="0"/>
                                  </p:stCondLst>
                                  <p:iterate type="lt">
                                    <p:tmPct val="10000"/>
                                  </p:iterate>
                                  <p:childTnLst>
                                    <p:animScale>
                                      <p:cBhvr>
                                        <p:cTn id="39" dur="250" autoRev="1" fill="hold">
                                          <p:stCondLst>
                                            <p:cond delay="0"/>
                                          </p:stCondLst>
                                        </p:cTn>
                                        <p:tgtEl>
                                          <p:spTgt spid="39"/>
                                        </p:tgtEl>
                                      </p:cBhvr>
                                      <p:to x="80000" y="100000"/>
                                    </p:animScale>
                                    <p:anim by="(#ppt_w*0.10)" calcmode="lin" valueType="num">
                                      <p:cBhvr>
                                        <p:cTn id="40" dur="250" autoRev="1" fill="hold">
                                          <p:stCondLst>
                                            <p:cond delay="0"/>
                                          </p:stCondLst>
                                        </p:cTn>
                                        <p:tgtEl>
                                          <p:spTgt spid="39"/>
                                        </p:tgtEl>
                                        <p:attrNameLst>
                                          <p:attrName>ppt_x</p:attrName>
                                        </p:attrNameLst>
                                      </p:cBhvr>
                                    </p:anim>
                                    <p:anim by="(-#ppt_w*0.10)" calcmode="lin" valueType="num">
                                      <p:cBhvr>
                                        <p:cTn id="41" dur="250" autoRev="1" fill="hold">
                                          <p:stCondLst>
                                            <p:cond delay="0"/>
                                          </p:stCondLst>
                                        </p:cTn>
                                        <p:tgtEl>
                                          <p:spTgt spid="39"/>
                                        </p:tgtEl>
                                        <p:attrNameLst>
                                          <p:attrName>ppt_y</p:attrName>
                                        </p:attrNameLst>
                                      </p:cBhvr>
                                    </p:anim>
                                    <p:animRot by="-480000">
                                      <p:cBhvr>
                                        <p:cTn id="42" dur="250" autoRev="1" fill="hold">
                                          <p:stCondLst>
                                            <p:cond delay="0"/>
                                          </p:stCondLst>
                                        </p:cTn>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P spid="73" grpId="0"/>
      <p:bldP spid="114" grpId="0" animBg="1"/>
      <p:bldP spid="3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49"/>
        <p:cNvGrpSpPr/>
        <p:nvPr/>
      </p:nvGrpSpPr>
      <p:grpSpPr>
        <a:xfrm>
          <a:off x="0" y="0"/>
          <a:ext cx="0" cy="0"/>
          <a:chOff x="0" y="0"/>
          <a:chExt cx="0" cy="0"/>
        </a:xfrm>
      </p:grpSpPr>
      <p:sp>
        <p:nvSpPr>
          <p:cNvPr id="71" name="Google Shape;3584;p50"/>
          <p:cNvSpPr/>
          <p:nvPr/>
        </p:nvSpPr>
        <p:spPr>
          <a:xfrm>
            <a:off x="685800" y="478476"/>
            <a:ext cx="707400" cy="569274"/>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905;p51"/>
          <p:cNvSpPr/>
          <p:nvPr/>
        </p:nvSpPr>
        <p:spPr>
          <a:xfrm>
            <a:off x="457200" y="1123950"/>
            <a:ext cx="746452" cy="596786"/>
          </a:xfrm>
          <a:custGeom>
            <a:avLst/>
            <a:gdLst/>
            <a:ahLst/>
            <a:cxnLst/>
            <a:rect l="l" t="t" r="r" b="b"/>
            <a:pathLst>
              <a:path w="23875" h="19088" extrusionOk="0">
                <a:moveTo>
                  <a:pt x="602" y="0"/>
                </a:moveTo>
                <a:cubicBezTo>
                  <a:pt x="286" y="0"/>
                  <a:pt x="0" y="266"/>
                  <a:pt x="0" y="612"/>
                </a:cubicBezTo>
                <a:lnTo>
                  <a:pt x="302" y="14561"/>
                </a:lnTo>
                <a:cubicBezTo>
                  <a:pt x="302" y="14789"/>
                  <a:pt x="457" y="14980"/>
                  <a:pt x="685" y="15090"/>
                </a:cubicBezTo>
                <a:lnTo>
                  <a:pt x="9962" y="18593"/>
                </a:lnTo>
                <a:cubicBezTo>
                  <a:pt x="9962" y="18593"/>
                  <a:pt x="10670" y="19087"/>
                  <a:pt x="11681" y="19087"/>
                </a:cubicBezTo>
                <a:cubicBezTo>
                  <a:pt x="11716" y="19087"/>
                  <a:pt x="11751" y="19087"/>
                  <a:pt x="11787" y="19085"/>
                </a:cubicBezTo>
                <a:cubicBezTo>
                  <a:pt x="11822" y="19087"/>
                  <a:pt x="11857" y="19087"/>
                  <a:pt x="11892" y="19087"/>
                </a:cubicBezTo>
                <a:cubicBezTo>
                  <a:pt x="12895" y="19087"/>
                  <a:pt x="13612" y="18593"/>
                  <a:pt x="13612" y="18593"/>
                </a:cubicBezTo>
                <a:lnTo>
                  <a:pt x="23190" y="15090"/>
                </a:lnTo>
                <a:cubicBezTo>
                  <a:pt x="23418" y="14980"/>
                  <a:pt x="23564" y="14789"/>
                  <a:pt x="23564" y="14561"/>
                </a:cubicBezTo>
                <a:lnTo>
                  <a:pt x="23875" y="612"/>
                </a:lnTo>
                <a:cubicBezTo>
                  <a:pt x="23875" y="266"/>
                  <a:pt x="23589" y="0"/>
                  <a:pt x="23273" y="0"/>
                </a:cubicBezTo>
                <a:cubicBezTo>
                  <a:pt x="23207" y="0"/>
                  <a:pt x="23139" y="12"/>
                  <a:pt x="23072" y="37"/>
                </a:cubicBezTo>
                <a:lnTo>
                  <a:pt x="13529" y="4070"/>
                </a:lnTo>
                <a:lnTo>
                  <a:pt x="10154" y="4070"/>
                </a:lnTo>
                <a:lnTo>
                  <a:pt x="803" y="37"/>
                </a:lnTo>
                <a:cubicBezTo>
                  <a:pt x="736" y="12"/>
                  <a:pt x="668" y="0"/>
                  <a:pt x="602"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TextBox 113"/>
          <p:cNvSpPr txBox="1"/>
          <p:nvPr/>
        </p:nvSpPr>
        <p:spPr>
          <a:xfrm>
            <a:off x="762000" y="590550"/>
            <a:ext cx="7315200" cy="5539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000" b="1" dirty="0">
                <a:solidFill>
                  <a:srgbClr val="FF0000"/>
                </a:solidFill>
                <a:latin typeface="Patrick Hand" charset="0"/>
              </a:rPr>
              <a:t>b. </a:t>
            </a:r>
            <a:r>
              <a:rPr lang="en-US" sz="3000" b="1" dirty="0" err="1">
                <a:solidFill>
                  <a:srgbClr val="FF0000"/>
                </a:solidFill>
                <a:latin typeface="Patrick Hand" charset="0"/>
              </a:rPr>
              <a:t>Tín</a:t>
            </a:r>
            <a:r>
              <a:rPr lang="en-US" sz="3000" b="1" dirty="0">
                <a:solidFill>
                  <a:srgbClr val="FF0000"/>
                </a:solidFill>
                <a:latin typeface="Patrick Hand" charset="0"/>
              </a:rPr>
              <a:t> </a:t>
            </a:r>
            <a:r>
              <a:rPr lang="en-US" sz="3000" b="1" dirty="0" err="1">
                <a:solidFill>
                  <a:srgbClr val="FF0000"/>
                </a:solidFill>
                <a:latin typeface="Patrick Hand" charset="0"/>
              </a:rPr>
              <a:t>ngưỡng</a:t>
            </a:r>
            <a:r>
              <a:rPr lang="en-US" sz="3000" b="1" dirty="0">
                <a:solidFill>
                  <a:srgbClr val="FF0000"/>
                </a:solidFill>
                <a:latin typeface="Patrick Hand" charset="0"/>
              </a:rPr>
              <a:t> </a:t>
            </a:r>
            <a:r>
              <a:rPr lang="en-US" sz="3000" b="1" dirty="0" err="1">
                <a:solidFill>
                  <a:srgbClr val="FF0000"/>
                </a:solidFill>
                <a:latin typeface="Patrick Hand" charset="0"/>
              </a:rPr>
              <a:t>và</a:t>
            </a:r>
            <a:r>
              <a:rPr lang="en-US" sz="3000" b="1" dirty="0">
                <a:solidFill>
                  <a:srgbClr val="FF0000"/>
                </a:solidFill>
                <a:latin typeface="Patrick Hand" charset="0"/>
              </a:rPr>
              <a:t> </a:t>
            </a:r>
            <a:r>
              <a:rPr lang="en-US" sz="3000" b="1" dirty="0" err="1">
                <a:solidFill>
                  <a:srgbClr val="FF0000"/>
                </a:solidFill>
                <a:latin typeface="Patrick Hand" charset="0"/>
              </a:rPr>
              <a:t>tôn</a:t>
            </a:r>
            <a:r>
              <a:rPr lang="en-US" sz="3000" b="1" dirty="0">
                <a:solidFill>
                  <a:srgbClr val="FF0000"/>
                </a:solidFill>
                <a:latin typeface="Patrick Hand" charset="0"/>
              </a:rPr>
              <a:t> </a:t>
            </a:r>
            <a:r>
              <a:rPr lang="en-US" sz="3000" b="1" dirty="0" err="1">
                <a:solidFill>
                  <a:srgbClr val="FF0000"/>
                </a:solidFill>
                <a:latin typeface="Patrick Hand" charset="0"/>
              </a:rPr>
              <a:t>giáo</a:t>
            </a:r>
            <a:r>
              <a:rPr lang="en-US" sz="3000" b="1" dirty="0">
                <a:solidFill>
                  <a:srgbClr val="FF0000"/>
                </a:solidFill>
                <a:latin typeface="Patrick Hand" charset="0"/>
              </a:rPr>
              <a:t>.</a:t>
            </a:r>
          </a:p>
        </p:txBody>
      </p:sp>
      <p:grpSp>
        <p:nvGrpSpPr>
          <p:cNvPr id="2" name="Google Shape;7212;p83"/>
          <p:cNvGrpSpPr/>
          <p:nvPr/>
        </p:nvGrpSpPr>
        <p:grpSpPr>
          <a:xfrm>
            <a:off x="7620000" y="2343150"/>
            <a:ext cx="975159" cy="2386337"/>
            <a:chOff x="3815318" y="1837475"/>
            <a:chExt cx="975159" cy="2386337"/>
          </a:xfrm>
        </p:grpSpPr>
        <p:sp>
          <p:nvSpPr>
            <p:cNvPr id="55" name="Google Shape;7213;p83"/>
            <p:cNvSpPr/>
            <p:nvPr/>
          </p:nvSpPr>
          <p:spPr>
            <a:xfrm>
              <a:off x="3815318" y="2353277"/>
              <a:ext cx="321010" cy="400632"/>
            </a:xfrm>
            <a:custGeom>
              <a:avLst/>
              <a:gdLst/>
              <a:ahLst/>
              <a:cxnLst/>
              <a:rect l="l" t="t" r="r" b="b"/>
              <a:pathLst>
                <a:path w="3947" h="4926" extrusionOk="0">
                  <a:moveTo>
                    <a:pt x="1835" y="0"/>
                  </a:moveTo>
                  <a:cubicBezTo>
                    <a:pt x="1822" y="0"/>
                    <a:pt x="1809" y="2"/>
                    <a:pt x="1794" y="7"/>
                  </a:cubicBezTo>
                  <a:cubicBezTo>
                    <a:pt x="1342" y="93"/>
                    <a:pt x="1" y="1829"/>
                    <a:pt x="1" y="2037"/>
                  </a:cubicBezTo>
                  <a:cubicBezTo>
                    <a:pt x="29" y="2245"/>
                    <a:pt x="898" y="4161"/>
                    <a:pt x="898" y="4161"/>
                  </a:cubicBezTo>
                  <a:cubicBezTo>
                    <a:pt x="1262" y="4782"/>
                    <a:pt x="1501" y="4926"/>
                    <a:pt x="1719" y="4926"/>
                  </a:cubicBezTo>
                  <a:cubicBezTo>
                    <a:pt x="1805" y="4926"/>
                    <a:pt x="1888" y="4903"/>
                    <a:pt x="1974" y="4878"/>
                  </a:cubicBezTo>
                  <a:cubicBezTo>
                    <a:pt x="2268" y="4785"/>
                    <a:pt x="3882" y="3953"/>
                    <a:pt x="3918" y="3831"/>
                  </a:cubicBezTo>
                  <a:cubicBezTo>
                    <a:pt x="3947" y="3709"/>
                    <a:pt x="2777" y="868"/>
                    <a:pt x="2777" y="868"/>
                  </a:cubicBezTo>
                  <a:lnTo>
                    <a:pt x="2304" y="868"/>
                  </a:lnTo>
                  <a:lnTo>
                    <a:pt x="1852" y="215"/>
                  </a:lnTo>
                  <a:lnTo>
                    <a:pt x="1945" y="93"/>
                  </a:lnTo>
                  <a:cubicBezTo>
                    <a:pt x="1945" y="93"/>
                    <a:pt x="1918" y="0"/>
                    <a:pt x="1835"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214;p83"/>
            <p:cNvSpPr/>
            <p:nvPr/>
          </p:nvSpPr>
          <p:spPr>
            <a:xfrm>
              <a:off x="3859074" y="2375399"/>
              <a:ext cx="172826" cy="112073"/>
            </a:xfrm>
            <a:custGeom>
              <a:avLst/>
              <a:gdLst/>
              <a:ahLst/>
              <a:cxnLst/>
              <a:rect l="l" t="t" r="r" b="b"/>
              <a:pathLst>
                <a:path w="2125" h="1378" extrusionOk="0">
                  <a:moveTo>
                    <a:pt x="1945" y="0"/>
                  </a:moveTo>
                  <a:lnTo>
                    <a:pt x="1" y="1378"/>
                  </a:lnTo>
                  <a:lnTo>
                    <a:pt x="2125" y="596"/>
                  </a:lnTo>
                  <a:lnTo>
                    <a:pt x="2125" y="567"/>
                  </a:lnTo>
                  <a:lnTo>
                    <a:pt x="194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215;p83"/>
            <p:cNvSpPr/>
            <p:nvPr/>
          </p:nvSpPr>
          <p:spPr>
            <a:xfrm>
              <a:off x="3859074" y="2348560"/>
              <a:ext cx="152982" cy="143629"/>
            </a:xfrm>
            <a:custGeom>
              <a:avLst/>
              <a:gdLst/>
              <a:ahLst/>
              <a:cxnLst/>
              <a:rect l="l" t="t" r="r" b="b"/>
              <a:pathLst>
                <a:path w="1881" h="1766" extrusionOk="0">
                  <a:moveTo>
                    <a:pt x="1522" y="0"/>
                  </a:moveTo>
                  <a:lnTo>
                    <a:pt x="1" y="1765"/>
                  </a:lnTo>
                  <a:lnTo>
                    <a:pt x="1881" y="481"/>
                  </a:lnTo>
                  <a:lnTo>
                    <a:pt x="1852" y="452"/>
                  </a:lnTo>
                  <a:lnTo>
                    <a:pt x="152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216;p83"/>
            <p:cNvSpPr/>
            <p:nvPr/>
          </p:nvSpPr>
          <p:spPr>
            <a:xfrm>
              <a:off x="4150890" y="4121335"/>
              <a:ext cx="206660" cy="44000"/>
            </a:xfrm>
            <a:custGeom>
              <a:avLst/>
              <a:gdLst/>
              <a:ahLst/>
              <a:cxnLst/>
              <a:rect l="l" t="t" r="r" b="b"/>
              <a:pathLst>
                <a:path w="2541" h="541" extrusionOk="0">
                  <a:moveTo>
                    <a:pt x="2540" y="0"/>
                  </a:moveTo>
                  <a:lnTo>
                    <a:pt x="2540" y="0"/>
                  </a:lnTo>
                  <a:cubicBezTo>
                    <a:pt x="1897" y="149"/>
                    <a:pt x="1146" y="317"/>
                    <a:pt x="450" y="317"/>
                  </a:cubicBezTo>
                  <a:cubicBezTo>
                    <a:pt x="307" y="317"/>
                    <a:pt x="166" y="310"/>
                    <a:pt x="29" y="294"/>
                  </a:cubicBezTo>
                  <a:cubicBezTo>
                    <a:pt x="29" y="388"/>
                    <a:pt x="29" y="445"/>
                    <a:pt x="0" y="538"/>
                  </a:cubicBezTo>
                  <a:cubicBezTo>
                    <a:pt x="59" y="540"/>
                    <a:pt x="119" y="541"/>
                    <a:pt x="179" y="541"/>
                  </a:cubicBezTo>
                  <a:cubicBezTo>
                    <a:pt x="1077" y="541"/>
                    <a:pt x="2166" y="351"/>
                    <a:pt x="2361" y="237"/>
                  </a:cubicBezTo>
                  <a:cubicBezTo>
                    <a:pt x="2447" y="208"/>
                    <a:pt x="2511" y="115"/>
                    <a:pt x="2540"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217;p83"/>
            <p:cNvSpPr/>
            <p:nvPr/>
          </p:nvSpPr>
          <p:spPr>
            <a:xfrm>
              <a:off x="4140968" y="4046022"/>
              <a:ext cx="223576" cy="101175"/>
            </a:xfrm>
            <a:custGeom>
              <a:avLst/>
              <a:gdLst/>
              <a:ahLst/>
              <a:cxnLst/>
              <a:rect l="l" t="t" r="r" b="b"/>
              <a:pathLst>
                <a:path w="2749" h="1244" extrusionOk="0">
                  <a:moveTo>
                    <a:pt x="1557" y="1"/>
                  </a:moveTo>
                  <a:cubicBezTo>
                    <a:pt x="1557" y="1"/>
                    <a:pt x="632" y="359"/>
                    <a:pt x="180" y="474"/>
                  </a:cubicBezTo>
                  <a:cubicBezTo>
                    <a:pt x="122" y="474"/>
                    <a:pt x="58" y="503"/>
                    <a:pt x="0" y="503"/>
                  </a:cubicBezTo>
                  <a:cubicBezTo>
                    <a:pt x="93" y="747"/>
                    <a:pt x="151" y="983"/>
                    <a:pt x="151" y="1220"/>
                  </a:cubicBezTo>
                  <a:cubicBezTo>
                    <a:pt x="288" y="1236"/>
                    <a:pt x="429" y="1243"/>
                    <a:pt x="572" y="1243"/>
                  </a:cubicBezTo>
                  <a:cubicBezTo>
                    <a:pt x="1268" y="1243"/>
                    <a:pt x="2019" y="1075"/>
                    <a:pt x="2662" y="926"/>
                  </a:cubicBezTo>
                  <a:cubicBezTo>
                    <a:pt x="2748" y="625"/>
                    <a:pt x="2719" y="237"/>
                    <a:pt x="2719" y="237"/>
                  </a:cubicBezTo>
                  <a:lnTo>
                    <a:pt x="2719" y="237"/>
                  </a:lnTo>
                  <a:cubicBezTo>
                    <a:pt x="2593" y="255"/>
                    <a:pt x="2479" y="263"/>
                    <a:pt x="2376" y="263"/>
                  </a:cubicBezTo>
                  <a:cubicBezTo>
                    <a:pt x="1772" y="263"/>
                    <a:pt x="1557" y="1"/>
                    <a:pt x="1557" y="1"/>
                  </a:cubicBezTo>
                  <a:close/>
                </a:path>
              </a:pathLst>
            </a:custGeom>
            <a:solidFill>
              <a:srgbClr val="FE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218;p83"/>
            <p:cNvSpPr/>
            <p:nvPr/>
          </p:nvSpPr>
          <p:spPr>
            <a:xfrm>
              <a:off x="4072650" y="4086851"/>
              <a:ext cx="80598" cy="58476"/>
            </a:xfrm>
            <a:custGeom>
              <a:avLst/>
              <a:gdLst/>
              <a:ahLst/>
              <a:cxnLst/>
              <a:rect l="l" t="t" r="r" b="b"/>
              <a:pathLst>
                <a:path w="991" h="719" extrusionOk="0">
                  <a:moveTo>
                    <a:pt x="840" y="1"/>
                  </a:moveTo>
                  <a:cubicBezTo>
                    <a:pt x="575" y="94"/>
                    <a:pt x="180" y="245"/>
                    <a:pt x="1" y="424"/>
                  </a:cubicBezTo>
                  <a:cubicBezTo>
                    <a:pt x="302" y="603"/>
                    <a:pt x="632" y="690"/>
                    <a:pt x="991" y="718"/>
                  </a:cubicBezTo>
                  <a:cubicBezTo>
                    <a:pt x="991" y="481"/>
                    <a:pt x="933" y="245"/>
                    <a:pt x="840" y="1"/>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219;p83"/>
            <p:cNvSpPr/>
            <p:nvPr/>
          </p:nvSpPr>
          <p:spPr>
            <a:xfrm>
              <a:off x="4063296" y="4121335"/>
              <a:ext cx="89951" cy="43837"/>
            </a:xfrm>
            <a:custGeom>
              <a:avLst/>
              <a:gdLst/>
              <a:ahLst/>
              <a:cxnLst/>
              <a:rect l="l" t="t" r="r" b="b"/>
              <a:pathLst>
                <a:path w="1106" h="539" extrusionOk="0">
                  <a:moveTo>
                    <a:pt x="116" y="0"/>
                  </a:moveTo>
                  <a:lnTo>
                    <a:pt x="116" y="0"/>
                  </a:lnTo>
                  <a:cubicBezTo>
                    <a:pt x="1" y="115"/>
                    <a:pt x="1" y="266"/>
                    <a:pt x="295" y="388"/>
                  </a:cubicBezTo>
                  <a:cubicBezTo>
                    <a:pt x="474" y="474"/>
                    <a:pt x="776" y="538"/>
                    <a:pt x="1077" y="538"/>
                  </a:cubicBezTo>
                  <a:cubicBezTo>
                    <a:pt x="1106" y="445"/>
                    <a:pt x="1106" y="388"/>
                    <a:pt x="1106" y="294"/>
                  </a:cubicBezTo>
                  <a:cubicBezTo>
                    <a:pt x="747" y="266"/>
                    <a:pt x="417" y="179"/>
                    <a:pt x="116"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220;p83"/>
            <p:cNvSpPr/>
            <p:nvPr/>
          </p:nvSpPr>
          <p:spPr>
            <a:xfrm>
              <a:off x="4267600" y="4004625"/>
              <a:ext cx="94587" cy="62787"/>
            </a:xfrm>
            <a:custGeom>
              <a:avLst/>
              <a:gdLst/>
              <a:ahLst/>
              <a:cxnLst/>
              <a:rect l="l" t="t" r="r" b="b"/>
              <a:pathLst>
                <a:path w="1163" h="772" extrusionOk="0">
                  <a:moveTo>
                    <a:pt x="86" y="0"/>
                  </a:moveTo>
                  <a:lnTo>
                    <a:pt x="0" y="510"/>
                  </a:lnTo>
                  <a:cubicBezTo>
                    <a:pt x="0" y="510"/>
                    <a:pt x="215" y="772"/>
                    <a:pt x="819" y="772"/>
                  </a:cubicBezTo>
                  <a:cubicBezTo>
                    <a:pt x="922" y="772"/>
                    <a:pt x="1036" y="764"/>
                    <a:pt x="1162" y="746"/>
                  </a:cubicBezTo>
                  <a:lnTo>
                    <a:pt x="1162" y="115"/>
                  </a:lnTo>
                  <a:lnTo>
                    <a:pt x="86" y="0"/>
                  </a:lnTo>
                  <a:close/>
                </a:path>
              </a:pathLst>
            </a:custGeom>
            <a:solidFill>
              <a:srgbClr val="F9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221;p83"/>
            <p:cNvSpPr/>
            <p:nvPr/>
          </p:nvSpPr>
          <p:spPr>
            <a:xfrm>
              <a:off x="4627003" y="4048381"/>
              <a:ext cx="163473" cy="148265"/>
            </a:xfrm>
            <a:custGeom>
              <a:avLst/>
              <a:gdLst/>
              <a:ahLst/>
              <a:cxnLst/>
              <a:rect l="l" t="t" r="r" b="b"/>
              <a:pathLst>
                <a:path w="2010" h="1823" extrusionOk="0">
                  <a:moveTo>
                    <a:pt x="1974" y="0"/>
                  </a:moveTo>
                  <a:cubicBezTo>
                    <a:pt x="1436" y="596"/>
                    <a:pt x="754" y="1256"/>
                    <a:pt x="1" y="1615"/>
                  </a:cubicBezTo>
                  <a:cubicBezTo>
                    <a:pt x="65" y="1701"/>
                    <a:pt x="94" y="1765"/>
                    <a:pt x="123" y="1823"/>
                  </a:cubicBezTo>
                  <a:cubicBezTo>
                    <a:pt x="934" y="1371"/>
                    <a:pt x="1859" y="510"/>
                    <a:pt x="1945" y="330"/>
                  </a:cubicBezTo>
                  <a:cubicBezTo>
                    <a:pt x="2010" y="237"/>
                    <a:pt x="2010" y="115"/>
                    <a:pt x="1974"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222;p83"/>
            <p:cNvSpPr/>
            <p:nvPr/>
          </p:nvSpPr>
          <p:spPr>
            <a:xfrm>
              <a:off x="4586175" y="3999338"/>
              <a:ext cx="201373" cy="180390"/>
            </a:xfrm>
            <a:custGeom>
              <a:avLst/>
              <a:gdLst/>
              <a:ahLst/>
              <a:cxnLst/>
              <a:rect l="l" t="t" r="r" b="b"/>
              <a:pathLst>
                <a:path w="2476" h="2218" extrusionOk="0">
                  <a:moveTo>
                    <a:pt x="2153" y="1"/>
                  </a:moveTo>
                  <a:cubicBezTo>
                    <a:pt x="1690" y="403"/>
                    <a:pt x="1329" y="463"/>
                    <a:pt x="1155" y="463"/>
                  </a:cubicBezTo>
                  <a:cubicBezTo>
                    <a:pt x="1081" y="463"/>
                    <a:pt x="1041" y="453"/>
                    <a:pt x="1041" y="453"/>
                  </a:cubicBezTo>
                  <a:cubicBezTo>
                    <a:pt x="1041" y="453"/>
                    <a:pt x="474" y="1227"/>
                    <a:pt x="144" y="1557"/>
                  </a:cubicBezTo>
                  <a:cubicBezTo>
                    <a:pt x="87" y="1615"/>
                    <a:pt x="58" y="1651"/>
                    <a:pt x="1" y="1708"/>
                  </a:cubicBezTo>
                  <a:cubicBezTo>
                    <a:pt x="209" y="1859"/>
                    <a:pt x="388" y="2038"/>
                    <a:pt x="503" y="2218"/>
                  </a:cubicBezTo>
                  <a:cubicBezTo>
                    <a:pt x="1256" y="1859"/>
                    <a:pt x="1938" y="1199"/>
                    <a:pt x="2476" y="603"/>
                  </a:cubicBezTo>
                  <a:cubicBezTo>
                    <a:pt x="2390" y="331"/>
                    <a:pt x="2153" y="1"/>
                    <a:pt x="2153" y="1"/>
                  </a:cubicBezTo>
                  <a:close/>
                </a:path>
              </a:pathLst>
            </a:custGeom>
            <a:solidFill>
              <a:srgbClr val="FE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223;p83"/>
            <p:cNvSpPr/>
            <p:nvPr/>
          </p:nvSpPr>
          <p:spPr>
            <a:xfrm>
              <a:off x="4547054" y="4138252"/>
              <a:ext cx="80029" cy="63112"/>
            </a:xfrm>
            <a:custGeom>
              <a:avLst/>
              <a:gdLst/>
              <a:ahLst/>
              <a:cxnLst/>
              <a:rect l="l" t="t" r="r" b="b"/>
              <a:pathLst>
                <a:path w="984" h="776" extrusionOk="0">
                  <a:moveTo>
                    <a:pt x="482" y="0"/>
                  </a:moveTo>
                  <a:cubicBezTo>
                    <a:pt x="302" y="208"/>
                    <a:pt x="58" y="567"/>
                    <a:pt x="1" y="775"/>
                  </a:cubicBezTo>
                  <a:cubicBezTo>
                    <a:pt x="331" y="775"/>
                    <a:pt x="661" y="689"/>
                    <a:pt x="984" y="510"/>
                  </a:cubicBezTo>
                  <a:cubicBezTo>
                    <a:pt x="869" y="330"/>
                    <a:pt x="690" y="151"/>
                    <a:pt x="482" y="0"/>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224;p83"/>
            <p:cNvSpPr/>
            <p:nvPr/>
          </p:nvSpPr>
          <p:spPr>
            <a:xfrm>
              <a:off x="4544940" y="4179649"/>
              <a:ext cx="92066" cy="44162"/>
            </a:xfrm>
            <a:custGeom>
              <a:avLst/>
              <a:gdLst/>
              <a:ahLst/>
              <a:cxnLst/>
              <a:rect l="l" t="t" r="r" b="b"/>
              <a:pathLst>
                <a:path w="1132" h="543" extrusionOk="0">
                  <a:moveTo>
                    <a:pt x="1010" y="1"/>
                  </a:moveTo>
                  <a:cubicBezTo>
                    <a:pt x="687" y="180"/>
                    <a:pt x="357" y="266"/>
                    <a:pt x="27" y="266"/>
                  </a:cubicBezTo>
                  <a:cubicBezTo>
                    <a:pt x="1" y="428"/>
                    <a:pt x="68" y="543"/>
                    <a:pt x="303" y="543"/>
                  </a:cubicBezTo>
                  <a:cubicBezTo>
                    <a:pt x="328" y="543"/>
                    <a:pt x="356" y="541"/>
                    <a:pt x="386" y="539"/>
                  </a:cubicBezTo>
                  <a:cubicBezTo>
                    <a:pt x="594" y="510"/>
                    <a:pt x="866" y="388"/>
                    <a:pt x="1132" y="209"/>
                  </a:cubicBezTo>
                  <a:cubicBezTo>
                    <a:pt x="1103" y="151"/>
                    <a:pt x="1074" y="87"/>
                    <a:pt x="1010" y="1"/>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225;p83"/>
            <p:cNvSpPr/>
            <p:nvPr/>
          </p:nvSpPr>
          <p:spPr>
            <a:xfrm>
              <a:off x="4653842" y="3955582"/>
              <a:ext cx="107437" cy="81493"/>
            </a:xfrm>
            <a:custGeom>
              <a:avLst/>
              <a:gdLst/>
              <a:ahLst/>
              <a:cxnLst/>
              <a:rect l="l" t="t" r="r" b="b"/>
              <a:pathLst>
                <a:path w="1321" h="1002" extrusionOk="0">
                  <a:moveTo>
                    <a:pt x="991" y="0"/>
                  </a:moveTo>
                  <a:lnTo>
                    <a:pt x="1" y="510"/>
                  </a:lnTo>
                  <a:lnTo>
                    <a:pt x="209" y="991"/>
                  </a:lnTo>
                  <a:cubicBezTo>
                    <a:pt x="209" y="991"/>
                    <a:pt x="249" y="1001"/>
                    <a:pt x="323" y="1001"/>
                  </a:cubicBezTo>
                  <a:cubicBezTo>
                    <a:pt x="497" y="1001"/>
                    <a:pt x="858" y="941"/>
                    <a:pt x="1321" y="539"/>
                  </a:cubicBezTo>
                  <a:lnTo>
                    <a:pt x="991" y="0"/>
                  </a:lnTo>
                  <a:close/>
                </a:path>
              </a:pathLst>
            </a:custGeom>
            <a:solidFill>
              <a:srgbClr val="F9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226;p83"/>
            <p:cNvSpPr/>
            <p:nvPr/>
          </p:nvSpPr>
          <p:spPr>
            <a:xfrm>
              <a:off x="4170084" y="2708532"/>
              <a:ext cx="58476" cy="116790"/>
            </a:xfrm>
            <a:custGeom>
              <a:avLst/>
              <a:gdLst/>
              <a:ahLst/>
              <a:cxnLst/>
              <a:rect l="l" t="t" r="r" b="b"/>
              <a:pathLst>
                <a:path w="719" h="1436" extrusionOk="0">
                  <a:moveTo>
                    <a:pt x="94" y="1"/>
                  </a:moveTo>
                  <a:cubicBezTo>
                    <a:pt x="94" y="1"/>
                    <a:pt x="58" y="482"/>
                    <a:pt x="1" y="927"/>
                  </a:cubicBezTo>
                  <a:cubicBezTo>
                    <a:pt x="274" y="1077"/>
                    <a:pt x="482" y="1228"/>
                    <a:pt x="690" y="1436"/>
                  </a:cubicBezTo>
                  <a:lnTo>
                    <a:pt x="718" y="87"/>
                  </a:lnTo>
                  <a:lnTo>
                    <a:pt x="94" y="1"/>
                  </a:lnTo>
                  <a:close/>
                </a:path>
              </a:pathLst>
            </a:custGeom>
            <a:solidFill>
              <a:srgbClr val="EF9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227;p83"/>
            <p:cNvSpPr/>
            <p:nvPr/>
          </p:nvSpPr>
          <p:spPr>
            <a:xfrm>
              <a:off x="3873388" y="2662173"/>
              <a:ext cx="352810" cy="339471"/>
            </a:xfrm>
            <a:custGeom>
              <a:avLst/>
              <a:gdLst/>
              <a:ahLst/>
              <a:cxnLst/>
              <a:rect l="l" t="t" r="r" b="b"/>
              <a:pathLst>
                <a:path w="4338" h="4174" extrusionOk="0">
                  <a:moveTo>
                    <a:pt x="1919" y="0"/>
                  </a:moveTo>
                  <a:cubicBezTo>
                    <a:pt x="1710" y="0"/>
                    <a:pt x="1769" y="657"/>
                    <a:pt x="1769" y="657"/>
                  </a:cubicBezTo>
                  <a:cubicBezTo>
                    <a:pt x="1769" y="657"/>
                    <a:pt x="1689" y="668"/>
                    <a:pt x="1567" y="668"/>
                  </a:cubicBezTo>
                  <a:cubicBezTo>
                    <a:pt x="1333" y="668"/>
                    <a:pt x="948" y="628"/>
                    <a:pt x="693" y="392"/>
                  </a:cubicBezTo>
                  <a:cubicBezTo>
                    <a:pt x="538" y="249"/>
                    <a:pt x="416" y="185"/>
                    <a:pt x="345" y="185"/>
                  </a:cubicBezTo>
                  <a:cubicBezTo>
                    <a:pt x="251" y="185"/>
                    <a:pt x="245" y="295"/>
                    <a:pt x="363" y="478"/>
                  </a:cubicBezTo>
                  <a:cubicBezTo>
                    <a:pt x="600" y="779"/>
                    <a:pt x="1080" y="808"/>
                    <a:pt x="1080" y="836"/>
                  </a:cubicBezTo>
                  <a:cubicBezTo>
                    <a:pt x="1080" y="841"/>
                    <a:pt x="1070" y="844"/>
                    <a:pt x="1051" y="844"/>
                  </a:cubicBezTo>
                  <a:cubicBezTo>
                    <a:pt x="925" y="844"/>
                    <a:pt x="419" y="729"/>
                    <a:pt x="212" y="392"/>
                  </a:cubicBezTo>
                  <a:cubicBezTo>
                    <a:pt x="167" y="327"/>
                    <a:pt x="133" y="300"/>
                    <a:pt x="111" y="300"/>
                  </a:cubicBezTo>
                  <a:cubicBezTo>
                    <a:pt x="1" y="300"/>
                    <a:pt x="180" y="979"/>
                    <a:pt x="628" y="1080"/>
                  </a:cubicBezTo>
                  <a:cubicBezTo>
                    <a:pt x="1195" y="1195"/>
                    <a:pt x="1317" y="1260"/>
                    <a:pt x="1317" y="1260"/>
                  </a:cubicBezTo>
                  <a:cubicBezTo>
                    <a:pt x="1317" y="1260"/>
                    <a:pt x="2006" y="2487"/>
                    <a:pt x="2451" y="3053"/>
                  </a:cubicBezTo>
                  <a:cubicBezTo>
                    <a:pt x="2813" y="3507"/>
                    <a:pt x="3152" y="4173"/>
                    <a:pt x="3781" y="4173"/>
                  </a:cubicBezTo>
                  <a:cubicBezTo>
                    <a:pt x="3938" y="4173"/>
                    <a:pt x="4112" y="4132"/>
                    <a:pt x="4309" y="4036"/>
                  </a:cubicBezTo>
                  <a:lnTo>
                    <a:pt x="4338" y="2006"/>
                  </a:lnTo>
                  <a:cubicBezTo>
                    <a:pt x="4130" y="1798"/>
                    <a:pt x="3922" y="1647"/>
                    <a:pt x="3649" y="1497"/>
                  </a:cubicBezTo>
                  <a:cubicBezTo>
                    <a:pt x="3620" y="1913"/>
                    <a:pt x="3563" y="2307"/>
                    <a:pt x="3498" y="2307"/>
                  </a:cubicBezTo>
                  <a:cubicBezTo>
                    <a:pt x="3383" y="2271"/>
                    <a:pt x="2035" y="693"/>
                    <a:pt x="2035" y="693"/>
                  </a:cubicBezTo>
                  <a:cubicBezTo>
                    <a:pt x="2035" y="693"/>
                    <a:pt x="2157" y="62"/>
                    <a:pt x="1949" y="4"/>
                  </a:cubicBezTo>
                  <a:cubicBezTo>
                    <a:pt x="1938" y="1"/>
                    <a:pt x="1928" y="0"/>
                    <a:pt x="1919" y="0"/>
                  </a:cubicBezTo>
                  <a:close/>
                </a:path>
              </a:pathLst>
            </a:custGeom>
            <a:solidFill>
              <a:srgbClr val="F9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228;p83"/>
            <p:cNvSpPr/>
            <p:nvPr/>
          </p:nvSpPr>
          <p:spPr>
            <a:xfrm>
              <a:off x="3924464" y="1837475"/>
              <a:ext cx="598182" cy="431212"/>
            </a:xfrm>
            <a:custGeom>
              <a:avLst/>
              <a:gdLst/>
              <a:ahLst/>
              <a:cxnLst/>
              <a:rect l="l" t="t" r="r" b="b"/>
              <a:pathLst>
                <a:path w="7355" h="5302" extrusionOk="0">
                  <a:moveTo>
                    <a:pt x="5688" y="1"/>
                  </a:moveTo>
                  <a:cubicBezTo>
                    <a:pt x="5522" y="1"/>
                    <a:pt x="5145" y="638"/>
                    <a:pt x="5145" y="638"/>
                  </a:cubicBezTo>
                  <a:cubicBezTo>
                    <a:pt x="5118" y="638"/>
                    <a:pt x="5091" y="118"/>
                    <a:pt x="4916" y="118"/>
                  </a:cubicBezTo>
                  <a:cubicBezTo>
                    <a:pt x="4902" y="118"/>
                    <a:pt x="4887" y="122"/>
                    <a:pt x="4872" y="128"/>
                  </a:cubicBezTo>
                  <a:cubicBezTo>
                    <a:pt x="4664" y="214"/>
                    <a:pt x="4908" y="724"/>
                    <a:pt x="4908" y="724"/>
                  </a:cubicBezTo>
                  <a:cubicBezTo>
                    <a:pt x="4908" y="724"/>
                    <a:pt x="4485" y="724"/>
                    <a:pt x="3172" y="609"/>
                  </a:cubicBezTo>
                  <a:cubicBezTo>
                    <a:pt x="3076" y="598"/>
                    <a:pt x="2984" y="593"/>
                    <a:pt x="2897" y="593"/>
                  </a:cubicBezTo>
                  <a:cubicBezTo>
                    <a:pt x="1791" y="593"/>
                    <a:pt x="1378" y="1412"/>
                    <a:pt x="1378" y="1412"/>
                  </a:cubicBezTo>
                  <a:cubicBezTo>
                    <a:pt x="1378" y="1412"/>
                    <a:pt x="567" y="1506"/>
                    <a:pt x="273" y="1951"/>
                  </a:cubicBezTo>
                  <a:cubicBezTo>
                    <a:pt x="0" y="2431"/>
                    <a:pt x="632" y="2460"/>
                    <a:pt x="632" y="2460"/>
                  </a:cubicBezTo>
                  <a:cubicBezTo>
                    <a:pt x="632" y="2460"/>
                    <a:pt x="481" y="2611"/>
                    <a:pt x="359" y="2969"/>
                  </a:cubicBezTo>
                  <a:cubicBezTo>
                    <a:pt x="302" y="3206"/>
                    <a:pt x="388" y="3299"/>
                    <a:pt x="510" y="3328"/>
                  </a:cubicBezTo>
                  <a:cubicBezTo>
                    <a:pt x="560" y="3347"/>
                    <a:pt x="613" y="3354"/>
                    <a:pt x="662" y="3354"/>
                  </a:cubicBezTo>
                  <a:cubicBezTo>
                    <a:pt x="760" y="3354"/>
                    <a:pt x="840" y="3328"/>
                    <a:pt x="840" y="3328"/>
                  </a:cubicBezTo>
                  <a:lnTo>
                    <a:pt x="840" y="3328"/>
                  </a:lnTo>
                  <a:cubicBezTo>
                    <a:pt x="840" y="3328"/>
                    <a:pt x="747" y="3414"/>
                    <a:pt x="747" y="3716"/>
                  </a:cubicBezTo>
                  <a:cubicBezTo>
                    <a:pt x="774" y="3879"/>
                    <a:pt x="922" y="3926"/>
                    <a:pt x="1085" y="3926"/>
                  </a:cubicBezTo>
                  <a:cubicBezTo>
                    <a:pt x="1308" y="3926"/>
                    <a:pt x="1557" y="3838"/>
                    <a:pt x="1557" y="3838"/>
                  </a:cubicBezTo>
                  <a:lnTo>
                    <a:pt x="5920" y="5301"/>
                  </a:lnTo>
                  <a:cubicBezTo>
                    <a:pt x="5920" y="5301"/>
                    <a:pt x="6522" y="5093"/>
                    <a:pt x="6637" y="5029"/>
                  </a:cubicBezTo>
                  <a:cubicBezTo>
                    <a:pt x="6759" y="4942"/>
                    <a:pt x="6938" y="4641"/>
                    <a:pt x="7060" y="4433"/>
                  </a:cubicBezTo>
                  <a:cubicBezTo>
                    <a:pt x="7118" y="4311"/>
                    <a:pt x="7146" y="4103"/>
                    <a:pt x="7175" y="3895"/>
                  </a:cubicBezTo>
                  <a:cubicBezTo>
                    <a:pt x="7204" y="3658"/>
                    <a:pt x="7204" y="3414"/>
                    <a:pt x="7204" y="3414"/>
                  </a:cubicBezTo>
                  <a:cubicBezTo>
                    <a:pt x="7204" y="3414"/>
                    <a:pt x="7354" y="3120"/>
                    <a:pt x="7354" y="2697"/>
                  </a:cubicBezTo>
                  <a:cubicBezTo>
                    <a:pt x="7354" y="2252"/>
                    <a:pt x="6759" y="2130"/>
                    <a:pt x="6666" y="1685"/>
                  </a:cubicBezTo>
                  <a:cubicBezTo>
                    <a:pt x="6608" y="1233"/>
                    <a:pt x="5532" y="788"/>
                    <a:pt x="5532" y="788"/>
                  </a:cubicBezTo>
                  <a:cubicBezTo>
                    <a:pt x="5532" y="788"/>
                    <a:pt x="5862" y="250"/>
                    <a:pt x="5740" y="35"/>
                  </a:cubicBezTo>
                  <a:cubicBezTo>
                    <a:pt x="5727" y="11"/>
                    <a:pt x="5709" y="1"/>
                    <a:pt x="5688" y="1"/>
                  </a:cubicBezTo>
                  <a:close/>
                </a:path>
              </a:pathLst>
            </a:custGeom>
            <a:solidFill>
              <a:srgbClr val="C1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229;p83"/>
            <p:cNvSpPr/>
            <p:nvPr/>
          </p:nvSpPr>
          <p:spPr>
            <a:xfrm>
              <a:off x="4165448" y="2423791"/>
              <a:ext cx="546863" cy="681871"/>
            </a:xfrm>
            <a:custGeom>
              <a:avLst/>
              <a:gdLst/>
              <a:ahLst/>
              <a:cxnLst/>
              <a:rect l="l" t="t" r="r" b="b"/>
              <a:pathLst>
                <a:path w="6724" h="8384" extrusionOk="0">
                  <a:moveTo>
                    <a:pt x="4457" y="0"/>
                  </a:moveTo>
                  <a:cubicBezTo>
                    <a:pt x="4433" y="0"/>
                    <a:pt x="4420" y="1"/>
                    <a:pt x="4420" y="1"/>
                  </a:cubicBezTo>
                  <a:cubicBezTo>
                    <a:pt x="3931" y="496"/>
                    <a:pt x="3218" y="686"/>
                    <a:pt x="2629" y="686"/>
                  </a:cubicBezTo>
                  <a:cubicBezTo>
                    <a:pt x="2501" y="686"/>
                    <a:pt x="2380" y="677"/>
                    <a:pt x="2268" y="661"/>
                  </a:cubicBezTo>
                  <a:cubicBezTo>
                    <a:pt x="1823" y="575"/>
                    <a:pt x="2239" y="273"/>
                    <a:pt x="2239" y="273"/>
                  </a:cubicBezTo>
                  <a:lnTo>
                    <a:pt x="2239" y="273"/>
                  </a:lnTo>
                  <a:cubicBezTo>
                    <a:pt x="1586" y="359"/>
                    <a:pt x="1342" y="481"/>
                    <a:pt x="747" y="1199"/>
                  </a:cubicBezTo>
                  <a:cubicBezTo>
                    <a:pt x="180" y="1945"/>
                    <a:pt x="1" y="3473"/>
                    <a:pt x="1" y="3473"/>
                  </a:cubicBezTo>
                  <a:lnTo>
                    <a:pt x="539" y="3588"/>
                  </a:lnTo>
                  <a:cubicBezTo>
                    <a:pt x="237" y="5532"/>
                    <a:pt x="804" y="8374"/>
                    <a:pt x="804" y="8374"/>
                  </a:cubicBezTo>
                  <a:cubicBezTo>
                    <a:pt x="804" y="8374"/>
                    <a:pt x="783" y="8383"/>
                    <a:pt x="788" y="8383"/>
                  </a:cubicBezTo>
                  <a:cubicBezTo>
                    <a:pt x="800" y="8383"/>
                    <a:pt x="932" y="8340"/>
                    <a:pt x="1644" y="8072"/>
                  </a:cubicBezTo>
                  <a:cubicBezTo>
                    <a:pt x="1983" y="7953"/>
                    <a:pt x="2498" y="7913"/>
                    <a:pt x="3034" y="7913"/>
                  </a:cubicBezTo>
                  <a:cubicBezTo>
                    <a:pt x="4105" y="7913"/>
                    <a:pt x="5260" y="8072"/>
                    <a:pt x="5260" y="8072"/>
                  </a:cubicBezTo>
                  <a:cubicBezTo>
                    <a:pt x="5260" y="8072"/>
                    <a:pt x="5561" y="7211"/>
                    <a:pt x="5590" y="6314"/>
                  </a:cubicBezTo>
                  <a:cubicBezTo>
                    <a:pt x="5590" y="5418"/>
                    <a:pt x="5410" y="3588"/>
                    <a:pt x="5410" y="3588"/>
                  </a:cubicBezTo>
                  <a:cubicBezTo>
                    <a:pt x="6278" y="3265"/>
                    <a:pt x="6723" y="2663"/>
                    <a:pt x="6723" y="2663"/>
                  </a:cubicBezTo>
                  <a:cubicBezTo>
                    <a:pt x="6723" y="2663"/>
                    <a:pt x="6458" y="1916"/>
                    <a:pt x="6035" y="933"/>
                  </a:cubicBezTo>
                  <a:cubicBezTo>
                    <a:pt x="5662" y="46"/>
                    <a:pt x="4661" y="0"/>
                    <a:pt x="4457" y="0"/>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230;p83"/>
            <p:cNvSpPr/>
            <p:nvPr/>
          </p:nvSpPr>
          <p:spPr>
            <a:xfrm>
              <a:off x="4230839" y="3065982"/>
              <a:ext cx="505954" cy="957335"/>
            </a:xfrm>
            <a:custGeom>
              <a:avLst/>
              <a:gdLst/>
              <a:ahLst/>
              <a:cxnLst/>
              <a:rect l="l" t="t" r="r" b="b"/>
              <a:pathLst>
                <a:path w="6221" h="11771" extrusionOk="0">
                  <a:moveTo>
                    <a:pt x="2799" y="1"/>
                  </a:moveTo>
                  <a:cubicBezTo>
                    <a:pt x="2550" y="1"/>
                    <a:pt x="2275" y="10"/>
                    <a:pt x="1973" y="33"/>
                  </a:cubicBezTo>
                  <a:cubicBezTo>
                    <a:pt x="388" y="119"/>
                    <a:pt x="0" y="478"/>
                    <a:pt x="0" y="478"/>
                  </a:cubicBezTo>
                  <a:cubicBezTo>
                    <a:pt x="0" y="478"/>
                    <a:pt x="122" y="4696"/>
                    <a:pt x="93" y="5529"/>
                  </a:cubicBezTo>
                  <a:cubicBezTo>
                    <a:pt x="29" y="6368"/>
                    <a:pt x="93" y="11477"/>
                    <a:pt x="93" y="11477"/>
                  </a:cubicBezTo>
                  <a:cubicBezTo>
                    <a:pt x="437" y="11701"/>
                    <a:pt x="753" y="11771"/>
                    <a:pt x="1013" y="11771"/>
                  </a:cubicBezTo>
                  <a:cubicBezTo>
                    <a:pt x="1453" y="11771"/>
                    <a:pt x="1736" y="11570"/>
                    <a:pt x="1736" y="11570"/>
                  </a:cubicBezTo>
                  <a:lnTo>
                    <a:pt x="2246" y="6246"/>
                  </a:lnTo>
                  <a:cubicBezTo>
                    <a:pt x="2246" y="6246"/>
                    <a:pt x="2303" y="7265"/>
                    <a:pt x="2540" y="7982"/>
                  </a:cubicBezTo>
                  <a:cubicBezTo>
                    <a:pt x="2784" y="8729"/>
                    <a:pt x="4994" y="11570"/>
                    <a:pt x="4994" y="11570"/>
                  </a:cubicBezTo>
                  <a:lnTo>
                    <a:pt x="6221" y="10938"/>
                  </a:lnTo>
                  <a:lnTo>
                    <a:pt x="4334" y="6454"/>
                  </a:lnTo>
                  <a:cubicBezTo>
                    <a:pt x="4334" y="6454"/>
                    <a:pt x="4549" y="3082"/>
                    <a:pt x="4606" y="1855"/>
                  </a:cubicBezTo>
                  <a:cubicBezTo>
                    <a:pt x="4664" y="600"/>
                    <a:pt x="4456" y="176"/>
                    <a:pt x="4456" y="176"/>
                  </a:cubicBezTo>
                  <a:cubicBezTo>
                    <a:pt x="4456" y="176"/>
                    <a:pt x="3882" y="1"/>
                    <a:pt x="2799" y="1"/>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231;p83"/>
            <p:cNvSpPr/>
            <p:nvPr/>
          </p:nvSpPr>
          <p:spPr>
            <a:xfrm>
              <a:off x="4605450" y="2640295"/>
              <a:ext cx="123784" cy="182749"/>
            </a:xfrm>
            <a:custGeom>
              <a:avLst/>
              <a:gdLst/>
              <a:ahLst/>
              <a:cxnLst/>
              <a:rect l="l" t="t" r="r" b="b"/>
              <a:pathLst>
                <a:path w="1522" h="2247" extrusionOk="0">
                  <a:moveTo>
                    <a:pt x="1313" y="1"/>
                  </a:moveTo>
                  <a:cubicBezTo>
                    <a:pt x="1313" y="1"/>
                    <a:pt x="625" y="747"/>
                    <a:pt x="0" y="926"/>
                  </a:cubicBezTo>
                  <a:cubicBezTo>
                    <a:pt x="0" y="926"/>
                    <a:pt x="237" y="1737"/>
                    <a:pt x="388" y="2246"/>
                  </a:cubicBezTo>
                  <a:cubicBezTo>
                    <a:pt x="718" y="1679"/>
                    <a:pt x="1019" y="1141"/>
                    <a:pt x="1521" y="747"/>
                  </a:cubicBezTo>
                  <a:cubicBezTo>
                    <a:pt x="1407" y="302"/>
                    <a:pt x="1313" y="1"/>
                    <a:pt x="1313" y="1"/>
                  </a:cubicBezTo>
                  <a:close/>
                </a:path>
              </a:pathLst>
            </a:custGeom>
            <a:solidFill>
              <a:srgbClr val="EF9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232;p83"/>
            <p:cNvSpPr/>
            <p:nvPr/>
          </p:nvSpPr>
          <p:spPr>
            <a:xfrm>
              <a:off x="4522574" y="2700968"/>
              <a:ext cx="231140" cy="455285"/>
            </a:xfrm>
            <a:custGeom>
              <a:avLst/>
              <a:gdLst/>
              <a:ahLst/>
              <a:cxnLst/>
              <a:rect l="l" t="t" r="r" b="b"/>
              <a:pathLst>
                <a:path w="2842" h="5598" extrusionOk="0">
                  <a:moveTo>
                    <a:pt x="2540" y="1"/>
                  </a:moveTo>
                  <a:cubicBezTo>
                    <a:pt x="2038" y="395"/>
                    <a:pt x="1737" y="933"/>
                    <a:pt x="1407" y="1500"/>
                  </a:cubicBezTo>
                  <a:cubicBezTo>
                    <a:pt x="1435" y="1615"/>
                    <a:pt x="1464" y="1708"/>
                    <a:pt x="1464" y="1794"/>
                  </a:cubicBezTo>
                  <a:cubicBezTo>
                    <a:pt x="1529" y="2124"/>
                    <a:pt x="0" y="4786"/>
                    <a:pt x="0" y="4786"/>
                  </a:cubicBezTo>
                  <a:cubicBezTo>
                    <a:pt x="0" y="4786"/>
                    <a:pt x="244" y="5238"/>
                    <a:pt x="747" y="5597"/>
                  </a:cubicBezTo>
                  <a:cubicBezTo>
                    <a:pt x="747" y="5597"/>
                    <a:pt x="2784" y="3294"/>
                    <a:pt x="2813" y="2010"/>
                  </a:cubicBezTo>
                  <a:cubicBezTo>
                    <a:pt x="2842" y="1321"/>
                    <a:pt x="2691" y="575"/>
                    <a:pt x="2540" y="1"/>
                  </a:cubicBezTo>
                  <a:close/>
                </a:path>
              </a:pathLst>
            </a:custGeom>
            <a:solidFill>
              <a:srgbClr val="F9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233;p83"/>
            <p:cNvSpPr/>
            <p:nvPr/>
          </p:nvSpPr>
          <p:spPr>
            <a:xfrm>
              <a:off x="4405863" y="2135066"/>
              <a:ext cx="39201" cy="78646"/>
            </a:xfrm>
            <a:custGeom>
              <a:avLst/>
              <a:gdLst/>
              <a:ahLst/>
              <a:cxnLst/>
              <a:rect l="l" t="t" r="r" b="b"/>
              <a:pathLst>
                <a:path w="482" h="967" extrusionOk="0">
                  <a:moveTo>
                    <a:pt x="313" y="0"/>
                  </a:moveTo>
                  <a:cubicBezTo>
                    <a:pt x="187" y="0"/>
                    <a:pt x="77" y="132"/>
                    <a:pt x="29" y="265"/>
                  </a:cubicBezTo>
                  <a:cubicBezTo>
                    <a:pt x="1" y="387"/>
                    <a:pt x="29" y="501"/>
                    <a:pt x="65" y="623"/>
                  </a:cubicBezTo>
                  <a:cubicBezTo>
                    <a:pt x="94" y="745"/>
                    <a:pt x="151" y="896"/>
                    <a:pt x="244" y="953"/>
                  </a:cubicBezTo>
                  <a:cubicBezTo>
                    <a:pt x="254" y="963"/>
                    <a:pt x="264" y="966"/>
                    <a:pt x="271" y="966"/>
                  </a:cubicBezTo>
                  <a:cubicBezTo>
                    <a:pt x="286" y="966"/>
                    <a:pt x="292" y="953"/>
                    <a:pt x="273" y="953"/>
                  </a:cubicBezTo>
                  <a:lnTo>
                    <a:pt x="273" y="925"/>
                  </a:lnTo>
                  <a:cubicBezTo>
                    <a:pt x="209" y="803"/>
                    <a:pt x="151" y="681"/>
                    <a:pt x="123" y="537"/>
                  </a:cubicBezTo>
                  <a:cubicBezTo>
                    <a:pt x="98" y="382"/>
                    <a:pt x="116" y="92"/>
                    <a:pt x="317" y="92"/>
                  </a:cubicBezTo>
                  <a:cubicBezTo>
                    <a:pt x="348" y="92"/>
                    <a:pt x="384" y="99"/>
                    <a:pt x="424" y="114"/>
                  </a:cubicBezTo>
                  <a:cubicBezTo>
                    <a:pt x="481" y="114"/>
                    <a:pt x="481" y="57"/>
                    <a:pt x="453" y="57"/>
                  </a:cubicBezTo>
                  <a:cubicBezTo>
                    <a:pt x="405" y="17"/>
                    <a:pt x="358" y="0"/>
                    <a:pt x="313"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234;p83"/>
            <p:cNvSpPr/>
            <p:nvPr/>
          </p:nvSpPr>
          <p:spPr>
            <a:xfrm>
              <a:off x="4412126" y="2162962"/>
              <a:ext cx="35216" cy="25212"/>
            </a:xfrm>
            <a:custGeom>
              <a:avLst/>
              <a:gdLst/>
              <a:ahLst/>
              <a:cxnLst/>
              <a:rect l="l" t="t" r="r" b="b"/>
              <a:pathLst>
                <a:path w="433" h="310" extrusionOk="0">
                  <a:moveTo>
                    <a:pt x="310" y="1"/>
                  </a:moveTo>
                  <a:cubicBezTo>
                    <a:pt x="234" y="1"/>
                    <a:pt x="170" y="31"/>
                    <a:pt x="103" y="72"/>
                  </a:cubicBezTo>
                  <a:cubicBezTo>
                    <a:pt x="52" y="123"/>
                    <a:pt x="1" y="203"/>
                    <a:pt x="31" y="281"/>
                  </a:cubicBezTo>
                  <a:lnTo>
                    <a:pt x="31" y="281"/>
                  </a:lnTo>
                  <a:cubicBezTo>
                    <a:pt x="18" y="282"/>
                    <a:pt x="23" y="287"/>
                    <a:pt x="46" y="309"/>
                  </a:cubicBezTo>
                  <a:cubicBezTo>
                    <a:pt x="46" y="309"/>
                    <a:pt x="74" y="309"/>
                    <a:pt x="74" y="280"/>
                  </a:cubicBezTo>
                  <a:cubicBezTo>
                    <a:pt x="46" y="194"/>
                    <a:pt x="103" y="158"/>
                    <a:pt x="167" y="101"/>
                  </a:cubicBezTo>
                  <a:cubicBezTo>
                    <a:pt x="225" y="44"/>
                    <a:pt x="311" y="72"/>
                    <a:pt x="404" y="44"/>
                  </a:cubicBezTo>
                  <a:cubicBezTo>
                    <a:pt x="433" y="44"/>
                    <a:pt x="433" y="15"/>
                    <a:pt x="404" y="15"/>
                  </a:cubicBezTo>
                  <a:cubicBezTo>
                    <a:pt x="370" y="5"/>
                    <a:pt x="339" y="1"/>
                    <a:pt x="310"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235;p83"/>
            <p:cNvSpPr/>
            <p:nvPr/>
          </p:nvSpPr>
          <p:spPr>
            <a:xfrm>
              <a:off x="4216931" y="2081875"/>
              <a:ext cx="121344" cy="54572"/>
            </a:xfrm>
            <a:custGeom>
              <a:avLst/>
              <a:gdLst/>
              <a:ahLst/>
              <a:cxnLst/>
              <a:rect l="l" t="t" r="r" b="b"/>
              <a:pathLst>
                <a:path w="1492" h="671" extrusionOk="0">
                  <a:moveTo>
                    <a:pt x="430" y="1"/>
                  </a:moveTo>
                  <a:cubicBezTo>
                    <a:pt x="371" y="1"/>
                    <a:pt x="324" y="16"/>
                    <a:pt x="293" y="51"/>
                  </a:cubicBezTo>
                  <a:cubicBezTo>
                    <a:pt x="56" y="323"/>
                    <a:pt x="200" y="381"/>
                    <a:pt x="200" y="381"/>
                  </a:cubicBezTo>
                  <a:cubicBezTo>
                    <a:pt x="200" y="381"/>
                    <a:pt x="181" y="375"/>
                    <a:pt x="155" y="375"/>
                  </a:cubicBezTo>
                  <a:cubicBezTo>
                    <a:pt x="96" y="375"/>
                    <a:pt x="0" y="403"/>
                    <a:pt x="20" y="589"/>
                  </a:cubicBezTo>
                  <a:cubicBezTo>
                    <a:pt x="28" y="648"/>
                    <a:pt x="64" y="670"/>
                    <a:pt x="124" y="670"/>
                  </a:cubicBezTo>
                  <a:cubicBezTo>
                    <a:pt x="301" y="670"/>
                    <a:pt x="689" y="474"/>
                    <a:pt x="1177" y="474"/>
                  </a:cubicBezTo>
                  <a:cubicBezTo>
                    <a:pt x="1278" y="474"/>
                    <a:pt x="1383" y="482"/>
                    <a:pt x="1491" y="503"/>
                  </a:cubicBezTo>
                  <a:cubicBezTo>
                    <a:pt x="1491" y="503"/>
                    <a:pt x="770" y="1"/>
                    <a:pt x="430" y="1"/>
                  </a:cubicBezTo>
                  <a:close/>
                </a:path>
              </a:pathLst>
            </a:custGeom>
            <a:solidFill>
              <a:srgbClr val="CD7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236;p83"/>
            <p:cNvSpPr/>
            <p:nvPr/>
          </p:nvSpPr>
          <p:spPr>
            <a:xfrm>
              <a:off x="4058091" y="2141897"/>
              <a:ext cx="87592" cy="75393"/>
            </a:xfrm>
            <a:custGeom>
              <a:avLst/>
              <a:gdLst/>
              <a:ahLst/>
              <a:cxnLst/>
              <a:rect l="l" t="t" r="r" b="b"/>
              <a:pathLst>
                <a:path w="1077" h="927" extrusionOk="0">
                  <a:moveTo>
                    <a:pt x="498" y="1"/>
                  </a:moveTo>
                  <a:cubicBezTo>
                    <a:pt x="237" y="1"/>
                    <a:pt x="0" y="927"/>
                    <a:pt x="0" y="927"/>
                  </a:cubicBezTo>
                  <a:cubicBezTo>
                    <a:pt x="424" y="389"/>
                    <a:pt x="1077" y="389"/>
                    <a:pt x="962" y="209"/>
                  </a:cubicBezTo>
                  <a:cubicBezTo>
                    <a:pt x="916" y="142"/>
                    <a:pt x="871" y="121"/>
                    <a:pt x="832" y="121"/>
                  </a:cubicBezTo>
                  <a:cubicBezTo>
                    <a:pt x="766" y="121"/>
                    <a:pt x="718" y="181"/>
                    <a:pt x="718" y="181"/>
                  </a:cubicBezTo>
                  <a:cubicBezTo>
                    <a:pt x="718" y="181"/>
                    <a:pt x="782" y="30"/>
                    <a:pt x="510" y="1"/>
                  </a:cubicBezTo>
                  <a:cubicBezTo>
                    <a:pt x="506" y="1"/>
                    <a:pt x="502" y="1"/>
                    <a:pt x="498" y="1"/>
                  </a:cubicBezTo>
                  <a:close/>
                </a:path>
              </a:pathLst>
            </a:custGeom>
            <a:solidFill>
              <a:srgbClr val="CD7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237;p83"/>
            <p:cNvSpPr/>
            <p:nvPr/>
          </p:nvSpPr>
          <p:spPr>
            <a:xfrm>
              <a:off x="4036457" y="2003635"/>
              <a:ext cx="493754" cy="477244"/>
            </a:xfrm>
            <a:custGeom>
              <a:avLst/>
              <a:gdLst/>
              <a:ahLst/>
              <a:cxnLst/>
              <a:rect l="l" t="t" r="r" b="b"/>
              <a:pathLst>
                <a:path w="6071" h="5868" extrusionOk="0">
                  <a:moveTo>
                    <a:pt x="4844" y="2749"/>
                  </a:moveTo>
                  <a:lnTo>
                    <a:pt x="4815" y="2778"/>
                  </a:lnTo>
                  <a:lnTo>
                    <a:pt x="4815" y="2749"/>
                  </a:lnTo>
                  <a:close/>
                  <a:moveTo>
                    <a:pt x="3021" y="1"/>
                  </a:moveTo>
                  <a:cubicBezTo>
                    <a:pt x="3021" y="1"/>
                    <a:pt x="1315" y="1223"/>
                    <a:pt x="425" y="1223"/>
                  </a:cubicBezTo>
                  <a:cubicBezTo>
                    <a:pt x="403" y="1223"/>
                    <a:pt x="381" y="1222"/>
                    <a:pt x="360" y="1221"/>
                  </a:cubicBezTo>
                  <a:cubicBezTo>
                    <a:pt x="360" y="1221"/>
                    <a:pt x="209" y="1522"/>
                    <a:pt x="1" y="1730"/>
                  </a:cubicBezTo>
                  <a:cubicBezTo>
                    <a:pt x="1" y="1730"/>
                    <a:pt x="388" y="2986"/>
                    <a:pt x="446" y="3732"/>
                  </a:cubicBezTo>
                  <a:cubicBezTo>
                    <a:pt x="539" y="4485"/>
                    <a:pt x="1644" y="5023"/>
                    <a:pt x="2691" y="5052"/>
                  </a:cubicBezTo>
                  <a:cubicBezTo>
                    <a:pt x="2734" y="5055"/>
                    <a:pt x="2777" y="5057"/>
                    <a:pt x="2819" y="5057"/>
                  </a:cubicBezTo>
                  <a:cubicBezTo>
                    <a:pt x="3128" y="5057"/>
                    <a:pt x="3412" y="4966"/>
                    <a:pt x="3646" y="4808"/>
                  </a:cubicBezTo>
                  <a:lnTo>
                    <a:pt x="3825" y="5497"/>
                  </a:lnTo>
                  <a:cubicBezTo>
                    <a:pt x="3739" y="5561"/>
                    <a:pt x="3674" y="5590"/>
                    <a:pt x="3617" y="5619"/>
                  </a:cubicBezTo>
                  <a:cubicBezTo>
                    <a:pt x="3495" y="5741"/>
                    <a:pt x="3560" y="5798"/>
                    <a:pt x="4184" y="5855"/>
                  </a:cubicBezTo>
                  <a:cubicBezTo>
                    <a:pt x="4247" y="5864"/>
                    <a:pt x="4310" y="5868"/>
                    <a:pt x="4373" y="5868"/>
                  </a:cubicBezTo>
                  <a:cubicBezTo>
                    <a:pt x="5214" y="5868"/>
                    <a:pt x="6071" y="5167"/>
                    <a:pt x="6071" y="5167"/>
                  </a:cubicBezTo>
                  <a:lnTo>
                    <a:pt x="6071" y="5167"/>
                  </a:lnTo>
                  <a:cubicBezTo>
                    <a:pt x="6071" y="5167"/>
                    <a:pt x="6062" y="5168"/>
                    <a:pt x="6047" y="5168"/>
                  </a:cubicBezTo>
                  <a:cubicBezTo>
                    <a:pt x="5965" y="5168"/>
                    <a:pt x="5684" y="5142"/>
                    <a:pt x="5533" y="4808"/>
                  </a:cubicBezTo>
                  <a:cubicBezTo>
                    <a:pt x="5468" y="4693"/>
                    <a:pt x="5382" y="4421"/>
                    <a:pt x="5289" y="4126"/>
                  </a:cubicBezTo>
                  <a:cubicBezTo>
                    <a:pt x="5174" y="3588"/>
                    <a:pt x="5023" y="2957"/>
                    <a:pt x="4995" y="2720"/>
                  </a:cubicBezTo>
                  <a:cubicBezTo>
                    <a:pt x="5174" y="2627"/>
                    <a:pt x="5439" y="2447"/>
                    <a:pt x="5353" y="1974"/>
                  </a:cubicBezTo>
                  <a:cubicBezTo>
                    <a:pt x="5273" y="1572"/>
                    <a:pt x="5048" y="1479"/>
                    <a:pt x="4855" y="1479"/>
                  </a:cubicBezTo>
                  <a:cubicBezTo>
                    <a:pt x="4686" y="1479"/>
                    <a:pt x="4543" y="1551"/>
                    <a:pt x="4543" y="1551"/>
                  </a:cubicBezTo>
                  <a:cubicBezTo>
                    <a:pt x="4543" y="1551"/>
                    <a:pt x="4184" y="1192"/>
                    <a:pt x="4184" y="833"/>
                  </a:cubicBezTo>
                  <a:cubicBezTo>
                    <a:pt x="4184" y="833"/>
                    <a:pt x="4051" y="989"/>
                    <a:pt x="3935" y="989"/>
                  </a:cubicBezTo>
                  <a:cubicBezTo>
                    <a:pt x="3906" y="989"/>
                    <a:pt x="3878" y="980"/>
                    <a:pt x="3854" y="955"/>
                  </a:cubicBezTo>
                  <a:cubicBezTo>
                    <a:pt x="3739" y="833"/>
                    <a:pt x="3768" y="446"/>
                    <a:pt x="3768" y="446"/>
                  </a:cubicBezTo>
                  <a:lnTo>
                    <a:pt x="3768" y="446"/>
                  </a:lnTo>
                  <a:cubicBezTo>
                    <a:pt x="3768" y="446"/>
                    <a:pt x="3671" y="868"/>
                    <a:pt x="3464" y="868"/>
                  </a:cubicBezTo>
                  <a:cubicBezTo>
                    <a:pt x="3412" y="868"/>
                    <a:pt x="3353" y="842"/>
                    <a:pt x="3287" y="776"/>
                  </a:cubicBezTo>
                  <a:cubicBezTo>
                    <a:pt x="2928" y="446"/>
                    <a:pt x="3021" y="1"/>
                    <a:pt x="3021" y="1"/>
                  </a:cubicBezTo>
                  <a:close/>
                </a:path>
              </a:pathLst>
            </a:custGeom>
            <a:solidFill>
              <a:srgbClr val="FCC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238;p83"/>
            <p:cNvSpPr/>
            <p:nvPr/>
          </p:nvSpPr>
          <p:spPr>
            <a:xfrm>
              <a:off x="4192288" y="2297728"/>
              <a:ext cx="55548" cy="50913"/>
            </a:xfrm>
            <a:custGeom>
              <a:avLst/>
              <a:gdLst/>
              <a:ahLst/>
              <a:cxnLst/>
              <a:rect l="l" t="t" r="r" b="b"/>
              <a:pathLst>
                <a:path w="683" h="626" extrusionOk="0">
                  <a:moveTo>
                    <a:pt x="567" y="1"/>
                  </a:moveTo>
                  <a:lnTo>
                    <a:pt x="539" y="30"/>
                  </a:lnTo>
                  <a:lnTo>
                    <a:pt x="503" y="30"/>
                  </a:lnTo>
                  <a:lnTo>
                    <a:pt x="503" y="87"/>
                  </a:lnTo>
                  <a:cubicBezTo>
                    <a:pt x="539" y="116"/>
                    <a:pt x="567" y="152"/>
                    <a:pt x="567" y="180"/>
                  </a:cubicBezTo>
                  <a:cubicBezTo>
                    <a:pt x="596" y="209"/>
                    <a:pt x="596" y="238"/>
                    <a:pt x="596" y="266"/>
                  </a:cubicBezTo>
                  <a:lnTo>
                    <a:pt x="596" y="360"/>
                  </a:lnTo>
                  <a:cubicBezTo>
                    <a:pt x="596" y="360"/>
                    <a:pt x="596" y="388"/>
                    <a:pt x="567" y="417"/>
                  </a:cubicBezTo>
                  <a:cubicBezTo>
                    <a:pt x="567" y="417"/>
                    <a:pt x="567" y="446"/>
                    <a:pt x="539" y="446"/>
                  </a:cubicBezTo>
                  <a:cubicBezTo>
                    <a:pt x="539" y="474"/>
                    <a:pt x="503" y="474"/>
                    <a:pt x="503" y="510"/>
                  </a:cubicBezTo>
                  <a:cubicBezTo>
                    <a:pt x="474" y="510"/>
                    <a:pt x="445" y="539"/>
                    <a:pt x="445" y="539"/>
                  </a:cubicBezTo>
                  <a:lnTo>
                    <a:pt x="323" y="539"/>
                  </a:lnTo>
                  <a:cubicBezTo>
                    <a:pt x="295" y="539"/>
                    <a:pt x="266" y="539"/>
                    <a:pt x="266" y="510"/>
                  </a:cubicBezTo>
                  <a:cubicBezTo>
                    <a:pt x="237" y="510"/>
                    <a:pt x="209" y="510"/>
                    <a:pt x="209" y="474"/>
                  </a:cubicBezTo>
                  <a:cubicBezTo>
                    <a:pt x="180" y="446"/>
                    <a:pt x="144" y="446"/>
                    <a:pt x="144" y="417"/>
                  </a:cubicBezTo>
                  <a:cubicBezTo>
                    <a:pt x="115" y="388"/>
                    <a:pt x="87" y="360"/>
                    <a:pt x="87" y="331"/>
                  </a:cubicBezTo>
                  <a:cubicBezTo>
                    <a:pt x="87" y="295"/>
                    <a:pt x="29" y="295"/>
                    <a:pt x="29" y="295"/>
                  </a:cubicBezTo>
                  <a:cubicBezTo>
                    <a:pt x="1" y="295"/>
                    <a:pt x="1" y="331"/>
                    <a:pt x="1" y="360"/>
                  </a:cubicBezTo>
                  <a:cubicBezTo>
                    <a:pt x="58" y="474"/>
                    <a:pt x="115" y="568"/>
                    <a:pt x="237" y="625"/>
                  </a:cubicBezTo>
                  <a:lnTo>
                    <a:pt x="388" y="625"/>
                  </a:lnTo>
                  <a:cubicBezTo>
                    <a:pt x="445" y="625"/>
                    <a:pt x="474" y="625"/>
                    <a:pt x="503" y="596"/>
                  </a:cubicBezTo>
                  <a:cubicBezTo>
                    <a:pt x="567" y="568"/>
                    <a:pt x="596" y="539"/>
                    <a:pt x="625" y="510"/>
                  </a:cubicBezTo>
                  <a:cubicBezTo>
                    <a:pt x="653" y="446"/>
                    <a:pt x="682" y="417"/>
                    <a:pt x="682" y="360"/>
                  </a:cubicBezTo>
                  <a:lnTo>
                    <a:pt x="682" y="209"/>
                  </a:lnTo>
                  <a:cubicBezTo>
                    <a:pt x="653" y="152"/>
                    <a:pt x="625" y="87"/>
                    <a:pt x="596" y="30"/>
                  </a:cubicBezTo>
                  <a:lnTo>
                    <a:pt x="567" y="1"/>
                  </a:ln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239;p83"/>
            <p:cNvSpPr/>
            <p:nvPr/>
          </p:nvSpPr>
          <p:spPr>
            <a:xfrm>
              <a:off x="4265242" y="2205010"/>
              <a:ext cx="36273" cy="51401"/>
            </a:xfrm>
            <a:custGeom>
              <a:avLst/>
              <a:gdLst/>
              <a:ahLst/>
              <a:cxnLst/>
              <a:rect l="l" t="t" r="r" b="b"/>
              <a:pathLst>
                <a:path w="446" h="632" extrusionOk="0">
                  <a:moveTo>
                    <a:pt x="180" y="0"/>
                  </a:moveTo>
                  <a:cubicBezTo>
                    <a:pt x="58" y="0"/>
                    <a:pt x="0" y="151"/>
                    <a:pt x="29" y="330"/>
                  </a:cubicBezTo>
                  <a:cubicBezTo>
                    <a:pt x="29" y="510"/>
                    <a:pt x="144" y="632"/>
                    <a:pt x="266" y="632"/>
                  </a:cubicBezTo>
                  <a:cubicBezTo>
                    <a:pt x="359" y="603"/>
                    <a:pt x="445" y="452"/>
                    <a:pt x="417" y="302"/>
                  </a:cubicBezTo>
                  <a:cubicBezTo>
                    <a:pt x="417" y="122"/>
                    <a:pt x="295" y="0"/>
                    <a:pt x="180"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240;p83"/>
            <p:cNvSpPr/>
            <p:nvPr/>
          </p:nvSpPr>
          <p:spPr>
            <a:xfrm>
              <a:off x="4111770" y="2217210"/>
              <a:ext cx="36842" cy="51482"/>
            </a:xfrm>
            <a:custGeom>
              <a:avLst/>
              <a:gdLst/>
              <a:ahLst/>
              <a:cxnLst/>
              <a:rect l="l" t="t" r="r" b="b"/>
              <a:pathLst>
                <a:path w="453" h="633" extrusionOk="0">
                  <a:moveTo>
                    <a:pt x="209" y="1"/>
                  </a:moveTo>
                  <a:cubicBezTo>
                    <a:pt x="94" y="30"/>
                    <a:pt x="0" y="180"/>
                    <a:pt x="29" y="331"/>
                  </a:cubicBezTo>
                  <a:cubicBezTo>
                    <a:pt x="58" y="510"/>
                    <a:pt x="151" y="632"/>
                    <a:pt x="273" y="632"/>
                  </a:cubicBezTo>
                  <a:cubicBezTo>
                    <a:pt x="388" y="632"/>
                    <a:pt x="452" y="482"/>
                    <a:pt x="452" y="302"/>
                  </a:cubicBezTo>
                  <a:cubicBezTo>
                    <a:pt x="417" y="123"/>
                    <a:pt x="330" y="1"/>
                    <a:pt x="209"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241;p83"/>
            <p:cNvSpPr/>
            <p:nvPr/>
          </p:nvSpPr>
          <p:spPr>
            <a:xfrm>
              <a:off x="4170084" y="2188094"/>
              <a:ext cx="39201" cy="112073"/>
            </a:xfrm>
            <a:custGeom>
              <a:avLst/>
              <a:gdLst/>
              <a:ahLst/>
              <a:cxnLst/>
              <a:rect l="l" t="t" r="r" b="b"/>
              <a:pathLst>
                <a:path w="482" h="1378" extrusionOk="0">
                  <a:moveTo>
                    <a:pt x="302" y="0"/>
                  </a:moveTo>
                  <a:cubicBezTo>
                    <a:pt x="302" y="29"/>
                    <a:pt x="274" y="29"/>
                    <a:pt x="274" y="65"/>
                  </a:cubicBezTo>
                  <a:cubicBezTo>
                    <a:pt x="302" y="244"/>
                    <a:pt x="331" y="452"/>
                    <a:pt x="331" y="631"/>
                  </a:cubicBezTo>
                  <a:lnTo>
                    <a:pt x="331" y="746"/>
                  </a:lnTo>
                  <a:cubicBezTo>
                    <a:pt x="302" y="732"/>
                    <a:pt x="265" y="725"/>
                    <a:pt x="223" y="725"/>
                  </a:cubicBezTo>
                  <a:cubicBezTo>
                    <a:pt x="182" y="725"/>
                    <a:pt x="137" y="732"/>
                    <a:pt x="94" y="746"/>
                  </a:cubicBezTo>
                  <a:cubicBezTo>
                    <a:pt x="58" y="782"/>
                    <a:pt x="30" y="811"/>
                    <a:pt x="1" y="868"/>
                  </a:cubicBezTo>
                  <a:lnTo>
                    <a:pt x="1" y="990"/>
                  </a:lnTo>
                  <a:cubicBezTo>
                    <a:pt x="1" y="1048"/>
                    <a:pt x="1" y="1076"/>
                    <a:pt x="30" y="1141"/>
                  </a:cubicBezTo>
                  <a:cubicBezTo>
                    <a:pt x="30" y="1170"/>
                    <a:pt x="58" y="1227"/>
                    <a:pt x="94" y="1256"/>
                  </a:cubicBezTo>
                  <a:cubicBezTo>
                    <a:pt x="123" y="1284"/>
                    <a:pt x="180" y="1320"/>
                    <a:pt x="238" y="1349"/>
                  </a:cubicBezTo>
                  <a:cubicBezTo>
                    <a:pt x="274" y="1349"/>
                    <a:pt x="331" y="1378"/>
                    <a:pt x="388" y="1378"/>
                  </a:cubicBezTo>
                  <a:cubicBezTo>
                    <a:pt x="417" y="1378"/>
                    <a:pt x="417" y="1349"/>
                    <a:pt x="453" y="1349"/>
                  </a:cubicBezTo>
                  <a:lnTo>
                    <a:pt x="453" y="1284"/>
                  </a:lnTo>
                  <a:cubicBezTo>
                    <a:pt x="453" y="1256"/>
                    <a:pt x="417" y="1227"/>
                    <a:pt x="388" y="1227"/>
                  </a:cubicBezTo>
                  <a:lnTo>
                    <a:pt x="331" y="1227"/>
                  </a:lnTo>
                  <a:cubicBezTo>
                    <a:pt x="302" y="1227"/>
                    <a:pt x="302" y="1227"/>
                    <a:pt x="274" y="1198"/>
                  </a:cubicBezTo>
                  <a:cubicBezTo>
                    <a:pt x="238" y="1198"/>
                    <a:pt x="238" y="1198"/>
                    <a:pt x="209" y="1170"/>
                  </a:cubicBezTo>
                  <a:lnTo>
                    <a:pt x="180" y="1141"/>
                  </a:lnTo>
                  <a:cubicBezTo>
                    <a:pt x="152" y="1105"/>
                    <a:pt x="152" y="1076"/>
                    <a:pt x="152" y="1048"/>
                  </a:cubicBezTo>
                  <a:cubicBezTo>
                    <a:pt x="123" y="1048"/>
                    <a:pt x="123" y="1019"/>
                    <a:pt x="123" y="990"/>
                  </a:cubicBezTo>
                  <a:lnTo>
                    <a:pt x="123" y="962"/>
                  </a:lnTo>
                  <a:cubicBezTo>
                    <a:pt x="123" y="926"/>
                    <a:pt x="123" y="926"/>
                    <a:pt x="152" y="926"/>
                  </a:cubicBezTo>
                  <a:lnTo>
                    <a:pt x="152" y="897"/>
                  </a:lnTo>
                  <a:cubicBezTo>
                    <a:pt x="152" y="897"/>
                    <a:pt x="152" y="868"/>
                    <a:pt x="180" y="868"/>
                  </a:cubicBezTo>
                  <a:lnTo>
                    <a:pt x="302" y="868"/>
                  </a:lnTo>
                  <a:cubicBezTo>
                    <a:pt x="331" y="868"/>
                    <a:pt x="360" y="868"/>
                    <a:pt x="388" y="897"/>
                  </a:cubicBezTo>
                  <a:cubicBezTo>
                    <a:pt x="417" y="897"/>
                    <a:pt x="482" y="868"/>
                    <a:pt x="482" y="840"/>
                  </a:cubicBezTo>
                  <a:cubicBezTo>
                    <a:pt x="482" y="603"/>
                    <a:pt x="453" y="359"/>
                    <a:pt x="417" y="122"/>
                  </a:cubicBezTo>
                  <a:lnTo>
                    <a:pt x="417" y="65"/>
                  </a:lnTo>
                  <a:cubicBezTo>
                    <a:pt x="417" y="29"/>
                    <a:pt x="417" y="29"/>
                    <a:pt x="388" y="0"/>
                  </a:cubicBezTo>
                  <a:close/>
                </a:path>
              </a:pathLst>
            </a:custGeom>
            <a:solidFill>
              <a:srgbClr val="7E3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242;p83"/>
            <p:cNvSpPr/>
            <p:nvPr/>
          </p:nvSpPr>
          <p:spPr>
            <a:xfrm>
              <a:off x="4233116" y="2112781"/>
              <a:ext cx="95237" cy="43268"/>
            </a:xfrm>
            <a:custGeom>
              <a:avLst/>
              <a:gdLst/>
              <a:ahLst/>
              <a:cxnLst/>
              <a:rect l="l" t="t" r="r" b="b"/>
              <a:pathLst>
                <a:path w="1171" h="532" extrusionOk="0">
                  <a:moveTo>
                    <a:pt x="395" y="1"/>
                  </a:moveTo>
                  <a:cubicBezTo>
                    <a:pt x="273" y="1"/>
                    <a:pt x="180" y="1"/>
                    <a:pt x="94" y="58"/>
                  </a:cubicBezTo>
                  <a:cubicBezTo>
                    <a:pt x="37" y="94"/>
                    <a:pt x="1" y="151"/>
                    <a:pt x="37" y="209"/>
                  </a:cubicBezTo>
                  <a:cubicBezTo>
                    <a:pt x="65" y="237"/>
                    <a:pt x="94" y="273"/>
                    <a:pt x="151" y="273"/>
                  </a:cubicBezTo>
                  <a:cubicBezTo>
                    <a:pt x="180" y="237"/>
                    <a:pt x="245" y="237"/>
                    <a:pt x="273" y="237"/>
                  </a:cubicBezTo>
                  <a:cubicBezTo>
                    <a:pt x="302" y="237"/>
                    <a:pt x="331" y="209"/>
                    <a:pt x="360" y="209"/>
                  </a:cubicBezTo>
                  <a:cubicBezTo>
                    <a:pt x="453" y="209"/>
                    <a:pt x="510" y="209"/>
                    <a:pt x="603" y="237"/>
                  </a:cubicBezTo>
                  <a:cubicBezTo>
                    <a:pt x="661" y="237"/>
                    <a:pt x="718" y="273"/>
                    <a:pt x="812" y="302"/>
                  </a:cubicBezTo>
                  <a:cubicBezTo>
                    <a:pt x="869" y="331"/>
                    <a:pt x="934" y="359"/>
                    <a:pt x="962" y="417"/>
                  </a:cubicBezTo>
                  <a:cubicBezTo>
                    <a:pt x="1020" y="453"/>
                    <a:pt x="1048" y="481"/>
                    <a:pt x="1077" y="510"/>
                  </a:cubicBezTo>
                  <a:cubicBezTo>
                    <a:pt x="1077" y="524"/>
                    <a:pt x="1086" y="531"/>
                    <a:pt x="1099" y="531"/>
                  </a:cubicBezTo>
                  <a:cubicBezTo>
                    <a:pt x="1111" y="531"/>
                    <a:pt x="1127" y="524"/>
                    <a:pt x="1142" y="510"/>
                  </a:cubicBezTo>
                  <a:cubicBezTo>
                    <a:pt x="1170" y="510"/>
                    <a:pt x="1170" y="481"/>
                    <a:pt x="1142" y="453"/>
                  </a:cubicBezTo>
                  <a:cubicBezTo>
                    <a:pt x="1077" y="388"/>
                    <a:pt x="1020" y="302"/>
                    <a:pt x="934" y="237"/>
                  </a:cubicBezTo>
                  <a:cubicBezTo>
                    <a:pt x="869" y="180"/>
                    <a:pt x="783" y="123"/>
                    <a:pt x="690" y="94"/>
                  </a:cubicBezTo>
                  <a:cubicBezTo>
                    <a:pt x="661" y="58"/>
                    <a:pt x="603" y="29"/>
                    <a:pt x="539" y="29"/>
                  </a:cubicBezTo>
                  <a:cubicBezTo>
                    <a:pt x="482" y="1"/>
                    <a:pt x="453" y="1"/>
                    <a:pt x="395" y="1"/>
                  </a:cubicBezTo>
                  <a:close/>
                </a:path>
              </a:pathLst>
            </a:custGeom>
            <a:solidFill>
              <a:srgbClr val="C1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243;p83"/>
            <p:cNvSpPr/>
            <p:nvPr/>
          </p:nvSpPr>
          <p:spPr>
            <a:xfrm>
              <a:off x="4072650" y="2131080"/>
              <a:ext cx="70676" cy="57094"/>
            </a:xfrm>
            <a:custGeom>
              <a:avLst/>
              <a:gdLst/>
              <a:ahLst/>
              <a:cxnLst/>
              <a:rect l="l" t="t" r="r" b="b"/>
              <a:pathLst>
                <a:path w="869" h="702" extrusionOk="0">
                  <a:moveTo>
                    <a:pt x="699" y="1"/>
                  </a:moveTo>
                  <a:cubicBezTo>
                    <a:pt x="628" y="1"/>
                    <a:pt x="556" y="23"/>
                    <a:pt x="510" y="48"/>
                  </a:cubicBezTo>
                  <a:cubicBezTo>
                    <a:pt x="453" y="77"/>
                    <a:pt x="424" y="77"/>
                    <a:pt x="395" y="106"/>
                  </a:cubicBezTo>
                  <a:cubicBezTo>
                    <a:pt x="331" y="134"/>
                    <a:pt x="302" y="163"/>
                    <a:pt x="273" y="192"/>
                  </a:cubicBezTo>
                  <a:cubicBezTo>
                    <a:pt x="216" y="256"/>
                    <a:pt x="151" y="342"/>
                    <a:pt x="123" y="407"/>
                  </a:cubicBezTo>
                  <a:cubicBezTo>
                    <a:pt x="65" y="464"/>
                    <a:pt x="37" y="550"/>
                    <a:pt x="1" y="644"/>
                  </a:cubicBezTo>
                  <a:cubicBezTo>
                    <a:pt x="1" y="672"/>
                    <a:pt x="1" y="672"/>
                    <a:pt x="37" y="701"/>
                  </a:cubicBezTo>
                  <a:cubicBezTo>
                    <a:pt x="65" y="701"/>
                    <a:pt x="94" y="701"/>
                    <a:pt x="94" y="672"/>
                  </a:cubicBezTo>
                  <a:cubicBezTo>
                    <a:pt x="94" y="615"/>
                    <a:pt x="123" y="586"/>
                    <a:pt x="151" y="550"/>
                  </a:cubicBezTo>
                  <a:cubicBezTo>
                    <a:pt x="180" y="493"/>
                    <a:pt x="216" y="464"/>
                    <a:pt x="245" y="407"/>
                  </a:cubicBezTo>
                  <a:cubicBezTo>
                    <a:pt x="302" y="371"/>
                    <a:pt x="359" y="314"/>
                    <a:pt x="395" y="285"/>
                  </a:cubicBezTo>
                  <a:cubicBezTo>
                    <a:pt x="453" y="256"/>
                    <a:pt x="510" y="256"/>
                    <a:pt x="575" y="228"/>
                  </a:cubicBezTo>
                  <a:cubicBezTo>
                    <a:pt x="603" y="228"/>
                    <a:pt x="632" y="228"/>
                    <a:pt x="661" y="192"/>
                  </a:cubicBezTo>
                  <a:lnTo>
                    <a:pt x="783" y="192"/>
                  </a:lnTo>
                  <a:cubicBezTo>
                    <a:pt x="811" y="192"/>
                    <a:pt x="840" y="163"/>
                    <a:pt x="869" y="106"/>
                  </a:cubicBezTo>
                  <a:cubicBezTo>
                    <a:pt x="869" y="77"/>
                    <a:pt x="811" y="12"/>
                    <a:pt x="783" y="12"/>
                  </a:cubicBezTo>
                  <a:cubicBezTo>
                    <a:pt x="756" y="4"/>
                    <a:pt x="728" y="1"/>
                    <a:pt x="699" y="1"/>
                  </a:cubicBezTo>
                  <a:close/>
                </a:path>
              </a:pathLst>
            </a:custGeom>
            <a:solidFill>
              <a:srgbClr val="C1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Cloud Callout 89"/>
          <p:cNvSpPr/>
          <p:nvPr/>
        </p:nvSpPr>
        <p:spPr>
          <a:xfrm>
            <a:off x="4114800" y="1809750"/>
            <a:ext cx="3276600" cy="1752600"/>
          </a:xfrm>
          <a:prstGeom prst="cloudCallout">
            <a:avLst>
              <a:gd name="adj1" fmla="val 66688"/>
              <a:gd name="adj2" fmla="val 129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FF0000"/>
                </a:solidFill>
                <a:latin typeface="Patrick Hand" charset="0"/>
              </a:rPr>
              <a:t>?</a:t>
            </a:r>
            <a:r>
              <a:rPr lang="en-US" sz="2000" b="1" i="1" dirty="0" err="1">
                <a:solidFill>
                  <a:srgbClr val="FF0000"/>
                </a:solidFill>
                <a:latin typeface="Patrick Hand" charset="0"/>
              </a:rPr>
              <a:t>Nêu</a:t>
            </a:r>
            <a:r>
              <a:rPr lang="en-US" sz="2000" b="1" i="1" dirty="0">
                <a:solidFill>
                  <a:srgbClr val="FF0000"/>
                </a:solidFill>
                <a:latin typeface="Patrick Hand" charset="0"/>
              </a:rPr>
              <a:t> </a:t>
            </a:r>
            <a:r>
              <a:rPr lang="en-US" sz="2000" b="1" i="1" dirty="0" err="1">
                <a:solidFill>
                  <a:srgbClr val="FF0000"/>
                </a:solidFill>
                <a:latin typeface="Patrick Hand" charset="0"/>
              </a:rPr>
              <a:t>tín</a:t>
            </a:r>
            <a:r>
              <a:rPr lang="en-US" sz="2000" b="1" i="1" dirty="0">
                <a:solidFill>
                  <a:srgbClr val="FF0000"/>
                </a:solidFill>
                <a:latin typeface="Patrick Hand" charset="0"/>
              </a:rPr>
              <a:t> </a:t>
            </a:r>
            <a:r>
              <a:rPr lang="en-US" sz="2000" b="1" i="1" dirty="0" err="1">
                <a:solidFill>
                  <a:srgbClr val="FF0000"/>
                </a:solidFill>
                <a:latin typeface="Patrick Hand" charset="0"/>
              </a:rPr>
              <a:t>ngưỡng</a:t>
            </a:r>
            <a:r>
              <a:rPr lang="en-US" sz="2000" b="1" i="1" dirty="0">
                <a:solidFill>
                  <a:srgbClr val="FF0000"/>
                </a:solidFill>
                <a:latin typeface="Patrick Hand" charset="0"/>
              </a:rPr>
              <a:t> ,</a:t>
            </a:r>
            <a:r>
              <a:rPr lang="en-US" sz="2000" b="1" i="1" dirty="0" err="1">
                <a:solidFill>
                  <a:srgbClr val="FF0000"/>
                </a:solidFill>
                <a:latin typeface="Patrick Hand" charset="0"/>
              </a:rPr>
              <a:t>tôn</a:t>
            </a:r>
            <a:r>
              <a:rPr lang="en-US" sz="2000" b="1" i="1" dirty="0">
                <a:solidFill>
                  <a:srgbClr val="FF0000"/>
                </a:solidFill>
                <a:latin typeface="Patrick Hand" charset="0"/>
              </a:rPr>
              <a:t> </a:t>
            </a:r>
            <a:r>
              <a:rPr lang="en-US" sz="2000" b="1" i="1" dirty="0" err="1">
                <a:solidFill>
                  <a:srgbClr val="FF0000"/>
                </a:solidFill>
                <a:latin typeface="Patrick Hand" charset="0"/>
              </a:rPr>
              <a:t>giáo</a:t>
            </a:r>
            <a:r>
              <a:rPr lang="en-US" sz="2000" b="1" i="1" dirty="0">
                <a:solidFill>
                  <a:srgbClr val="FF0000"/>
                </a:solidFill>
                <a:latin typeface="Patrick Hand" charset="0"/>
              </a:rPr>
              <a:t> </a:t>
            </a:r>
            <a:r>
              <a:rPr lang="en-US" sz="2000" b="1" i="1" dirty="0" err="1">
                <a:solidFill>
                  <a:srgbClr val="FF0000"/>
                </a:solidFill>
                <a:latin typeface="Patrick Hand" charset="0"/>
              </a:rPr>
              <a:t>của</a:t>
            </a:r>
            <a:r>
              <a:rPr lang="en-US" sz="2000" b="1" i="1" dirty="0">
                <a:solidFill>
                  <a:srgbClr val="FF0000"/>
                </a:solidFill>
                <a:latin typeface="Patrick Hand" charset="0"/>
              </a:rPr>
              <a:t> </a:t>
            </a:r>
            <a:r>
              <a:rPr lang="en-US" sz="2000" b="1" i="1" dirty="0" err="1">
                <a:solidFill>
                  <a:srgbClr val="FF0000"/>
                </a:solidFill>
                <a:latin typeface="Patrick Hand" charset="0"/>
              </a:rPr>
              <a:t>người</a:t>
            </a:r>
            <a:r>
              <a:rPr lang="en-US" sz="2000" b="1" i="1" dirty="0">
                <a:solidFill>
                  <a:srgbClr val="FF0000"/>
                </a:solidFill>
                <a:latin typeface="Patrick Hand" charset="0"/>
              </a:rPr>
              <a:t> </a:t>
            </a:r>
            <a:r>
              <a:rPr lang="en-US" sz="2000" b="1" i="1" dirty="0" err="1">
                <a:solidFill>
                  <a:srgbClr val="FF0000"/>
                </a:solidFill>
                <a:latin typeface="Patrick Hand" charset="0"/>
              </a:rPr>
              <a:t>Chăm</a:t>
            </a:r>
            <a:r>
              <a:rPr lang="en-US" sz="2000" b="1" i="1" dirty="0">
                <a:solidFill>
                  <a:srgbClr val="FF0000"/>
                </a:solidFill>
                <a:latin typeface="Patrick Hand" charset="0"/>
              </a:rPr>
              <a:t> </a:t>
            </a:r>
            <a:r>
              <a:rPr lang="en-US" sz="2000" b="1" i="1" dirty="0" err="1">
                <a:solidFill>
                  <a:srgbClr val="FF0000"/>
                </a:solidFill>
                <a:latin typeface="Patrick Hand" charset="0"/>
              </a:rPr>
              <a:t>cổ</a:t>
            </a:r>
            <a:r>
              <a:rPr lang="en-US" sz="2000" b="1" i="1" dirty="0">
                <a:solidFill>
                  <a:srgbClr val="FF0000"/>
                </a:solidFill>
                <a:latin typeface="Patrick Hand"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14"/>
                                        </p:tgtEl>
                                        <p:attrNameLst>
                                          <p:attrName>style.visibility</p:attrName>
                                        </p:attrNameLst>
                                      </p:cBhvr>
                                      <p:to>
                                        <p:strVal val="visible"/>
                                      </p:to>
                                    </p:set>
                                    <p:anim calcmode="lin" valueType="num">
                                      <p:cBhvr>
                                        <p:cTn id="13" dur="500" fill="hold"/>
                                        <p:tgtEl>
                                          <p:spTgt spid="114"/>
                                        </p:tgtEl>
                                        <p:attrNameLst>
                                          <p:attrName>ppt_w</p:attrName>
                                        </p:attrNameLst>
                                      </p:cBhvr>
                                      <p:tavLst>
                                        <p:tav tm="0">
                                          <p:val>
                                            <p:fltVal val="0"/>
                                          </p:val>
                                        </p:tav>
                                        <p:tav tm="100000">
                                          <p:val>
                                            <p:strVal val="#ppt_w"/>
                                          </p:val>
                                        </p:tav>
                                      </p:tavLst>
                                    </p:anim>
                                    <p:anim calcmode="lin" valueType="num">
                                      <p:cBhvr>
                                        <p:cTn id="14" dur="500" fill="hold"/>
                                        <p:tgtEl>
                                          <p:spTgt spid="114"/>
                                        </p:tgtEl>
                                        <p:attrNameLst>
                                          <p:attrName>ppt_h</p:attrName>
                                        </p:attrNameLst>
                                      </p:cBhvr>
                                      <p:tavLst>
                                        <p:tav tm="0">
                                          <p:val>
                                            <p:fltVal val="0"/>
                                          </p:val>
                                        </p:tav>
                                        <p:tav tm="100000">
                                          <p:val>
                                            <p:strVal val="#ppt_h"/>
                                          </p:val>
                                        </p:tav>
                                      </p:tavLst>
                                    </p:anim>
                                    <p:animEffect transition="in" filter="fade">
                                      <p:cBhvr>
                                        <p:cTn id="15" dur="500"/>
                                        <p:tgtEl>
                                          <p:spTgt spid="1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0"/>
                                        </p:tgtEl>
                                        <p:attrNameLst>
                                          <p:attrName>style.visibility</p:attrName>
                                        </p:attrNameLst>
                                      </p:cBhvr>
                                      <p:to>
                                        <p:strVal val="visible"/>
                                      </p:to>
                                    </p:set>
                                    <p:anim calcmode="lin" valueType="num">
                                      <p:cBhvr additive="base">
                                        <p:cTn id="24" dur="500" fill="hold"/>
                                        <p:tgtEl>
                                          <p:spTgt spid="90"/>
                                        </p:tgtEl>
                                        <p:attrNameLst>
                                          <p:attrName>ppt_x</p:attrName>
                                        </p:attrNameLst>
                                      </p:cBhvr>
                                      <p:tavLst>
                                        <p:tav tm="0">
                                          <p:val>
                                            <p:strVal val="#ppt_x"/>
                                          </p:val>
                                        </p:tav>
                                        <p:tav tm="100000">
                                          <p:val>
                                            <p:strVal val="#ppt_x"/>
                                          </p:val>
                                        </p:tav>
                                      </p:tavLst>
                                    </p:anim>
                                    <p:anim calcmode="lin" valueType="num">
                                      <p:cBhvr additive="base">
                                        <p:cTn id="25"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2"/>
                                        </p:tgtEl>
                                        <p:attrNameLst>
                                          <p:attrName>ppt_x</p:attrName>
                                        </p:attrNameLst>
                                      </p:cBhvr>
                                      <p:tavLst>
                                        <p:tav tm="0">
                                          <p:val>
                                            <p:strVal val="ppt_x"/>
                                          </p:val>
                                        </p:tav>
                                        <p:tav tm="100000">
                                          <p:val>
                                            <p:strVal val="ppt_x"/>
                                          </p:val>
                                        </p:tav>
                                      </p:tavLst>
                                    </p:anim>
                                    <p:anim calcmode="lin" valueType="num">
                                      <p:cBhvr additive="base">
                                        <p:cTn id="30" dur="500"/>
                                        <p:tgtEl>
                                          <p:spTgt spid="2"/>
                                        </p:tgtEl>
                                        <p:attrNameLst>
                                          <p:attrName>ppt_y</p:attrName>
                                        </p:attrNameLst>
                                      </p:cBhvr>
                                      <p:tavLst>
                                        <p:tav tm="0">
                                          <p:val>
                                            <p:strVal val="ppt_y"/>
                                          </p:val>
                                        </p:tav>
                                        <p:tav tm="100000">
                                          <p:val>
                                            <p:strVal val="1+ppt_h/2"/>
                                          </p:val>
                                        </p:tav>
                                      </p:tavLst>
                                    </p:anim>
                                    <p:set>
                                      <p:cBhvr>
                                        <p:cTn id="31" dur="1" fill="hold">
                                          <p:stCondLst>
                                            <p:cond delay="499"/>
                                          </p:stCondLst>
                                        </p:cTn>
                                        <p:tgtEl>
                                          <p:spTgt spid="2"/>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90"/>
                                        </p:tgtEl>
                                        <p:attrNameLst>
                                          <p:attrName>ppt_x</p:attrName>
                                        </p:attrNameLst>
                                      </p:cBhvr>
                                      <p:tavLst>
                                        <p:tav tm="0">
                                          <p:val>
                                            <p:strVal val="ppt_x"/>
                                          </p:val>
                                        </p:tav>
                                        <p:tav tm="100000">
                                          <p:val>
                                            <p:strVal val="ppt_x"/>
                                          </p:val>
                                        </p:tav>
                                      </p:tavLst>
                                    </p:anim>
                                    <p:anim calcmode="lin" valueType="num">
                                      <p:cBhvr additive="base">
                                        <p:cTn id="34" dur="500"/>
                                        <p:tgtEl>
                                          <p:spTgt spid="90"/>
                                        </p:tgtEl>
                                        <p:attrNameLst>
                                          <p:attrName>ppt_y</p:attrName>
                                        </p:attrNameLst>
                                      </p:cBhvr>
                                      <p:tavLst>
                                        <p:tav tm="0">
                                          <p:val>
                                            <p:strVal val="ppt_y"/>
                                          </p:val>
                                        </p:tav>
                                        <p:tav tm="100000">
                                          <p:val>
                                            <p:strVal val="1+ppt_h/2"/>
                                          </p:val>
                                        </p:tav>
                                      </p:tavLst>
                                    </p:anim>
                                    <p:set>
                                      <p:cBhvr>
                                        <p:cTn id="35" dur="1" fill="hold">
                                          <p:stCondLst>
                                            <p:cond delay="499"/>
                                          </p:stCondLst>
                                        </p:cTn>
                                        <p:tgtEl>
                                          <p:spTgt spid="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114" grpId="0" animBg="1"/>
      <p:bldP spid="90" grpId="0" animBg="1"/>
      <p:bldP spid="90"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49"/>
        <p:cNvGrpSpPr/>
        <p:nvPr/>
      </p:nvGrpSpPr>
      <p:grpSpPr>
        <a:xfrm>
          <a:off x="0" y="0"/>
          <a:ext cx="0" cy="0"/>
          <a:chOff x="0" y="0"/>
          <a:chExt cx="0" cy="0"/>
        </a:xfrm>
      </p:grpSpPr>
      <p:sp>
        <p:nvSpPr>
          <p:cNvPr id="71" name="Google Shape;3584;p50"/>
          <p:cNvSpPr/>
          <p:nvPr/>
        </p:nvSpPr>
        <p:spPr>
          <a:xfrm>
            <a:off x="685800" y="478476"/>
            <a:ext cx="707400" cy="569274"/>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905;p51"/>
          <p:cNvSpPr/>
          <p:nvPr/>
        </p:nvSpPr>
        <p:spPr>
          <a:xfrm>
            <a:off x="457200" y="1123950"/>
            <a:ext cx="746452" cy="596786"/>
          </a:xfrm>
          <a:custGeom>
            <a:avLst/>
            <a:gdLst/>
            <a:ahLst/>
            <a:cxnLst/>
            <a:rect l="l" t="t" r="r" b="b"/>
            <a:pathLst>
              <a:path w="23875" h="19088" extrusionOk="0">
                <a:moveTo>
                  <a:pt x="602" y="0"/>
                </a:moveTo>
                <a:cubicBezTo>
                  <a:pt x="286" y="0"/>
                  <a:pt x="0" y="266"/>
                  <a:pt x="0" y="612"/>
                </a:cubicBezTo>
                <a:lnTo>
                  <a:pt x="302" y="14561"/>
                </a:lnTo>
                <a:cubicBezTo>
                  <a:pt x="302" y="14789"/>
                  <a:pt x="457" y="14980"/>
                  <a:pt x="685" y="15090"/>
                </a:cubicBezTo>
                <a:lnTo>
                  <a:pt x="9962" y="18593"/>
                </a:lnTo>
                <a:cubicBezTo>
                  <a:pt x="9962" y="18593"/>
                  <a:pt x="10670" y="19087"/>
                  <a:pt x="11681" y="19087"/>
                </a:cubicBezTo>
                <a:cubicBezTo>
                  <a:pt x="11716" y="19087"/>
                  <a:pt x="11751" y="19087"/>
                  <a:pt x="11787" y="19085"/>
                </a:cubicBezTo>
                <a:cubicBezTo>
                  <a:pt x="11822" y="19087"/>
                  <a:pt x="11857" y="19087"/>
                  <a:pt x="11892" y="19087"/>
                </a:cubicBezTo>
                <a:cubicBezTo>
                  <a:pt x="12895" y="19087"/>
                  <a:pt x="13612" y="18593"/>
                  <a:pt x="13612" y="18593"/>
                </a:cubicBezTo>
                <a:lnTo>
                  <a:pt x="23190" y="15090"/>
                </a:lnTo>
                <a:cubicBezTo>
                  <a:pt x="23418" y="14980"/>
                  <a:pt x="23564" y="14789"/>
                  <a:pt x="23564" y="14561"/>
                </a:cubicBezTo>
                <a:lnTo>
                  <a:pt x="23875" y="612"/>
                </a:lnTo>
                <a:cubicBezTo>
                  <a:pt x="23875" y="266"/>
                  <a:pt x="23589" y="0"/>
                  <a:pt x="23273" y="0"/>
                </a:cubicBezTo>
                <a:cubicBezTo>
                  <a:pt x="23207" y="0"/>
                  <a:pt x="23139" y="12"/>
                  <a:pt x="23072" y="37"/>
                </a:cubicBezTo>
                <a:lnTo>
                  <a:pt x="13529" y="4070"/>
                </a:lnTo>
                <a:lnTo>
                  <a:pt x="10154" y="4070"/>
                </a:lnTo>
                <a:lnTo>
                  <a:pt x="803" y="37"/>
                </a:lnTo>
                <a:cubicBezTo>
                  <a:pt x="736" y="12"/>
                  <a:pt x="668" y="0"/>
                  <a:pt x="602"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TextBox 113"/>
          <p:cNvSpPr txBox="1"/>
          <p:nvPr/>
        </p:nvSpPr>
        <p:spPr>
          <a:xfrm>
            <a:off x="609600" y="590550"/>
            <a:ext cx="8001000" cy="33239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000" b="1" dirty="0">
                <a:solidFill>
                  <a:srgbClr val="FF0000"/>
                </a:solidFill>
                <a:latin typeface="Patrick Hand" charset="0"/>
              </a:rPr>
              <a:t>b. </a:t>
            </a:r>
            <a:r>
              <a:rPr lang="en-US" sz="3000" b="1" dirty="0" err="1">
                <a:solidFill>
                  <a:srgbClr val="FF0000"/>
                </a:solidFill>
                <a:latin typeface="Patrick Hand" charset="0"/>
              </a:rPr>
              <a:t>Tín</a:t>
            </a:r>
            <a:r>
              <a:rPr lang="en-US" sz="3000" b="1" dirty="0">
                <a:solidFill>
                  <a:srgbClr val="FF0000"/>
                </a:solidFill>
                <a:latin typeface="Patrick Hand" charset="0"/>
              </a:rPr>
              <a:t> </a:t>
            </a:r>
            <a:r>
              <a:rPr lang="en-US" sz="3000" b="1" dirty="0" err="1">
                <a:solidFill>
                  <a:srgbClr val="FF0000"/>
                </a:solidFill>
                <a:latin typeface="Patrick Hand" charset="0"/>
              </a:rPr>
              <a:t>ngưỡng</a:t>
            </a:r>
            <a:r>
              <a:rPr lang="en-US" sz="3000" b="1" dirty="0">
                <a:solidFill>
                  <a:srgbClr val="FF0000"/>
                </a:solidFill>
                <a:latin typeface="Patrick Hand" charset="0"/>
              </a:rPr>
              <a:t> </a:t>
            </a:r>
            <a:r>
              <a:rPr lang="en-US" sz="3000" b="1" dirty="0" err="1">
                <a:solidFill>
                  <a:srgbClr val="FF0000"/>
                </a:solidFill>
                <a:latin typeface="Patrick Hand" charset="0"/>
              </a:rPr>
              <a:t>và</a:t>
            </a:r>
            <a:r>
              <a:rPr lang="en-US" sz="3000" b="1" dirty="0">
                <a:solidFill>
                  <a:srgbClr val="FF0000"/>
                </a:solidFill>
                <a:latin typeface="Patrick Hand" charset="0"/>
              </a:rPr>
              <a:t> </a:t>
            </a:r>
            <a:r>
              <a:rPr lang="en-US" sz="3000" b="1" dirty="0" err="1">
                <a:solidFill>
                  <a:srgbClr val="FF0000"/>
                </a:solidFill>
                <a:latin typeface="Patrick Hand" charset="0"/>
              </a:rPr>
              <a:t>tôn</a:t>
            </a:r>
            <a:r>
              <a:rPr lang="en-US" sz="3000" b="1" dirty="0">
                <a:solidFill>
                  <a:srgbClr val="FF0000"/>
                </a:solidFill>
                <a:latin typeface="Patrick Hand" charset="0"/>
              </a:rPr>
              <a:t> </a:t>
            </a:r>
            <a:r>
              <a:rPr lang="en-US" sz="3000" b="1" dirty="0" err="1">
                <a:solidFill>
                  <a:srgbClr val="FF0000"/>
                </a:solidFill>
                <a:latin typeface="Patrick Hand" charset="0"/>
              </a:rPr>
              <a:t>giáo</a:t>
            </a:r>
            <a:r>
              <a:rPr lang="en-US" sz="3000" b="1" dirty="0">
                <a:solidFill>
                  <a:srgbClr val="FF0000"/>
                </a:solidFill>
                <a:latin typeface="Patrick Hand" charset="0"/>
              </a:rPr>
              <a:t>, </a:t>
            </a:r>
            <a:r>
              <a:rPr lang="en-US" sz="3000" b="1" dirty="0" err="1">
                <a:solidFill>
                  <a:srgbClr val="FF0000"/>
                </a:solidFill>
                <a:latin typeface="Patrick Hand" charset="0"/>
              </a:rPr>
              <a:t>kiến</a:t>
            </a:r>
            <a:r>
              <a:rPr lang="en-US" sz="3000" b="1" dirty="0">
                <a:solidFill>
                  <a:srgbClr val="FF0000"/>
                </a:solidFill>
                <a:latin typeface="Patrick Hand" charset="0"/>
              </a:rPr>
              <a:t> </a:t>
            </a:r>
            <a:r>
              <a:rPr lang="en-US" sz="3000" b="1" dirty="0" err="1">
                <a:solidFill>
                  <a:srgbClr val="FF0000"/>
                </a:solidFill>
                <a:latin typeface="Patrick Hand" charset="0"/>
              </a:rPr>
              <a:t>trúc</a:t>
            </a:r>
            <a:r>
              <a:rPr lang="en-US" sz="3000" b="1" dirty="0">
                <a:solidFill>
                  <a:srgbClr val="FF0000"/>
                </a:solidFill>
                <a:latin typeface="Patrick Hand" charset="0"/>
              </a:rPr>
              <a:t>.</a:t>
            </a:r>
          </a:p>
          <a:p>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Tín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ngưỡng</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thờ</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thần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mặt</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trời</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thần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núi</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thần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lúa</a:t>
            </a:r>
            <a:r>
              <a:rPr lang="en-US" sz="3600" b="1" dirty="0">
                <a:solidFill>
                  <a:srgbClr val="00B050"/>
                </a:solidFill>
                <a:latin typeface="Times New Roman" pitchFamily="18" charset="0"/>
                <a:cs typeface="Times New Roman" pitchFamily="18" charset="0"/>
              </a:rPr>
              <a:t>…</a:t>
            </a:r>
          </a:p>
          <a:p>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Tôn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giáo</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Phật</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giáo</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Ấn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Độ</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giáo</a:t>
            </a:r>
            <a:r>
              <a:rPr lang="en-US" sz="3600" b="1" dirty="0">
                <a:solidFill>
                  <a:srgbClr val="00B050"/>
                </a:solidFill>
                <a:latin typeface="Times New Roman" pitchFamily="18" charset="0"/>
                <a:cs typeface="Times New Roman" pitchFamily="18" charset="0"/>
              </a:rPr>
              <a:t>…</a:t>
            </a:r>
          </a:p>
          <a:p>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Kiến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trúc</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Ấn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Độ</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giáo</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Phật</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giáo</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như</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Thánh</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địa</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Mỹ</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Sơn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đền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tháp</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Chăm</a:t>
            </a:r>
            <a:r>
              <a:rPr lang="en-US" sz="3600" b="1" dirty="0">
                <a:solidFill>
                  <a:srgbClr val="00B050"/>
                </a:solidFill>
                <a:latin typeface="Times New Roman" pitchFamily="18" charset="0"/>
                <a:cs typeface="Times New Roman" pitchFamily="18" charset="0"/>
              </a:rPr>
              <a:t>….</a:t>
            </a:r>
          </a:p>
        </p:txBody>
      </p:sp>
      <p:sp>
        <p:nvSpPr>
          <p:cNvPr id="5" name="Rectangle 4">
            <a:extLst>
              <a:ext uri="{FF2B5EF4-FFF2-40B4-BE49-F238E27FC236}">
                <a16:creationId xmlns:a16="http://schemas.microsoft.com/office/drawing/2014/main" id="{4DB011AC-5ADD-4B8D-BD42-E02267EA2178}"/>
              </a:ext>
            </a:extLst>
          </p:cNvPr>
          <p:cNvSpPr>
            <a:spLocks noChangeArrowheads="1"/>
          </p:cNvSpPr>
          <p:nvPr/>
        </p:nvSpPr>
        <p:spPr bwMode="auto">
          <a:xfrm>
            <a:off x="5562600" y="459522"/>
            <a:ext cx="9286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4400" b="1" dirty="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14"/>
                                        </p:tgtEl>
                                        <p:attrNameLst>
                                          <p:attrName>style.visibility</p:attrName>
                                        </p:attrNameLst>
                                      </p:cBhvr>
                                      <p:to>
                                        <p:strVal val="visible"/>
                                      </p:to>
                                    </p:set>
                                    <p:anim calcmode="lin" valueType="num">
                                      <p:cBhvr>
                                        <p:cTn id="13" dur="500" fill="hold"/>
                                        <p:tgtEl>
                                          <p:spTgt spid="114"/>
                                        </p:tgtEl>
                                        <p:attrNameLst>
                                          <p:attrName>ppt_w</p:attrName>
                                        </p:attrNameLst>
                                      </p:cBhvr>
                                      <p:tavLst>
                                        <p:tav tm="0">
                                          <p:val>
                                            <p:fltVal val="0"/>
                                          </p:val>
                                        </p:tav>
                                        <p:tav tm="100000">
                                          <p:val>
                                            <p:strVal val="#ppt_w"/>
                                          </p:val>
                                        </p:tav>
                                      </p:tavLst>
                                    </p:anim>
                                    <p:anim calcmode="lin" valueType="num">
                                      <p:cBhvr>
                                        <p:cTn id="14" dur="500" fill="hold"/>
                                        <p:tgtEl>
                                          <p:spTgt spid="114"/>
                                        </p:tgtEl>
                                        <p:attrNameLst>
                                          <p:attrName>ppt_h</p:attrName>
                                        </p:attrNameLst>
                                      </p:cBhvr>
                                      <p:tavLst>
                                        <p:tav tm="0">
                                          <p:val>
                                            <p:fltVal val="0"/>
                                          </p:val>
                                        </p:tav>
                                        <p:tav tm="100000">
                                          <p:val>
                                            <p:strVal val="#ppt_h"/>
                                          </p:val>
                                        </p:tav>
                                      </p:tavLst>
                                    </p:anim>
                                    <p:animEffect transition="in" filter="fade">
                                      <p:cBhvr>
                                        <p:cTn id="15" dur="500"/>
                                        <p:tgtEl>
                                          <p:spTgt spid="114"/>
                                        </p:tgtEl>
                                      </p:cBhvr>
                                    </p:animEffect>
                                  </p:childTnLst>
                                </p:cTn>
                              </p:par>
                            </p:childTnLst>
                          </p:cTn>
                        </p:par>
                      </p:childTnLst>
                    </p:cTn>
                  </p:par>
                  <p:par>
                    <p:cTn id="16" fill="hold">
                      <p:stCondLst>
                        <p:cond delay="indefinite"/>
                      </p:stCondLst>
                      <p:childTnLst>
                        <p:par>
                          <p:cTn id="17" fill="hold">
                            <p:stCondLst>
                              <p:cond delay="0"/>
                            </p:stCondLst>
                            <p:childTnLst>
                              <p:par>
                                <p:cTn id="18" presetID="36" presetClass="emph" presetSubtype="0" repeatCount="indefinite" fill="hold" grpId="0" nodeType="clickEffect">
                                  <p:stCondLst>
                                    <p:cond delay="0"/>
                                  </p:stCondLst>
                                  <p:iterate type="lt">
                                    <p:tmPct val="10000"/>
                                  </p:iterate>
                                  <p:childTnLst>
                                    <p:animScale>
                                      <p:cBhvr>
                                        <p:cTn id="19" dur="250" autoRev="1" fill="hold">
                                          <p:stCondLst>
                                            <p:cond delay="0"/>
                                          </p:stCondLst>
                                        </p:cTn>
                                        <p:tgtEl>
                                          <p:spTgt spid="5"/>
                                        </p:tgtEl>
                                      </p:cBhvr>
                                      <p:to x="80000" y="100000"/>
                                    </p:animScale>
                                    <p:anim by="(#ppt_w*0.10)" calcmode="lin" valueType="num">
                                      <p:cBhvr>
                                        <p:cTn id="20" dur="250" autoRev="1" fill="hold">
                                          <p:stCondLst>
                                            <p:cond delay="0"/>
                                          </p:stCondLst>
                                        </p:cTn>
                                        <p:tgtEl>
                                          <p:spTgt spid="5"/>
                                        </p:tgtEl>
                                        <p:attrNameLst>
                                          <p:attrName>ppt_x</p:attrName>
                                        </p:attrNameLst>
                                      </p:cBhvr>
                                    </p:anim>
                                    <p:anim by="(-#ppt_w*0.10)" calcmode="lin" valueType="num">
                                      <p:cBhvr>
                                        <p:cTn id="21" dur="250" autoRev="1" fill="hold">
                                          <p:stCondLst>
                                            <p:cond delay="0"/>
                                          </p:stCondLst>
                                        </p:cTn>
                                        <p:tgtEl>
                                          <p:spTgt spid="5"/>
                                        </p:tgtEl>
                                        <p:attrNameLst>
                                          <p:attrName>ppt_y</p:attrName>
                                        </p:attrNameLst>
                                      </p:cBhvr>
                                    </p:anim>
                                    <p:animRot by="-480000">
                                      <p:cBhvr>
                                        <p:cTn id="22" dur="2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114"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49"/>
        <p:cNvGrpSpPr/>
        <p:nvPr/>
      </p:nvGrpSpPr>
      <p:grpSpPr>
        <a:xfrm>
          <a:off x="0" y="0"/>
          <a:ext cx="0" cy="0"/>
          <a:chOff x="0" y="0"/>
          <a:chExt cx="0" cy="0"/>
        </a:xfrm>
      </p:grpSpPr>
      <p:sp>
        <p:nvSpPr>
          <p:cNvPr id="71" name="Google Shape;3584;p50"/>
          <p:cNvSpPr/>
          <p:nvPr/>
        </p:nvSpPr>
        <p:spPr>
          <a:xfrm>
            <a:off x="685800" y="478476"/>
            <a:ext cx="707400" cy="569274"/>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905;p51"/>
          <p:cNvSpPr/>
          <p:nvPr/>
        </p:nvSpPr>
        <p:spPr>
          <a:xfrm>
            <a:off x="457200" y="1123950"/>
            <a:ext cx="746452" cy="596786"/>
          </a:xfrm>
          <a:custGeom>
            <a:avLst/>
            <a:gdLst/>
            <a:ahLst/>
            <a:cxnLst/>
            <a:rect l="l" t="t" r="r" b="b"/>
            <a:pathLst>
              <a:path w="23875" h="19088" extrusionOk="0">
                <a:moveTo>
                  <a:pt x="602" y="0"/>
                </a:moveTo>
                <a:cubicBezTo>
                  <a:pt x="286" y="0"/>
                  <a:pt x="0" y="266"/>
                  <a:pt x="0" y="612"/>
                </a:cubicBezTo>
                <a:lnTo>
                  <a:pt x="302" y="14561"/>
                </a:lnTo>
                <a:cubicBezTo>
                  <a:pt x="302" y="14789"/>
                  <a:pt x="457" y="14980"/>
                  <a:pt x="685" y="15090"/>
                </a:cubicBezTo>
                <a:lnTo>
                  <a:pt x="9962" y="18593"/>
                </a:lnTo>
                <a:cubicBezTo>
                  <a:pt x="9962" y="18593"/>
                  <a:pt x="10670" y="19087"/>
                  <a:pt x="11681" y="19087"/>
                </a:cubicBezTo>
                <a:cubicBezTo>
                  <a:pt x="11716" y="19087"/>
                  <a:pt x="11751" y="19087"/>
                  <a:pt x="11787" y="19085"/>
                </a:cubicBezTo>
                <a:cubicBezTo>
                  <a:pt x="11822" y="19087"/>
                  <a:pt x="11857" y="19087"/>
                  <a:pt x="11892" y="19087"/>
                </a:cubicBezTo>
                <a:cubicBezTo>
                  <a:pt x="12895" y="19087"/>
                  <a:pt x="13612" y="18593"/>
                  <a:pt x="13612" y="18593"/>
                </a:cubicBezTo>
                <a:lnTo>
                  <a:pt x="23190" y="15090"/>
                </a:lnTo>
                <a:cubicBezTo>
                  <a:pt x="23418" y="14980"/>
                  <a:pt x="23564" y="14789"/>
                  <a:pt x="23564" y="14561"/>
                </a:cubicBezTo>
                <a:lnTo>
                  <a:pt x="23875" y="612"/>
                </a:lnTo>
                <a:cubicBezTo>
                  <a:pt x="23875" y="266"/>
                  <a:pt x="23589" y="0"/>
                  <a:pt x="23273" y="0"/>
                </a:cubicBezTo>
                <a:cubicBezTo>
                  <a:pt x="23207" y="0"/>
                  <a:pt x="23139" y="12"/>
                  <a:pt x="23072" y="37"/>
                </a:cubicBezTo>
                <a:lnTo>
                  <a:pt x="13529" y="4070"/>
                </a:lnTo>
                <a:lnTo>
                  <a:pt x="10154" y="4070"/>
                </a:lnTo>
                <a:lnTo>
                  <a:pt x="803" y="37"/>
                </a:lnTo>
                <a:cubicBezTo>
                  <a:pt x="736" y="12"/>
                  <a:pt x="668" y="0"/>
                  <a:pt x="602"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TextBox 113"/>
          <p:cNvSpPr txBox="1"/>
          <p:nvPr/>
        </p:nvSpPr>
        <p:spPr>
          <a:xfrm>
            <a:off x="762000" y="590550"/>
            <a:ext cx="16764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a:solidFill>
                  <a:srgbClr val="FF0000"/>
                </a:solidFill>
                <a:latin typeface="Times New Roman" pitchFamily="18" charset="0"/>
                <a:cs typeface="Times New Roman" pitchFamily="18" charset="0"/>
              </a:rPr>
              <a:t>c. </a:t>
            </a:r>
            <a:r>
              <a:rPr lang="en-US" sz="2400" b="1" dirty="0" err="1">
                <a:solidFill>
                  <a:srgbClr val="FF0000"/>
                </a:solidFill>
                <a:latin typeface="Times New Roman" pitchFamily="18" charset="0"/>
                <a:cs typeface="Times New Roman" pitchFamily="18" charset="0"/>
              </a:rPr>
              <a:t>Lễ</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hội</a:t>
            </a:r>
            <a:r>
              <a:rPr lang="en-US" sz="2400" b="1" dirty="0">
                <a:solidFill>
                  <a:srgbClr val="FF0000"/>
                </a:solidFill>
                <a:latin typeface="Times New Roman" pitchFamily="18" charset="0"/>
                <a:cs typeface="Times New Roman" pitchFamily="18" charset="0"/>
              </a:rPr>
              <a:t>.</a:t>
            </a:r>
          </a:p>
        </p:txBody>
      </p:sp>
      <p:grpSp>
        <p:nvGrpSpPr>
          <p:cNvPr id="2" name="Google Shape;7212;p83"/>
          <p:cNvGrpSpPr/>
          <p:nvPr/>
        </p:nvGrpSpPr>
        <p:grpSpPr>
          <a:xfrm>
            <a:off x="7620000" y="2343150"/>
            <a:ext cx="975159" cy="2386337"/>
            <a:chOff x="3815318" y="1837475"/>
            <a:chExt cx="975159" cy="2386337"/>
          </a:xfrm>
        </p:grpSpPr>
        <p:sp>
          <p:nvSpPr>
            <p:cNvPr id="55" name="Google Shape;7213;p83"/>
            <p:cNvSpPr/>
            <p:nvPr/>
          </p:nvSpPr>
          <p:spPr>
            <a:xfrm>
              <a:off x="3815318" y="2353277"/>
              <a:ext cx="321010" cy="400632"/>
            </a:xfrm>
            <a:custGeom>
              <a:avLst/>
              <a:gdLst/>
              <a:ahLst/>
              <a:cxnLst/>
              <a:rect l="l" t="t" r="r" b="b"/>
              <a:pathLst>
                <a:path w="3947" h="4926" extrusionOk="0">
                  <a:moveTo>
                    <a:pt x="1835" y="0"/>
                  </a:moveTo>
                  <a:cubicBezTo>
                    <a:pt x="1822" y="0"/>
                    <a:pt x="1809" y="2"/>
                    <a:pt x="1794" y="7"/>
                  </a:cubicBezTo>
                  <a:cubicBezTo>
                    <a:pt x="1342" y="93"/>
                    <a:pt x="1" y="1829"/>
                    <a:pt x="1" y="2037"/>
                  </a:cubicBezTo>
                  <a:cubicBezTo>
                    <a:pt x="29" y="2245"/>
                    <a:pt x="898" y="4161"/>
                    <a:pt x="898" y="4161"/>
                  </a:cubicBezTo>
                  <a:cubicBezTo>
                    <a:pt x="1262" y="4782"/>
                    <a:pt x="1501" y="4926"/>
                    <a:pt x="1719" y="4926"/>
                  </a:cubicBezTo>
                  <a:cubicBezTo>
                    <a:pt x="1805" y="4926"/>
                    <a:pt x="1888" y="4903"/>
                    <a:pt x="1974" y="4878"/>
                  </a:cubicBezTo>
                  <a:cubicBezTo>
                    <a:pt x="2268" y="4785"/>
                    <a:pt x="3882" y="3953"/>
                    <a:pt x="3918" y="3831"/>
                  </a:cubicBezTo>
                  <a:cubicBezTo>
                    <a:pt x="3947" y="3709"/>
                    <a:pt x="2777" y="868"/>
                    <a:pt x="2777" y="868"/>
                  </a:cubicBezTo>
                  <a:lnTo>
                    <a:pt x="2304" y="868"/>
                  </a:lnTo>
                  <a:lnTo>
                    <a:pt x="1852" y="215"/>
                  </a:lnTo>
                  <a:lnTo>
                    <a:pt x="1945" y="93"/>
                  </a:lnTo>
                  <a:cubicBezTo>
                    <a:pt x="1945" y="93"/>
                    <a:pt x="1918" y="0"/>
                    <a:pt x="1835"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214;p83"/>
            <p:cNvSpPr/>
            <p:nvPr/>
          </p:nvSpPr>
          <p:spPr>
            <a:xfrm>
              <a:off x="3859074" y="2375399"/>
              <a:ext cx="172826" cy="112073"/>
            </a:xfrm>
            <a:custGeom>
              <a:avLst/>
              <a:gdLst/>
              <a:ahLst/>
              <a:cxnLst/>
              <a:rect l="l" t="t" r="r" b="b"/>
              <a:pathLst>
                <a:path w="2125" h="1378" extrusionOk="0">
                  <a:moveTo>
                    <a:pt x="1945" y="0"/>
                  </a:moveTo>
                  <a:lnTo>
                    <a:pt x="1" y="1378"/>
                  </a:lnTo>
                  <a:lnTo>
                    <a:pt x="2125" y="596"/>
                  </a:lnTo>
                  <a:lnTo>
                    <a:pt x="2125" y="567"/>
                  </a:lnTo>
                  <a:lnTo>
                    <a:pt x="194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215;p83"/>
            <p:cNvSpPr/>
            <p:nvPr/>
          </p:nvSpPr>
          <p:spPr>
            <a:xfrm>
              <a:off x="3859074" y="2348560"/>
              <a:ext cx="152982" cy="143629"/>
            </a:xfrm>
            <a:custGeom>
              <a:avLst/>
              <a:gdLst/>
              <a:ahLst/>
              <a:cxnLst/>
              <a:rect l="l" t="t" r="r" b="b"/>
              <a:pathLst>
                <a:path w="1881" h="1766" extrusionOk="0">
                  <a:moveTo>
                    <a:pt x="1522" y="0"/>
                  </a:moveTo>
                  <a:lnTo>
                    <a:pt x="1" y="1765"/>
                  </a:lnTo>
                  <a:lnTo>
                    <a:pt x="1881" y="481"/>
                  </a:lnTo>
                  <a:lnTo>
                    <a:pt x="1852" y="452"/>
                  </a:lnTo>
                  <a:lnTo>
                    <a:pt x="152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216;p83"/>
            <p:cNvSpPr/>
            <p:nvPr/>
          </p:nvSpPr>
          <p:spPr>
            <a:xfrm>
              <a:off x="4150890" y="4121335"/>
              <a:ext cx="206660" cy="44000"/>
            </a:xfrm>
            <a:custGeom>
              <a:avLst/>
              <a:gdLst/>
              <a:ahLst/>
              <a:cxnLst/>
              <a:rect l="l" t="t" r="r" b="b"/>
              <a:pathLst>
                <a:path w="2541" h="541" extrusionOk="0">
                  <a:moveTo>
                    <a:pt x="2540" y="0"/>
                  </a:moveTo>
                  <a:lnTo>
                    <a:pt x="2540" y="0"/>
                  </a:lnTo>
                  <a:cubicBezTo>
                    <a:pt x="1897" y="149"/>
                    <a:pt x="1146" y="317"/>
                    <a:pt x="450" y="317"/>
                  </a:cubicBezTo>
                  <a:cubicBezTo>
                    <a:pt x="307" y="317"/>
                    <a:pt x="166" y="310"/>
                    <a:pt x="29" y="294"/>
                  </a:cubicBezTo>
                  <a:cubicBezTo>
                    <a:pt x="29" y="388"/>
                    <a:pt x="29" y="445"/>
                    <a:pt x="0" y="538"/>
                  </a:cubicBezTo>
                  <a:cubicBezTo>
                    <a:pt x="59" y="540"/>
                    <a:pt x="119" y="541"/>
                    <a:pt x="179" y="541"/>
                  </a:cubicBezTo>
                  <a:cubicBezTo>
                    <a:pt x="1077" y="541"/>
                    <a:pt x="2166" y="351"/>
                    <a:pt x="2361" y="237"/>
                  </a:cubicBezTo>
                  <a:cubicBezTo>
                    <a:pt x="2447" y="208"/>
                    <a:pt x="2511" y="115"/>
                    <a:pt x="2540"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217;p83"/>
            <p:cNvSpPr/>
            <p:nvPr/>
          </p:nvSpPr>
          <p:spPr>
            <a:xfrm>
              <a:off x="4140968" y="4046022"/>
              <a:ext cx="223576" cy="101175"/>
            </a:xfrm>
            <a:custGeom>
              <a:avLst/>
              <a:gdLst/>
              <a:ahLst/>
              <a:cxnLst/>
              <a:rect l="l" t="t" r="r" b="b"/>
              <a:pathLst>
                <a:path w="2749" h="1244" extrusionOk="0">
                  <a:moveTo>
                    <a:pt x="1557" y="1"/>
                  </a:moveTo>
                  <a:cubicBezTo>
                    <a:pt x="1557" y="1"/>
                    <a:pt x="632" y="359"/>
                    <a:pt x="180" y="474"/>
                  </a:cubicBezTo>
                  <a:cubicBezTo>
                    <a:pt x="122" y="474"/>
                    <a:pt x="58" y="503"/>
                    <a:pt x="0" y="503"/>
                  </a:cubicBezTo>
                  <a:cubicBezTo>
                    <a:pt x="93" y="747"/>
                    <a:pt x="151" y="983"/>
                    <a:pt x="151" y="1220"/>
                  </a:cubicBezTo>
                  <a:cubicBezTo>
                    <a:pt x="288" y="1236"/>
                    <a:pt x="429" y="1243"/>
                    <a:pt x="572" y="1243"/>
                  </a:cubicBezTo>
                  <a:cubicBezTo>
                    <a:pt x="1268" y="1243"/>
                    <a:pt x="2019" y="1075"/>
                    <a:pt x="2662" y="926"/>
                  </a:cubicBezTo>
                  <a:cubicBezTo>
                    <a:pt x="2748" y="625"/>
                    <a:pt x="2719" y="237"/>
                    <a:pt x="2719" y="237"/>
                  </a:cubicBezTo>
                  <a:lnTo>
                    <a:pt x="2719" y="237"/>
                  </a:lnTo>
                  <a:cubicBezTo>
                    <a:pt x="2593" y="255"/>
                    <a:pt x="2479" y="263"/>
                    <a:pt x="2376" y="263"/>
                  </a:cubicBezTo>
                  <a:cubicBezTo>
                    <a:pt x="1772" y="263"/>
                    <a:pt x="1557" y="1"/>
                    <a:pt x="1557" y="1"/>
                  </a:cubicBezTo>
                  <a:close/>
                </a:path>
              </a:pathLst>
            </a:custGeom>
            <a:solidFill>
              <a:srgbClr val="FE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218;p83"/>
            <p:cNvSpPr/>
            <p:nvPr/>
          </p:nvSpPr>
          <p:spPr>
            <a:xfrm>
              <a:off x="4072650" y="4086851"/>
              <a:ext cx="80598" cy="58476"/>
            </a:xfrm>
            <a:custGeom>
              <a:avLst/>
              <a:gdLst/>
              <a:ahLst/>
              <a:cxnLst/>
              <a:rect l="l" t="t" r="r" b="b"/>
              <a:pathLst>
                <a:path w="991" h="719" extrusionOk="0">
                  <a:moveTo>
                    <a:pt x="840" y="1"/>
                  </a:moveTo>
                  <a:cubicBezTo>
                    <a:pt x="575" y="94"/>
                    <a:pt x="180" y="245"/>
                    <a:pt x="1" y="424"/>
                  </a:cubicBezTo>
                  <a:cubicBezTo>
                    <a:pt x="302" y="603"/>
                    <a:pt x="632" y="690"/>
                    <a:pt x="991" y="718"/>
                  </a:cubicBezTo>
                  <a:cubicBezTo>
                    <a:pt x="991" y="481"/>
                    <a:pt x="933" y="245"/>
                    <a:pt x="840" y="1"/>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219;p83"/>
            <p:cNvSpPr/>
            <p:nvPr/>
          </p:nvSpPr>
          <p:spPr>
            <a:xfrm>
              <a:off x="4063296" y="4121335"/>
              <a:ext cx="89951" cy="43837"/>
            </a:xfrm>
            <a:custGeom>
              <a:avLst/>
              <a:gdLst/>
              <a:ahLst/>
              <a:cxnLst/>
              <a:rect l="l" t="t" r="r" b="b"/>
              <a:pathLst>
                <a:path w="1106" h="539" extrusionOk="0">
                  <a:moveTo>
                    <a:pt x="116" y="0"/>
                  </a:moveTo>
                  <a:lnTo>
                    <a:pt x="116" y="0"/>
                  </a:lnTo>
                  <a:cubicBezTo>
                    <a:pt x="1" y="115"/>
                    <a:pt x="1" y="266"/>
                    <a:pt x="295" y="388"/>
                  </a:cubicBezTo>
                  <a:cubicBezTo>
                    <a:pt x="474" y="474"/>
                    <a:pt x="776" y="538"/>
                    <a:pt x="1077" y="538"/>
                  </a:cubicBezTo>
                  <a:cubicBezTo>
                    <a:pt x="1106" y="445"/>
                    <a:pt x="1106" y="388"/>
                    <a:pt x="1106" y="294"/>
                  </a:cubicBezTo>
                  <a:cubicBezTo>
                    <a:pt x="747" y="266"/>
                    <a:pt x="417" y="179"/>
                    <a:pt x="116"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220;p83"/>
            <p:cNvSpPr/>
            <p:nvPr/>
          </p:nvSpPr>
          <p:spPr>
            <a:xfrm>
              <a:off x="4267600" y="4004625"/>
              <a:ext cx="94587" cy="62787"/>
            </a:xfrm>
            <a:custGeom>
              <a:avLst/>
              <a:gdLst/>
              <a:ahLst/>
              <a:cxnLst/>
              <a:rect l="l" t="t" r="r" b="b"/>
              <a:pathLst>
                <a:path w="1163" h="772" extrusionOk="0">
                  <a:moveTo>
                    <a:pt x="86" y="0"/>
                  </a:moveTo>
                  <a:lnTo>
                    <a:pt x="0" y="510"/>
                  </a:lnTo>
                  <a:cubicBezTo>
                    <a:pt x="0" y="510"/>
                    <a:pt x="215" y="772"/>
                    <a:pt x="819" y="772"/>
                  </a:cubicBezTo>
                  <a:cubicBezTo>
                    <a:pt x="922" y="772"/>
                    <a:pt x="1036" y="764"/>
                    <a:pt x="1162" y="746"/>
                  </a:cubicBezTo>
                  <a:lnTo>
                    <a:pt x="1162" y="115"/>
                  </a:lnTo>
                  <a:lnTo>
                    <a:pt x="86" y="0"/>
                  </a:lnTo>
                  <a:close/>
                </a:path>
              </a:pathLst>
            </a:custGeom>
            <a:solidFill>
              <a:srgbClr val="F9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221;p83"/>
            <p:cNvSpPr/>
            <p:nvPr/>
          </p:nvSpPr>
          <p:spPr>
            <a:xfrm>
              <a:off x="4627003" y="4048381"/>
              <a:ext cx="163473" cy="148265"/>
            </a:xfrm>
            <a:custGeom>
              <a:avLst/>
              <a:gdLst/>
              <a:ahLst/>
              <a:cxnLst/>
              <a:rect l="l" t="t" r="r" b="b"/>
              <a:pathLst>
                <a:path w="2010" h="1823" extrusionOk="0">
                  <a:moveTo>
                    <a:pt x="1974" y="0"/>
                  </a:moveTo>
                  <a:cubicBezTo>
                    <a:pt x="1436" y="596"/>
                    <a:pt x="754" y="1256"/>
                    <a:pt x="1" y="1615"/>
                  </a:cubicBezTo>
                  <a:cubicBezTo>
                    <a:pt x="65" y="1701"/>
                    <a:pt x="94" y="1765"/>
                    <a:pt x="123" y="1823"/>
                  </a:cubicBezTo>
                  <a:cubicBezTo>
                    <a:pt x="934" y="1371"/>
                    <a:pt x="1859" y="510"/>
                    <a:pt x="1945" y="330"/>
                  </a:cubicBezTo>
                  <a:cubicBezTo>
                    <a:pt x="2010" y="237"/>
                    <a:pt x="2010" y="115"/>
                    <a:pt x="1974"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222;p83"/>
            <p:cNvSpPr/>
            <p:nvPr/>
          </p:nvSpPr>
          <p:spPr>
            <a:xfrm>
              <a:off x="4586175" y="3999338"/>
              <a:ext cx="201373" cy="180390"/>
            </a:xfrm>
            <a:custGeom>
              <a:avLst/>
              <a:gdLst/>
              <a:ahLst/>
              <a:cxnLst/>
              <a:rect l="l" t="t" r="r" b="b"/>
              <a:pathLst>
                <a:path w="2476" h="2218" extrusionOk="0">
                  <a:moveTo>
                    <a:pt x="2153" y="1"/>
                  </a:moveTo>
                  <a:cubicBezTo>
                    <a:pt x="1690" y="403"/>
                    <a:pt x="1329" y="463"/>
                    <a:pt x="1155" y="463"/>
                  </a:cubicBezTo>
                  <a:cubicBezTo>
                    <a:pt x="1081" y="463"/>
                    <a:pt x="1041" y="453"/>
                    <a:pt x="1041" y="453"/>
                  </a:cubicBezTo>
                  <a:cubicBezTo>
                    <a:pt x="1041" y="453"/>
                    <a:pt x="474" y="1227"/>
                    <a:pt x="144" y="1557"/>
                  </a:cubicBezTo>
                  <a:cubicBezTo>
                    <a:pt x="87" y="1615"/>
                    <a:pt x="58" y="1651"/>
                    <a:pt x="1" y="1708"/>
                  </a:cubicBezTo>
                  <a:cubicBezTo>
                    <a:pt x="209" y="1859"/>
                    <a:pt x="388" y="2038"/>
                    <a:pt x="503" y="2218"/>
                  </a:cubicBezTo>
                  <a:cubicBezTo>
                    <a:pt x="1256" y="1859"/>
                    <a:pt x="1938" y="1199"/>
                    <a:pt x="2476" y="603"/>
                  </a:cubicBezTo>
                  <a:cubicBezTo>
                    <a:pt x="2390" y="331"/>
                    <a:pt x="2153" y="1"/>
                    <a:pt x="2153" y="1"/>
                  </a:cubicBezTo>
                  <a:close/>
                </a:path>
              </a:pathLst>
            </a:custGeom>
            <a:solidFill>
              <a:srgbClr val="FE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223;p83"/>
            <p:cNvSpPr/>
            <p:nvPr/>
          </p:nvSpPr>
          <p:spPr>
            <a:xfrm>
              <a:off x="4547054" y="4138252"/>
              <a:ext cx="80029" cy="63112"/>
            </a:xfrm>
            <a:custGeom>
              <a:avLst/>
              <a:gdLst/>
              <a:ahLst/>
              <a:cxnLst/>
              <a:rect l="l" t="t" r="r" b="b"/>
              <a:pathLst>
                <a:path w="984" h="776" extrusionOk="0">
                  <a:moveTo>
                    <a:pt x="482" y="0"/>
                  </a:moveTo>
                  <a:cubicBezTo>
                    <a:pt x="302" y="208"/>
                    <a:pt x="58" y="567"/>
                    <a:pt x="1" y="775"/>
                  </a:cubicBezTo>
                  <a:cubicBezTo>
                    <a:pt x="331" y="775"/>
                    <a:pt x="661" y="689"/>
                    <a:pt x="984" y="510"/>
                  </a:cubicBezTo>
                  <a:cubicBezTo>
                    <a:pt x="869" y="330"/>
                    <a:pt x="690" y="151"/>
                    <a:pt x="482" y="0"/>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224;p83"/>
            <p:cNvSpPr/>
            <p:nvPr/>
          </p:nvSpPr>
          <p:spPr>
            <a:xfrm>
              <a:off x="4544940" y="4179649"/>
              <a:ext cx="92066" cy="44162"/>
            </a:xfrm>
            <a:custGeom>
              <a:avLst/>
              <a:gdLst/>
              <a:ahLst/>
              <a:cxnLst/>
              <a:rect l="l" t="t" r="r" b="b"/>
              <a:pathLst>
                <a:path w="1132" h="543" extrusionOk="0">
                  <a:moveTo>
                    <a:pt x="1010" y="1"/>
                  </a:moveTo>
                  <a:cubicBezTo>
                    <a:pt x="687" y="180"/>
                    <a:pt x="357" y="266"/>
                    <a:pt x="27" y="266"/>
                  </a:cubicBezTo>
                  <a:cubicBezTo>
                    <a:pt x="1" y="428"/>
                    <a:pt x="68" y="543"/>
                    <a:pt x="303" y="543"/>
                  </a:cubicBezTo>
                  <a:cubicBezTo>
                    <a:pt x="328" y="543"/>
                    <a:pt x="356" y="541"/>
                    <a:pt x="386" y="539"/>
                  </a:cubicBezTo>
                  <a:cubicBezTo>
                    <a:pt x="594" y="510"/>
                    <a:pt x="866" y="388"/>
                    <a:pt x="1132" y="209"/>
                  </a:cubicBezTo>
                  <a:cubicBezTo>
                    <a:pt x="1103" y="151"/>
                    <a:pt x="1074" y="87"/>
                    <a:pt x="1010" y="1"/>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225;p83"/>
            <p:cNvSpPr/>
            <p:nvPr/>
          </p:nvSpPr>
          <p:spPr>
            <a:xfrm>
              <a:off x="4653842" y="3955582"/>
              <a:ext cx="107437" cy="81493"/>
            </a:xfrm>
            <a:custGeom>
              <a:avLst/>
              <a:gdLst/>
              <a:ahLst/>
              <a:cxnLst/>
              <a:rect l="l" t="t" r="r" b="b"/>
              <a:pathLst>
                <a:path w="1321" h="1002" extrusionOk="0">
                  <a:moveTo>
                    <a:pt x="991" y="0"/>
                  </a:moveTo>
                  <a:lnTo>
                    <a:pt x="1" y="510"/>
                  </a:lnTo>
                  <a:lnTo>
                    <a:pt x="209" y="991"/>
                  </a:lnTo>
                  <a:cubicBezTo>
                    <a:pt x="209" y="991"/>
                    <a:pt x="249" y="1001"/>
                    <a:pt x="323" y="1001"/>
                  </a:cubicBezTo>
                  <a:cubicBezTo>
                    <a:pt x="497" y="1001"/>
                    <a:pt x="858" y="941"/>
                    <a:pt x="1321" y="539"/>
                  </a:cubicBezTo>
                  <a:lnTo>
                    <a:pt x="991" y="0"/>
                  </a:lnTo>
                  <a:close/>
                </a:path>
              </a:pathLst>
            </a:custGeom>
            <a:solidFill>
              <a:srgbClr val="F9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226;p83"/>
            <p:cNvSpPr/>
            <p:nvPr/>
          </p:nvSpPr>
          <p:spPr>
            <a:xfrm>
              <a:off x="4170084" y="2708532"/>
              <a:ext cx="58476" cy="116790"/>
            </a:xfrm>
            <a:custGeom>
              <a:avLst/>
              <a:gdLst/>
              <a:ahLst/>
              <a:cxnLst/>
              <a:rect l="l" t="t" r="r" b="b"/>
              <a:pathLst>
                <a:path w="719" h="1436" extrusionOk="0">
                  <a:moveTo>
                    <a:pt x="94" y="1"/>
                  </a:moveTo>
                  <a:cubicBezTo>
                    <a:pt x="94" y="1"/>
                    <a:pt x="58" y="482"/>
                    <a:pt x="1" y="927"/>
                  </a:cubicBezTo>
                  <a:cubicBezTo>
                    <a:pt x="274" y="1077"/>
                    <a:pt x="482" y="1228"/>
                    <a:pt x="690" y="1436"/>
                  </a:cubicBezTo>
                  <a:lnTo>
                    <a:pt x="718" y="87"/>
                  </a:lnTo>
                  <a:lnTo>
                    <a:pt x="94" y="1"/>
                  </a:lnTo>
                  <a:close/>
                </a:path>
              </a:pathLst>
            </a:custGeom>
            <a:solidFill>
              <a:srgbClr val="EF9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227;p83"/>
            <p:cNvSpPr/>
            <p:nvPr/>
          </p:nvSpPr>
          <p:spPr>
            <a:xfrm>
              <a:off x="3873388" y="2662173"/>
              <a:ext cx="352810" cy="339471"/>
            </a:xfrm>
            <a:custGeom>
              <a:avLst/>
              <a:gdLst/>
              <a:ahLst/>
              <a:cxnLst/>
              <a:rect l="l" t="t" r="r" b="b"/>
              <a:pathLst>
                <a:path w="4338" h="4174" extrusionOk="0">
                  <a:moveTo>
                    <a:pt x="1919" y="0"/>
                  </a:moveTo>
                  <a:cubicBezTo>
                    <a:pt x="1710" y="0"/>
                    <a:pt x="1769" y="657"/>
                    <a:pt x="1769" y="657"/>
                  </a:cubicBezTo>
                  <a:cubicBezTo>
                    <a:pt x="1769" y="657"/>
                    <a:pt x="1689" y="668"/>
                    <a:pt x="1567" y="668"/>
                  </a:cubicBezTo>
                  <a:cubicBezTo>
                    <a:pt x="1333" y="668"/>
                    <a:pt x="948" y="628"/>
                    <a:pt x="693" y="392"/>
                  </a:cubicBezTo>
                  <a:cubicBezTo>
                    <a:pt x="538" y="249"/>
                    <a:pt x="416" y="185"/>
                    <a:pt x="345" y="185"/>
                  </a:cubicBezTo>
                  <a:cubicBezTo>
                    <a:pt x="251" y="185"/>
                    <a:pt x="245" y="295"/>
                    <a:pt x="363" y="478"/>
                  </a:cubicBezTo>
                  <a:cubicBezTo>
                    <a:pt x="600" y="779"/>
                    <a:pt x="1080" y="808"/>
                    <a:pt x="1080" y="836"/>
                  </a:cubicBezTo>
                  <a:cubicBezTo>
                    <a:pt x="1080" y="841"/>
                    <a:pt x="1070" y="844"/>
                    <a:pt x="1051" y="844"/>
                  </a:cubicBezTo>
                  <a:cubicBezTo>
                    <a:pt x="925" y="844"/>
                    <a:pt x="419" y="729"/>
                    <a:pt x="212" y="392"/>
                  </a:cubicBezTo>
                  <a:cubicBezTo>
                    <a:pt x="167" y="327"/>
                    <a:pt x="133" y="300"/>
                    <a:pt x="111" y="300"/>
                  </a:cubicBezTo>
                  <a:cubicBezTo>
                    <a:pt x="1" y="300"/>
                    <a:pt x="180" y="979"/>
                    <a:pt x="628" y="1080"/>
                  </a:cubicBezTo>
                  <a:cubicBezTo>
                    <a:pt x="1195" y="1195"/>
                    <a:pt x="1317" y="1260"/>
                    <a:pt x="1317" y="1260"/>
                  </a:cubicBezTo>
                  <a:cubicBezTo>
                    <a:pt x="1317" y="1260"/>
                    <a:pt x="2006" y="2487"/>
                    <a:pt x="2451" y="3053"/>
                  </a:cubicBezTo>
                  <a:cubicBezTo>
                    <a:pt x="2813" y="3507"/>
                    <a:pt x="3152" y="4173"/>
                    <a:pt x="3781" y="4173"/>
                  </a:cubicBezTo>
                  <a:cubicBezTo>
                    <a:pt x="3938" y="4173"/>
                    <a:pt x="4112" y="4132"/>
                    <a:pt x="4309" y="4036"/>
                  </a:cubicBezTo>
                  <a:lnTo>
                    <a:pt x="4338" y="2006"/>
                  </a:lnTo>
                  <a:cubicBezTo>
                    <a:pt x="4130" y="1798"/>
                    <a:pt x="3922" y="1647"/>
                    <a:pt x="3649" y="1497"/>
                  </a:cubicBezTo>
                  <a:cubicBezTo>
                    <a:pt x="3620" y="1913"/>
                    <a:pt x="3563" y="2307"/>
                    <a:pt x="3498" y="2307"/>
                  </a:cubicBezTo>
                  <a:cubicBezTo>
                    <a:pt x="3383" y="2271"/>
                    <a:pt x="2035" y="693"/>
                    <a:pt x="2035" y="693"/>
                  </a:cubicBezTo>
                  <a:cubicBezTo>
                    <a:pt x="2035" y="693"/>
                    <a:pt x="2157" y="62"/>
                    <a:pt x="1949" y="4"/>
                  </a:cubicBezTo>
                  <a:cubicBezTo>
                    <a:pt x="1938" y="1"/>
                    <a:pt x="1928" y="0"/>
                    <a:pt x="1919" y="0"/>
                  </a:cubicBezTo>
                  <a:close/>
                </a:path>
              </a:pathLst>
            </a:custGeom>
            <a:solidFill>
              <a:srgbClr val="F9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228;p83"/>
            <p:cNvSpPr/>
            <p:nvPr/>
          </p:nvSpPr>
          <p:spPr>
            <a:xfrm>
              <a:off x="3924464" y="1837475"/>
              <a:ext cx="598182" cy="431212"/>
            </a:xfrm>
            <a:custGeom>
              <a:avLst/>
              <a:gdLst/>
              <a:ahLst/>
              <a:cxnLst/>
              <a:rect l="l" t="t" r="r" b="b"/>
              <a:pathLst>
                <a:path w="7355" h="5302" extrusionOk="0">
                  <a:moveTo>
                    <a:pt x="5688" y="1"/>
                  </a:moveTo>
                  <a:cubicBezTo>
                    <a:pt x="5522" y="1"/>
                    <a:pt x="5145" y="638"/>
                    <a:pt x="5145" y="638"/>
                  </a:cubicBezTo>
                  <a:cubicBezTo>
                    <a:pt x="5118" y="638"/>
                    <a:pt x="5091" y="118"/>
                    <a:pt x="4916" y="118"/>
                  </a:cubicBezTo>
                  <a:cubicBezTo>
                    <a:pt x="4902" y="118"/>
                    <a:pt x="4887" y="122"/>
                    <a:pt x="4872" y="128"/>
                  </a:cubicBezTo>
                  <a:cubicBezTo>
                    <a:pt x="4664" y="214"/>
                    <a:pt x="4908" y="724"/>
                    <a:pt x="4908" y="724"/>
                  </a:cubicBezTo>
                  <a:cubicBezTo>
                    <a:pt x="4908" y="724"/>
                    <a:pt x="4485" y="724"/>
                    <a:pt x="3172" y="609"/>
                  </a:cubicBezTo>
                  <a:cubicBezTo>
                    <a:pt x="3076" y="598"/>
                    <a:pt x="2984" y="593"/>
                    <a:pt x="2897" y="593"/>
                  </a:cubicBezTo>
                  <a:cubicBezTo>
                    <a:pt x="1791" y="593"/>
                    <a:pt x="1378" y="1412"/>
                    <a:pt x="1378" y="1412"/>
                  </a:cubicBezTo>
                  <a:cubicBezTo>
                    <a:pt x="1378" y="1412"/>
                    <a:pt x="567" y="1506"/>
                    <a:pt x="273" y="1951"/>
                  </a:cubicBezTo>
                  <a:cubicBezTo>
                    <a:pt x="0" y="2431"/>
                    <a:pt x="632" y="2460"/>
                    <a:pt x="632" y="2460"/>
                  </a:cubicBezTo>
                  <a:cubicBezTo>
                    <a:pt x="632" y="2460"/>
                    <a:pt x="481" y="2611"/>
                    <a:pt x="359" y="2969"/>
                  </a:cubicBezTo>
                  <a:cubicBezTo>
                    <a:pt x="302" y="3206"/>
                    <a:pt x="388" y="3299"/>
                    <a:pt x="510" y="3328"/>
                  </a:cubicBezTo>
                  <a:cubicBezTo>
                    <a:pt x="560" y="3347"/>
                    <a:pt x="613" y="3354"/>
                    <a:pt x="662" y="3354"/>
                  </a:cubicBezTo>
                  <a:cubicBezTo>
                    <a:pt x="760" y="3354"/>
                    <a:pt x="840" y="3328"/>
                    <a:pt x="840" y="3328"/>
                  </a:cubicBezTo>
                  <a:lnTo>
                    <a:pt x="840" y="3328"/>
                  </a:lnTo>
                  <a:cubicBezTo>
                    <a:pt x="840" y="3328"/>
                    <a:pt x="747" y="3414"/>
                    <a:pt x="747" y="3716"/>
                  </a:cubicBezTo>
                  <a:cubicBezTo>
                    <a:pt x="774" y="3879"/>
                    <a:pt x="922" y="3926"/>
                    <a:pt x="1085" y="3926"/>
                  </a:cubicBezTo>
                  <a:cubicBezTo>
                    <a:pt x="1308" y="3926"/>
                    <a:pt x="1557" y="3838"/>
                    <a:pt x="1557" y="3838"/>
                  </a:cubicBezTo>
                  <a:lnTo>
                    <a:pt x="5920" y="5301"/>
                  </a:lnTo>
                  <a:cubicBezTo>
                    <a:pt x="5920" y="5301"/>
                    <a:pt x="6522" y="5093"/>
                    <a:pt x="6637" y="5029"/>
                  </a:cubicBezTo>
                  <a:cubicBezTo>
                    <a:pt x="6759" y="4942"/>
                    <a:pt x="6938" y="4641"/>
                    <a:pt x="7060" y="4433"/>
                  </a:cubicBezTo>
                  <a:cubicBezTo>
                    <a:pt x="7118" y="4311"/>
                    <a:pt x="7146" y="4103"/>
                    <a:pt x="7175" y="3895"/>
                  </a:cubicBezTo>
                  <a:cubicBezTo>
                    <a:pt x="7204" y="3658"/>
                    <a:pt x="7204" y="3414"/>
                    <a:pt x="7204" y="3414"/>
                  </a:cubicBezTo>
                  <a:cubicBezTo>
                    <a:pt x="7204" y="3414"/>
                    <a:pt x="7354" y="3120"/>
                    <a:pt x="7354" y="2697"/>
                  </a:cubicBezTo>
                  <a:cubicBezTo>
                    <a:pt x="7354" y="2252"/>
                    <a:pt x="6759" y="2130"/>
                    <a:pt x="6666" y="1685"/>
                  </a:cubicBezTo>
                  <a:cubicBezTo>
                    <a:pt x="6608" y="1233"/>
                    <a:pt x="5532" y="788"/>
                    <a:pt x="5532" y="788"/>
                  </a:cubicBezTo>
                  <a:cubicBezTo>
                    <a:pt x="5532" y="788"/>
                    <a:pt x="5862" y="250"/>
                    <a:pt x="5740" y="35"/>
                  </a:cubicBezTo>
                  <a:cubicBezTo>
                    <a:pt x="5727" y="11"/>
                    <a:pt x="5709" y="1"/>
                    <a:pt x="5688" y="1"/>
                  </a:cubicBezTo>
                  <a:close/>
                </a:path>
              </a:pathLst>
            </a:custGeom>
            <a:solidFill>
              <a:srgbClr val="C1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229;p83"/>
            <p:cNvSpPr/>
            <p:nvPr/>
          </p:nvSpPr>
          <p:spPr>
            <a:xfrm>
              <a:off x="4165448" y="2423791"/>
              <a:ext cx="546863" cy="681871"/>
            </a:xfrm>
            <a:custGeom>
              <a:avLst/>
              <a:gdLst/>
              <a:ahLst/>
              <a:cxnLst/>
              <a:rect l="l" t="t" r="r" b="b"/>
              <a:pathLst>
                <a:path w="6724" h="8384" extrusionOk="0">
                  <a:moveTo>
                    <a:pt x="4457" y="0"/>
                  </a:moveTo>
                  <a:cubicBezTo>
                    <a:pt x="4433" y="0"/>
                    <a:pt x="4420" y="1"/>
                    <a:pt x="4420" y="1"/>
                  </a:cubicBezTo>
                  <a:cubicBezTo>
                    <a:pt x="3931" y="496"/>
                    <a:pt x="3218" y="686"/>
                    <a:pt x="2629" y="686"/>
                  </a:cubicBezTo>
                  <a:cubicBezTo>
                    <a:pt x="2501" y="686"/>
                    <a:pt x="2380" y="677"/>
                    <a:pt x="2268" y="661"/>
                  </a:cubicBezTo>
                  <a:cubicBezTo>
                    <a:pt x="1823" y="575"/>
                    <a:pt x="2239" y="273"/>
                    <a:pt x="2239" y="273"/>
                  </a:cubicBezTo>
                  <a:lnTo>
                    <a:pt x="2239" y="273"/>
                  </a:lnTo>
                  <a:cubicBezTo>
                    <a:pt x="1586" y="359"/>
                    <a:pt x="1342" y="481"/>
                    <a:pt x="747" y="1199"/>
                  </a:cubicBezTo>
                  <a:cubicBezTo>
                    <a:pt x="180" y="1945"/>
                    <a:pt x="1" y="3473"/>
                    <a:pt x="1" y="3473"/>
                  </a:cubicBezTo>
                  <a:lnTo>
                    <a:pt x="539" y="3588"/>
                  </a:lnTo>
                  <a:cubicBezTo>
                    <a:pt x="237" y="5532"/>
                    <a:pt x="804" y="8374"/>
                    <a:pt x="804" y="8374"/>
                  </a:cubicBezTo>
                  <a:cubicBezTo>
                    <a:pt x="804" y="8374"/>
                    <a:pt x="783" y="8383"/>
                    <a:pt x="788" y="8383"/>
                  </a:cubicBezTo>
                  <a:cubicBezTo>
                    <a:pt x="800" y="8383"/>
                    <a:pt x="932" y="8340"/>
                    <a:pt x="1644" y="8072"/>
                  </a:cubicBezTo>
                  <a:cubicBezTo>
                    <a:pt x="1983" y="7953"/>
                    <a:pt x="2498" y="7913"/>
                    <a:pt x="3034" y="7913"/>
                  </a:cubicBezTo>
                  <a:cubicBezTo>
                    <a:pt x="4105" y="7913"/>
                    <a:pt x="5260" y="8072"/>
                    <a:pt x="5260" y="8072"/>
                  </a:cubicBezTo>
                  <a:cubicBezTo>
                    <a:pt x="5260" y="8072"/>
                    <a:pt x="5561" y="7211"/>
                    <a:pt x="5590" y="6314"/>
                  </a:cubicBezTo>
                  <a:cubicBezTo>
                    <a:pt x="5590" y="5418"/>
                    <a:pt x="5410" y="3588"/>
                    <a:pt x="5410" y="3588"/>
                  </a:cubicBezTo>
                  <a:cubicBezTo>
                    <a:pt x="6278" y="3265"/>
                    <a:pt x="6723" y="2663"/>
                    <a:pt x="6723" y="2663"/>
                  </a:cubicBezTo>
                  <a:cubicBezTo>
                    <a:pt x="6723" y="2663"/>
                    <a:pt x="6458" y="1916"/>
                    <a:pt x="6035" y="933"/>
                  </a:cubicBezTo>
                  <a:cubicBezTo>
                    <a:pt x="5662" y="46"/>
                    <a:pt x="4661" y="0"/>
                    <a:pt x="4457" y="0"/>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230;p83"/>
            <p:cNvSpPr/>
            <p:nvPr/>
          </p:nvSpPr>
          <p:spPr>
            <a:xfrm>
              <a:off x="4230839" y="3065982"/>
              <a:ext cx="505954" cy="957335"/>
            </a:xfrm>
            <a:custGeom>
              <a:avLst/>
              <a:gdLst/>
              <a:ahLst/>
              <a:cxnLst/>
              <a:rect l="l" t="t" r="r" b="b"/>
              <a:pathLst>
                <a:path w="6221" h="11771" extrusionOk="0">
                  <a:moveTo>
                    <a:pt x="2799" y="1"/>
                  </a:moveTo>
                  <a:cubicBezTo>
                    <a:pt x="2550" y="1"/>
                    <a:pt x="2275" y="10"/>
                    <a:pt x="1973" y="33"/>
                  </a:cubicBezTo>
                  <a:cubicBezTo>
                    <a:pt x="388" y="119"/>
                    <a:pt x="0" y="478"/>
                    <a:pt x="0" y="478"/>
                  </a:cubicBezTo>
                  <a:cubicBezTo>
                    <a:pt x="0" y="478"/>
                    <a:pt x="122" y="4696"/>
                    <a:pt x="93" y="5529"/>
                  </a:cubicBezTo>
                  <a:cubicBezTo>
                    <a:pt x="29" y="6368"/>
                    <a:pt x="93" y="11477"/>
                    <a:pt x="93" y="11477"/>
                  </a:cubicBezTo>
                  <a:cubicBezTo>
                    <a:pt x="437" y="11701"/>
                    <a:pt x="753" y="11771"/>
                    <a:pt x="1013" y="11771"/>
                  </a:cubicBezTo>
                  <a:cubicBezTo>
                    <a:pt x="1453" y="11771"/>
                    <a:pt x="1736" y="11570"/>
                    <a:pt x="1736" y="11570"/>
                  </a:cubicBezTo>
                  <a:lnTo>
                    <a:pt x="2246" y="6246"/>
                  </a:lnTo>
                  <a:cubicBezTo>
                    <a:pt x="2246" y="6246"/>
                    <a:pt x="2303" y="7265"/>
                    <a:pt x="2540" y="7982"/>
                  </a:cubicBezTo>
                  <a:cubicBezTo>
                    <a:pt x="2784" y="8729"/>
                    <a:pt x="4994" y="11570"/>
                    <a:pt x="4994" y="11570"/>
                  </a:cubicBezTo>
                  <a:lnTo>
                    <a:pt x="6221" y="10938"/>
                  </a:lnTo>
                  <a:lnTo>
                    <a:pt x="4334" y="6454"/>
                  </a:lnTo>
                  <a:cubicBezTo>
                    <a:pt x="4334" y="6454"/>
                    <a:pt x="4549" y="3082"/>
                    <a:pt x="4606" y="1855"/>
                  </a:cubicBezTo>
                  <a:cubicBezTo>
                    <a:pt x="4664" y="600"/>
                    <a:pt x="4456" y="176"/>
                    <a:pt x="4456" y="176"/>
                  </a:cubicBezTo>
                  <a:cubicBezTo>
                    <a:pt x="4456" y="176"/>
                    <a:pt x="3882" y="1"/>
                    <a:pt x="2799" y="1"/>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231;p83"/>
            <p:cNvSpPr/>
            <p:nvPr/>
          </p:nvSpPr>
          <p:spPr>
            <a:xfrm>
              <a:off x="4605450" y="2640295"/>
              <a:ext cx="123784" cy="182749"/>
            </a:xfrm>
            <a:custGeom>
              <a:avLst/>
              <a:gdLst/>
              <a:ahLst/>
              <a:cxnLst/>
              <a:rect l="l" t="t" r="r" b="b"/>
              <a:pathLst>
                <a:path w="1522" h="2247" extrusionOk="0">
                  <a:moveTo>
                    <a:pt x="1313" y="1"/>
                  </a:moveTo>
                  <a:cubicBezTo>
                    <a:pt x="1313" y="1"/>
                    <a:pt x="625" y="747"/>
                    <a:pt x="0" y="926"/>
                  </a:cubicBezTo>
                  <a:cubicBezTo>
                    <a:pt x="0" y="926"/>
                    <a:pt x="237" y="1737"/>
                    <a:pt x="388" y="2246"/>
                  </a:cubicBezTo>
                  <a:cubicBezTo>
                    <a:pt x="718" y="1679"/>
                    <a:pt x="1019" y="1141"/>
                    <a:pt x="1521" y="747"/>
                  </a:cubicBezTo>
                  <a:cubicBezTo>
                    <a:pt x="1407" y="302"/>
                    <a:pt x="1313" y="1"/>
                    <a:pt x="1313" y="1"/>
                  </a:cubicBezTo>
                  <a:close/>
                </a:path>
              </a:pathLst>
            </a:custGeom>
            <a:solidFill>
              <a:srgbClr val="EF9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232;p83"/>
            <p:cNvSpPr/>
            <p:nvPr/>
          </p:nvSpPr>
          <p:spPr>
            <a:xfrm>
              <a:off x="4522574" y="2700968"/>
              <a:ext cx="231140" cy="455285"/>
            </a:xfrm>
            <a:custGeom>
              <a:avLst/>
              <a:gdLst/>
              <a:ahLst/>
              <a:cxnLst/>
              <a:rect l="l" t="t" r="r" b="b"/>
              <a:pathLst>
                <a:path w="2842" h="5598" extrusionOk="0">
                  <a:moveTo>
                    <a:pt x="2540" y="1"/>
                  </a:moveTo>
                  <a:cubicBezTo>
                    <a:pt x="2038" y="395"/>
                    <a:pt x="1737" y="933"/>
                    <a:pt x="1407" y="1500"/>
                  </a:cubicBezTo>
                  <a:cubicBezTo>
                    <a:pt x="1435" y="1615"/>
                    <a:pt x="1464" y="1708"/>
                    <a:pt x="1464" y="1794"/>
                  </a:cubicBezTo>
                  <a:cubicBezTo>
                    <a:pt x="1529" y="2124"/>
                    <a:pt x="0" y="4786"/>
                    <a:pt x="0" y="4786"/>
                  </a:cubicBezTo>
                  <a:cubicBezTo>
                    <a:pt x="0" y="4786"/>
                    <a:pt x="244" y="5238"/>
                    <a:pt x="747" y="5597"/>
                  </a:cubicBezTo>
                  <a:cubicBezTo>
                    <a:pt x="747" y="5597"/>
                    <a:pt x="2784" y="3294"/>
                    <a:pt x="2813" y="2010"/>
                  </a:cubicBezTo>
                  <a:cubicBezTo>
                    <a:pt x="2842" y="1321"/>
                    <a:pt x="2691" y="575"/>
                    <a:pt x="2540" y="1"/>
                  </a:cubicBezTo>
                  <a:close/>
                </a:path>
              </a:pathLst>
            </a:custGeom>
            <a:solidFill>
              <a:srgbClr val="F9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233;p83"/>
            <p:cNvSpPr/>
            <p:nvPr/>
          </p:nvSpPr>
          <p:spPr>
            <a:xfrm>
              <a:off x="4405863" y="2135066"/>
              <a:ext cx="39201" cy="78646"/>
            </a:xfrm>
            <a:custGeom>
              <a:avLst/>
              <a:gdLst/>
              <a:ahLst/>
              <a:cxnLst/>
              <a:rect l="l" t="t" r="r" b="b"/>
              <a:pathLst>
                <a:path w="482" h="967" extrusionOk="0">
                  <a:moveTo>
                    <a:pt x="313" y="0"/>
                  </a:moveTo>
                  <a:cubicBezTo>
                    <a:pt x="187" y="0"/>
                    <a:pt x="77" y="132"/>
                    <a:pt x="29" y="265"/>
                  </a:cubicBezTo>
                  <a:cubicBezTo>
                    <a:pt x="1" y="387"/>
                    <a:pt x="29" y="501"/>
                    <a:pt x="65" y="623"/>
                  </a:cubicBezTo>
                  <a:cubicBezTo>
                    <a:pt x="94" y="745"/>
                    <a:pt x="151" y="896"/>
                    <a:pt x="244" y="953"/>
                  </a:cubicBezTo>
                  <a:cubicBezTo>
                    <a:pt x="254" y="963"/>
                    <a:pt x="264" y="966"/>
                    <a:pt x="271" y="966"/>
                  </a:cubicBezTo>
                  <a:cubicBezTo>
                    <a:pt x="286" y="966"/>
                    <a:pt x="292" y="953"/>
                    <a:pt x="273" y="953"/>
                  </a:cubicBezTo>
                  <a:lnTo>
                    <a:pt x="273" y="925"/>
                  </a:lnTo>
                  <a:cubicBezTo>
                    <a:pt x="209" y="803"/>
                    <a:pt x="151" y="681"/>
                    <a:pt x="123" y="537"/>
                  </a:cubicBezTo>
                  <a:cubicBezTo>
                    <a:pt x="98" y="382"/>
                    <a:pt x="116" y="92"/>
                    <a:pt x="317" y="92"/>
                  </a:cubicBezTo>
                  <a:cubicBezTo>
                    <a:pt x="348" y="92"/>
                    <a:pt x="384" y="99"/>
                    <a:pt x="424" y="114"/>
                  </a:cubicBezTo>
                  <a:cubicBezTo>
                    <a:pt x="481" y="114"/>
                    <a:pt x="481" y="57"/>
                    <a:pt x="453" y="57"/>
                  </a:cubicBezTo>
                  <a:cubicBezTo>
                    <a:pt x="405" y="17"/>
                    <a:pt x="358" y="0"/>
                    <a:pt x="313"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234;p83"/>
            <p:cNvSpPr/>
            <p:nvPr/>
          </p:nvSpPr>
          <p:spPr>
            <a:xfrm>
              <a:off x="4412126" y="2162962"/>
              <a:ext cx="35216" cy="25212"/>
            </a:xfrm>
            <a:custGeom>
              <a:avLst/>
              <a:gdLst/>
              <a:ahLst/>
              <a:cxnLst/>
              <a:rect l="l" t="t" r="r" b="b"/>
              <a:pathLst>
                <a:path w="433" h="310" extrusionOk="0">
                  <a:moveTo>
                    <a:pt x="310" y="1"/>
                  </a:moveTo>
                  <a:cubicBezTo>
                    <a:pt x="234" y="1"/>
                    <a:pt x="170" y="31"/>
                    <a:pt x="103" y="72"/>
                  </a:cubicBezTo>
                  <a:cubicBezTo>
                    <a:pt x="52" y="123"/>
                    <a:pt x="1" y="203"/>
                    <a:pt x="31" y="281"/>
                  </a:cubicBezTo>
                  <a:lnTo>
                    <a:pt x="31" y="281"/>
                  </a:lnTo>
                  <a:cubicBezTo>
                    <a:pt x="18" y="282"/>
                    <a:pt x="23" y="287"/>
                    <a:pt x="46" y="309"/>
                  </a:cubicBezTo>
                  <a:cubicBezTo>
                    <a:pt x="46" y="309"/>
                    <a:pt x="74" y="309"/>
                    <a:pt x="74" y="280"/>
                  </a:cubicBezTo>
                  <a:cubicBezTo>
                    <a:pt x="46" y="194"/>
                    <a:pt x="103" y="158"/>
                    <a:pt x="167" y="101"/>
                  </a:cubicBezTo>
                  <a:cubicBezTo>
                    <a:pt x="225" y="44"/>
                    <a:pt x="311" y="72"/>
                    <a:pt x="404" y="44"/>
                  </a:cubicBezTo>
                  <a:cubicBezTo>
                    <a:pt x="433" y="44"/>
                    <a:pt x="433" y="15"/>
                    <a:pt x="404" y="15"/>
                  </a:cubicBezTo>
                  <a:cubicBezTo>
                    <a:pt x="370" y="5"/>
                    <a:pt x="339" y="1"/>
                    <a:pt x="310"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235;p83"/>
            <p:cNvSpPr/>
            <p:nvPr/>
          </p:nvSpPr>
          <p:spPr>
            <a:xfrm>
              <a:off x="4216931" y="2081875"/>
              <a:ext cx="121344" cy="54572"/>
            </a:xfrm>
            <a:custGeom>
              <a:avLst/>
              <a:gdLst/>
              <a:ahLst/>
              <a:cxnLst/>
              <a:rect l="l" t="t" r="r" b="b"/>
              <a:pathLst>
                <a:path w="1492" h="671" extrusionOk="0">
                  <a:moveTo>
                    <a:pt x="430" y="1"/>
                  </a:moveTo>
                  <a:cubicBezTo>
                    <a:pt x="371" y="1"/>
                    <a:pt x="324" y="16"/>
                    <a:pt x="293" y="51"/>
                  </a:cubicBezTo>
                  <a:cubicBezTo>
                    <a:pt x="56" y="323"/>
                    <a:pt x="200" y="381"/>
                    <a:pt x="200" y="381"/>
                  </a:cubicBezTo>
                  <a:cubicBezTo>
                    <a:pt x="200" y="381"/>
                    <a:pt x="181" y="375"/>
                    <a:pt x="155" y="375"/>
                  </a:cubicBezTo>
                  <a:cubicBezTo>
                    <a:pt x="96" y="375"/>
                    <a:pt x="0" y="403"/>
                    <a:pt x="20" y="589"/>
                  </a:cubicBezTo>
                  <a:cubicBezTo>
                    <a:pt x="28" y="648"/>
                    <a:pt x="64" y="670"/>
                    <a:pt x="124" y="670"/>
                  </a:cubicBezTo>
                  <a:cubicBezTo>
                    <a:pt x="301" y="670"/>
                    <a:pt x="689" y="474"/>
                    <a:pt x="1177" y="474"/>
                  </a:cubicBezTo>
                  <a:cubicBezTo>
                    <a:pt x="1278" y="474"/>
                    <a:pt x="1383" y="482"/>
                    <a:pt x="1491" y="503"/>
                  </a:cubicBezTo>
                  <a:cubicBezTo>
                    <a:pt x="1491" y="503"/>
                    <a:pt x="770" y="1"/>
                    <a:pt x="430" y="1"/>
                  </a:cubicBezTo>
                  <a:close/>
                </a:path>
              </a:pathLst>
            </a:custGeom>
            <a:solidFill>
              <a:srgbClr val="CD7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236;p83"/>
            <p:cNvSpPr/>
            <p:nvPr/>
          </p:nvSpPr>
          <p:spPr>
            <a:xfrm>
              <a:off x="4058091" y="2141897"/>
              <a:ext cx="87592" cy="75393"/>
            </a:xfrm>
            <a:custGeom>
              <a:avLst/>
              <a:gdLst/>
              <a:ahLst/>
              <a:cxnLst/>
              <a:rect l="l" t="t" r="r" b="b"/>
              <a:pathLst>
                <a:path w="1077" h="927" extrusionOk="0">
                  <a:moveTo>
                    <a:pt x="498" y="1"/>
                  </a:moveTo>
                  <a:cubicBezTo>
                    <a:pt x="237" y="1"/>
                    <a:pt x="0" y="927"/>
                    <a:pt x="0" y="927"/>
                  </a:cubicBezTo>
                  <a:cubicBezTo>
                    <a:pt x="424" y="389"/>
                    <a:pt x="1077" y="389"/>
                    <a:pt x="962" y="209"/>
                  </a:cubicBezTo>
                  <a:cubicBezTo>
                    <a:pt x="916" y="142"/>
                    <a:pt x="871" y="121"/>
                    <a:pt x="832" y="121"/>
                  </a:cubicBezTo>
                  <a:cubicBezTo>
                    <a:pt x="766" y="121"/>
                    <a:pt x="718" y="181"/>
                    <a:pt x="718" y="181"/>
                  </a:cubicBezTo>
                  <a:cubicBezTo>
                    <a:pt x="718" y="181"/>
                    <a:pt x="782" y="30"/>
                    <a:pt x="510" y="1"/>
                  </a:cubicBezTo>
                  <a:cubicBezTo>
                    <a:pt x="506" y="1"/>
                    <a:pt x="502" y="1"/>
                    <a:pt x="498" y="1"/>
                  </a:cubicBezTo>
                  <a:close/>
                </a:path>
              </a:pathLst>
            </a:custGeom>
            <a:solidFill>
              <a:srgbClr val="CD7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237;p83"/>
            <p:cNvSpPr/>
            <p:nvPr/>
          </p:nvSpPr>
          <p:spPr>
            <a:xfrm>
              <a:off x="4036457" y="2003635"/>
              <a:ext cx="493754" cy="477244"/>
            </a:xfrm>
            <a:custGeom>
              <a:avLst/>
              <a:gdLst/>
              <a:ahLst/>
              <a:cxnLst/>
              <a:rect l="l" t="t" r="r" b="b"/>
              <a:pathLst>
                <a:path w="6071" h="5868" extrusionOk="0">
                  <a:moveTo>
                    <a:pt x="4844" y="2749"/>
                  </a:moveTo>
                  <a:lnTo>
                    <a:pt x="4815" y="2778"/>
                  </a:lnTo>
                  <a:lnTo>
                    <a:pt x="4815" y="2749"/>
                  </a:lnTo>
                  <a:close/>
                  <a:moveTo>
                    <a:pt x="3021" y="1"/>
                  </a:moveTo>
                  <a:cubicBezTo>
                    <a:pt x="3021" y="1"/>
                    <a:pt x="1315" y="1223"/>
                    <a:pt x="425" y="1223"/>
                  </a:cubicBezTo>
                  <a:cubicBezTo>
                    <a:pt x="403" y="1223"/>
                    <a:pt x="381" y="1222"/>
                    <a:pt x="360" y="1221"/>
                  </a:cubicBezTo>
                  <a:cubicBezTo>
                    <a:pt x="360" y="1221"/>
                    <a:pt x="209" y="1522"/>
                    <a:pt x="1" y="1730"/>
                  </a:cubicBezTo>
                  <a:cubicBezTo>
                    <a:pt x="1" y="1730"/>
                    <a:pt x="388" y="2986"/>
                    <a:pt x="446" y="3732"/>
                  </a:cubicBezTo>
                  <a:cubicBezTo>
                    <a:pt x="539" y="4485"/>
                    <a:pt x="1644" y="5023"/>
                    <a:pt x="2691" y="5052"/>
                  </a:cubicBezTo>
                  <a:cubicBezTo>
                    <a:pt x="2734" y="5055"/>
                    <a:pt x="2777" y="5057"/>
                    <a:pt x="2819" y="5057"/>
                  </a:cubicBezTo>
                  <a:cubicBezTo>
                    <a:pt x="3128" y="5057"/>
                    <a:pt x="3412" y="4966"/>
                    <a:pt x="3646" y="4808"/>
                  </a:cubicBezTo>
                  <a:lnTo>
                    <a:pt x="3825" y="5497"/>
                  </a:lnTo>
                  <a:cubicBezTo>
                    <a:pt x="3739" y="5561"/>
                    <a:pt x="3674" y="5590"/>
                    <a:pt x="3617" y="5619"/>
                  </a:cubicBezTo>
                  <a:cubicBezTo>
                    <a:pt x="3495" y="5741"/>
                    <a:pt x="3560" y="5798"/>
                    <a:pt x="4184" y="5855"/>
                  </a:cubicBezTo>
                  <a:cubicBezTo>
                    <a:pt x="4247" y="5864"/>
                    <a:pt x="4310" y="5868"/>
                    <a:pt x="4373" y="5868"/>
                  </a:cubicBezTo>
                  <a:cubicBezTo>
                    <a:pt x="5214" y="5868"/>
                    <a:pt x="6071" y="5167"/>
                    <a:pt x="6071" y="5167"/>
                  </a:cubicBezTo>
                  <a:lnTo>
                    <a:pt x="6071" y="5167"/>
                  </a:lnTo>
                  <a:cubicBezTo>
                    <a:pt x="6071" y="5167"/>
                    <a:pt x="6062" y="5168"/>
                    <a:pt x="6047" y="5168"/>
                  </a:cubicBezTo>
                  <a:cubicBezTo>
                    <a:pt x="5965" y="5168"/>
                    <a:pt x="5684" y="5142"/>
                    <a:pt x="5533" y="4808"/>
                  </a:cubicBezTo>
                  <a:cubicBezTo>
                    <a:pt x="5468" y="4693"/>
                    <a:pt x="5382" y="4421"/>
                    <a:pt x="5289" y="4126"/>
                  </a:cubicBezTo>
                  <a:cubicBezTo>
                    <a:pt x="5174" y="3588"/>
                    <a:pt x="5023" y="2957"/>
                    <a:pt x="4995" y="2720"/>
                  </a:cubicBezTo>
                  <a:cubicBezTo>
                    <a:pt x="5174" y="2627"/>
                    <a:pt x="5439" y="2447"/>
                    <a:pt x="5353" y="1974"/>
                  </a:cubicBezTo>
                  <a:cubicBezTo>
                    <a:pt x="5273" y="1572"/>
                    <a:pt x="5048" y="1479"/>
                    <a:pt x="4855" y="1479"/>
                  </a:cubicBezTo>
                  <a:cubicBezTo>
                    <a:pt x="4686" y="1479"/>
                    <a:pt x="4543" y="1551"/>
                    <a:pt x="4543" y="1551"/>
                  </a:cubicBezTo>
                  <a:cubicBezTo>
                    <a:pt x="4543" y="1551"/>
                    <a:pt x="4184" y="1192"/>
                    <a:pt x="4184" y="833"/>
                  </a:cubicBezTo>
                  <a:cubicBezTo>
                    <a:pt x="4184" y="833"/>
                    <a:pt x="4051" y="989"/>
                    <a:pt x="3935" y="989"/>
                  </a:cubicBezTo>
                  <a:cubicBezTo>
                    <a:pt x="3906" y="989"/>
                    <a:pt x="3878" y="980"/>
                    <a:pt x="3854" y="955"/>
                  </a:cubicBezTo>
                  <a:cubicBezTo>
                    <a:pt x="3739" y="833"/>
                    <a:pt x="3768" y="446"/>
                    <a:pt x="3768" y="446"/>
                  </a:cubicBezTo>
                  <a:lnTo>
                    <a:pt x="3768" y="446"/>
                  </a:lnTo>
                  <a:cubicBezTo>
                    <a:pt x="3768" y="446"/>
                    <a:pt x="3671" y="868"/>
                    <a:pt x="3464" y="868"/>
                  </a:cubicBezTo>
                  <a:cubicBezTo>
                    <a:pt x="3412" y="868"/>
                    <a:pt x="3353" y="842"/>
                    <a:pt x="3287" y="776"/>
                  </a:cubicBezTo>
                  <a:cubicBezTo>
                    <a:pt x="2928" y="446"/>
                    <a:pt x="3021" y="1"/>
                    <a:pt x="3021" y="1"/>
                  </a:cubicBezTo>
                  <a:close/>
                </a:path>
              </a:pathLst>
            </a:custGeom>
            <a:solidFill>
              <a:srgbClr val="FCC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238;p83"/>
            <p:cNvSpPr/>
            <p:nvPr/>
          </p:nvSpPr>
          <p:spPr>
            <a:xfrm>
              <a:off x="4192288" y="2297728"/>
              <a:ext cx="55548" cy="50913"/>
            </a:xfrm>
            <a:custGeom>
              <a:avLst/>
              <a:gdLst/>
              <a:ahLst/>
              <a:cxnLst/>
              <a:rect l="l" t="t" r="r" b="b"/>
              <a:pathLst>
                <a:path w="683" h="626" extrusionOk="0">
                  <a:moveTo>
                    <a:pt x="567" y="1"/>
                  </a:moveTo>
                  <a:lnTo>
                    <a:pt x="539" y="30"/>
                  </a:lnTo>
                  <a:lnTo>
                    <a:pt x="503" y="30"/>
                  </a:lnTo>
                  <a:lnTo>
                    <a:pt x="503" y="87"/>
                  </a:lnTo>
                  <a:cubicBezTo>
                    <a:pt x="539" y="116"/>
                    <a:pt x="567" y="152"/>
                    <a:pt x="567" y="180"/>
                  </a:cubicBezTo>
                  <a:cubicBezTo>
                    <a:pt x="596" y="209"/>
                    <a:pt x="596" y="238"/>
                    <a:pt x="596" y="266"/>
                  </a:cubicBezTo>
                  <a:lnTo>
                    <a:pt x="596" y="360"/>
                  </a:lnTo>
                  <a:cubicBezTo>
                    <a:pt x="596" y="360"/>
                    <a:pt x="596" y="388"/>
                    <a:pt x="567" y="417"/>
                  </a:cubicBezTo>
                  <a:cubicBezTo>
                    <a:pt x="567" y="417"/>
                    <a:pt x="567" y="446"/>
                    <a:pt x="539" y="446"/>
                  </a:cubicBezTo>
                  <a:cubicBezTo>
                    <a:pt x="539" y="474"/>
                    <a:pt x="503" y="474"/>
                    <a:pt x="503" y="510"/>
                  </a:cubicBezTo>
                  <a:cubicBezTo>
                    <a:pt x="474" y="510"/>
                    <a:pt x="445" y="539"/>
                    <a:pt x="445" y="539"/>
                  </a:cubicBezTo>
                  <a:lnTo>
                    <a:pt x="323" y="539"/>
                  </a:lnTo>
                  <a:cubicBezTo>
                    <a:pt x="295" y="539"/>
                    <a:pt x="266" y="539"/>
                    <a:pt x="266" y="510"/>
                  </a:cubicBezTo>
                  <a:cubicBezTo>
                    <a:pt x="237" y="510"/>
                    <a:pt x="209" y="510"/>
                    <a:pt x="209" y="474"/>
                  </a:cubicBezTo>
                  <a:cubicBezTo>
                    <a:pt x="180" y="446"/>
                    <a:pt x="144" y="446"/>
                    <a:pt x="144" y="417"/>
                  </a:cubicBezTo>
                  <a:cubicBezTo>
                    <a:pt x="115" y="388"/>
                    <a:pt x="87" y="360"/>
                    <a:pt x="87" y="331"/>
                  </a:cubicBezTo>
                  <a:cubicBezTo>
                    <a:pt x="87" y="295"/>
                    <a:pt x="29" y="295"/>
                    <a:pt x="29" y="295"/>
                  </a:cubicBezTo>
                  <a:cubicBezTo>
                    <a:pt x="1" y="295"/>
                    <a:pt x="1" y="331"/>
                    <a:pt x="1" y="360"/>
                  </a:cubicBezTo>
                  <a:cubicBezTo>
                    <a:pt x="58" y="474"/>
                    <a:pt x="115" y="568"/>
                    <a:pt x="237" y="625"/>
                  </a:cubicBezTo>
                  <a:lnTo>
                    <a:pt x="388" y="625"/>
                  </a:lnTo>
                  <a:cubicBezTo>
                    <a:pt x="445" y="625"/>
                    <a:pt x="474" y="625"/>
                    <a:pt x="503" y="596"/>
                  </a:cubicBezTo>
                  <a:cubicBezTo>
                    <a:pt x="567" y="568"/>
                    <a:pt x="596" y="539"/>
                    <a:pt x="625" y="510"/>
                  </a:cubicBezTo>
                  <a:cubicBezTo>
                    <a:pt x="653" y="446"/>
                    <a:pt x="682" y="417"/>
                    <a:pt x="682" y="360"/>
                  </a:cubicBezTo>
                  <a:lnTo>
                    <a:pt x="682" y="209"/>
                  </a:lnTo>
                  <a:cubicBezTo>
                    <a:pt x="653" y="152"/>
                    <a:pt x="625" y="87"/>
                    <a:pt x="596" y="30"/>
                  </a:cubicBezTo>
                  <a:lnTo>
                    <a:pt x="567" y="1"/>
                  </a:ln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239;p83"/>
            <p:cNvSpPr/>
            <p:nvPr/>
          </p:nvSpPr>
          <p:spPr>
            <a:xfrm>
              <a:off x="4265242" y="2205010"/>
              <a:ext cx="36273" cy="51401"/>
            </a:xfrm>
            <a:custGeom>
              <a:avLst/>
              <a:gdLst/>
              <a:ahLst/>
              <a:cxnLst/>
              <a:rect l="l" t="t" r="r" b="b"/>
              <a:pathLst>
                <a:path w="446" h="632" extrusionOk="0">
                  <a:moveTo>
                    <a:pt x="180" y="0"/>
                  </a:moveTo>
                  <a:cubicBezTo>
                    <a:pt x="58" y="0"/>
                    <a:pt x="0" y="151"/>
                    <a:pt x="29" y="330"/>
                  </a:cubicBezTo>
                  <a:cubicBezTo>
                    <a:pt x="29" y="510"/>
                    <a:pt x="144" y="632"/>
                    <a:pt x="266" y="632"/>
                  </a:cubicBezTo>
                  <a:cubicBezTo>
                    <a:pt x="359" y="603"/>
                    <a:pt x="445" y="452"/>
                    <a:pt x="417" y="302"/>
                  </a:cubicBezTo>
                  <a:cubicBezTo>
                    <a:pt x="417" y="122"/>
                    <a:pt x="295" y="0"/>
                    <a:pt x="180"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240;p83"/>
            <p:cNvSpPr/>
            <p:nvPr/>
          </p:nvSpPr>
          <p:spPr>
            <a:xfrm>
              <a:off x="4111770" y="2217210"/>
              <a:ext cx="36842" cy="51482"/>
            </a:xfrm>
            <a:custGeom>
              <a:avLst/>
              <a:gdLst/>
              <a:ahLst/>
              <a:cxnLst/>
              <a:rect l="l" t="t" r="r" b="b"/>
              <a:pathLst>
                <a:path w="453" h="633" extrusionOk="0">
                  <a:moveTo>
                    <a:pt x="209" y="1"/>
                  </a:moveTo>
                  <a:cubicBezTo>
                    <a:pt x="94" y="30"/>
                    <a:pt x="0" y="180"/>
                    <a:pt x="29" y="331"/>
                  </a:cubicBezTo>
                  <a:cubicBezTo>
                    <a:pt x="58" y="510"/>
                    <a:pt x="151" y="632"/>
                    <a:pt x="273" y="632"/>
                  </a:cubicBezTo>
                  <a:cubicBezTo>
                    <a:pt x="388" y="632"/>
                    <a:pt x="452" y="482"/>
                    <a:pt x="452" y="302"/>
                  </a:cubicBezTo>
                  <a:cubicBezTo>
                    <a:pt x="417" y="123"/>
                    <a:pt x="330" y="1"/>
                    <a:pt x="209"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241;p83"/>
            <p:cNvSpPr/>
            <p:nvPr/>
          </p:nvSpPr>
          <p:spPr>
            <a:xfrm>
              <a:off x="4170084" y="2188094"/>
              <a:ext cx="39201" cy="112073"/>
            </a:xfrm>
            <a:custGeom>
              <a:avLst/>
              <a:gdLst/>
              <a:ahLst/>
              <a:cxnLst/>
              <a:rect l="l" t="t" r="r" b="b"/>
              <a:pathLst>
                <a:path w="482" h="1378" extrusionOk="0">
                  <a:moveTo>
                    <a:pt x="302" y="0"/>
                  </a:moveTo>
                  <a:cubicBezTo>
                    <a:pt x="302" y="29"/>
                    <a:pt x="274" y="29"/>
                    <a:pt x="274" y="65"/>
                  </a:cubicBezTo>
                  <a:cubicBezTo>
                    <a:pt x="302" y="244"/>
                    <a:pt x="331" y="452"/>
                    <a:pt x="331" y="631"/>
                  </a:cubicBezTo>
                  <a:lnTo>
                    <a:pt x="331" y="746"/>
                  </a:lnTo>
                  <a:cubicBezTo>
                    <a:pt x="302" y="732"/>
                    <a:pt x="265" y="725"/>
                    <a:pt x="223" y="725"/>
                  </a:cubicBezTo>
                  <a:cubicBezTo>
                    <a:pt x="182" y="725"/>
                    <a:pt x="137" y="732"/>
                    <a:pt x="94" y="746"/>
                  </a:cubicBezTo>
                  <a:cubicBezTo>
                    <a:pt x="58" y="782"/>
                    <a:pt x="30" y="811"/>
                    <a:pt x="1" y="868"/>
                  </a:cubicBezTo>
                  <a:lnTo>
                    <a:pt x="1" y="990"/>
                  </a:lnTo>
                  <a:cubicBezTo>
                    <a:pt x="1" y="1048"/>
                    <a:pt x="1" y="1076"/>
                    <a:pt x="30" y="1141"/>
                  </a:cubicBezTo>
                  <a:cubicBezTo>
                    <a:pt x="30" y="1170"/>
                    <a:pt x="58" y="1227"/>
                    <a:pt x="94" y="1256"/>
                  </a:cubicBezTo>
                  <a:cubicBezTo>
                    <a:pt x="123" y="1284"/>
                    <a:pt x="180" y="1320"/>
                    <a:pt x="238" y="1349"/>
                  </a:cubicBezTo>
                  <a:cubicBezTo>
                    <a:pt x="274" y="1349"/>
                    <a:pt x="331" y="1378"/>
                    <a:pt x="388" y="1378"/>
                  </a:cubicBezTo>
                  <a:cubicBezTo>
                    <a:pt x="417" y="1378"/>
                    <a:pt x="417" y="1349"/>
                    <a:pt x="453" y="1349"/>
                  </a:cubicBezTo>
                  <a:lnTo>
                    <a:pt x="453" y="1284"/>
                  </a:lnTo>
                  <a:cubicBezTo>
                    <a:pt x="453" y="1256"/>
                    <a:pt x="417" y="1227"/>
                    <a:pt x="388" y="1227"/>
                  </a:cubicBezTo>
                  <a:lnTo>
                    <a:pt x="331" y="1227"/>
                  </a:lnTo>
                  <a:cubicBezTo>
                    <a:pt x="302" y="1227"/>
                    <a:pt x="302" y="1227"/>
                    <a:pt x="274" y="1198"/>
                  </a:cubicBezTo>
                  <a:cubicBezTo>
                    <a:pt x="238" y="1198"/>
                    <a:pt x="238" y="1198"/>
                    <a:pt x="209" y="1170"/>
                  </a:cubicBezTo>
                  <a:lnTo>
                    <a:pt x="180" y="1141"/>
                  </a:lnTo>
                  <a:cubicBezTo>
                    <a:pt x="152" y="1105"/>
                    <a:pt x="152" y="1076"/>
                    <a:pt x="152" y="1048"/>
                  </a:cubicBezTo>
                  <a:cubicBezTo>
                    <a:pt x="123" y="1048"/>
                    <a:pt x="123" y="1019"/>
                    <a:pt x="123" y="990"/>
                  </a:cubicBezTo>
                  <a:lnTo>
                    <a:pt x="123" y="962"/>
                  </a:lnTo>
                  <a:cubicBezTo>
                    <a:pt x="123" y="926"/>
                    <a:pt x="123" y="926"/>
                    <a:pt x="152" y="926"/>
                  </a:cubicBezTo>
                  <a:lnTo>
                    <a:pt x="152" y="897"/>
                  </a:lnTo>
                  <a:cubicBezTo>
                    <a:pt x="152" y="897"/>
                    <a:pt x="152" y="868"/>
                    <a:pt x="180" y="868"/>
                  </a:cubicBezTo>
                  <a:lnTo>
                    <a:pt x="302" y="868"/>
                  </a:lnTo>
                  <a:cubicBezTo>
                    <a:pt x="331" y="868"/>
                    <a:pt x="360" y="868"/>
                    <a:pt x="388" y="897"/>
                  </a:cubicBezTo>
                  <a:cubicBezTo>
                    <a:pt x="417" y="897"/>
                    <a:pt x="482" y="868"/>
                    <a:pt x="482" y="840"/>
                  </a:cubicBezTo>
                  <a:cubicBezTo>
                    <a:pt x="482" y="603"/>
                    <a:pt x="453" y="359"/>
                    <a:pt x="417" y="122"/>
                  </a:cubicBezTo>
                  <a:lnTo>
                    <a:pt x="417" y="65"/>
                  </a:lnTo>
                  <a:cubicBezTo>
                    <a:pt x="417" y="29"/>
                    <a:pt x="417" y="29"/>
                    <a:pt x="388" y="0"/>
                  </a:cubicBezTo>
                  <a:close/>
                </a:path>
              </a:pathLst>
            </a:custGeom>
            <a:solidFill>
              <a:srgbClr val="7E3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242;p83"/>
            <p:cNvSpPr/>
            <p:nvPr/>
          </p:nvSpPr>
          <p:spPr>
            <a:xfrm>
              <a:off x="4233116" y="2112781"/>
              <a:ext cx="95237" cy="43268"/>
            </a:xfrm>
            <a:custGeom>
              <a:avLst/>
              <a:gdLst/>
              <a:ahLst/>
              <a:cxnLst/>
              <a:rect l="l" t="t" r="r" b="b"/>
              <a:pathLst>
                <a:path w="1171" h="532" extrusionOk="0">
                  <a:moveTo>
                    <a:pt x="395" y="1"/>
                  </a:moveTo>
                  <a:cubicBezTo>
                    <a:pt x="273" y="1"/>
                    <a:pt x="180" y="1"/>
                    <a:pt x="94" y="58"/>
                  </a:cubicBezTo>
                  <a:cubicBezTo>
                    <a:pt x="37" y="94"/>
                    <a:pt x="1" y="151"/>
                    <a:pt x="37" y="209"/>
                  </a:cubicBezTo>
                  <a:cubicBezTo>
                    <a:pt x="65" y="237"/>
                    <a:pt x="94" y="273"/>
                    <a:pt x="151" y="273"/>
                  </a:cubicBezTo>
                  <a:cubicBezTo>
                    <a:pt x="180" y="237"/>
                    <a:pt x="245" y="237"/>
                    <a:pt x="273" y="237"/>
                  </a:cubicBezTo>
                  <a:cubicBezTo>
                    <a:pt x="302" y="237"/>
                    <a:pt x="331" y="209"/>
                    <a:pt x="360" y="209"/>
                  </a:cubicBezTo>
                  <a:cubicBezTo>
                    <a:pt x="453" y="209"/>
                    <a:pt x="510" y="209"/>
                    <a:pt x="603" y="237"/>
                  </a:cubicBezTo>
                  <a:cubicBezTo>
                    <a:pt x="661" y="237"/>
                    <a:pt x="718" y="273"/>
                    <a:pt x="812" y="302"/>
                  </a:cubicBezTo>
                  <a:cubicBezTo>
                    <a:pt x="869" y="331"/>
                    <a:pt x="934" y="359"/>
                    <a:pt x="962" y="417"/>
                  </a:cubicBezTo>
                  <a:cubicBezTo>
                    <a:pt x="1020" y="453"/>
                    <a:pt x="1048" y="481"/>
                    <a:pt x="1077" y="510"/>
                  </a:cubicBezTo>
                  <a:cubicBezTo>
                    <a:pt x="1077" y="524"/>
                    <a:pt x="1086" y="531"/>
                    <a:pt x="1099" y="531"/>
                  </a:cubicBezTo>
                  <a:cubicBezTo>
                    <a:pt x="1111" y="531"/>
                    <a:pt x="1127" y="524"/>
                    <a:pt x="1142" y="510"/>
                  </a:cubicBezTo>
                  <a:cubicBezTo>
                    <a:pt x="1170" y="510"/>
                    <a:pt x="1170" y="481"/>
                    <a:pt x="1142" y="453"/>
                  </a:cubicBezTo>
                  <a:cubicBezTo>
                    <a:pt x="1077" y="388"/>
                    <a:pt x="1020" y="302"/>
                    <a:pt x="934" y="237"/>
                  </a:cubicBezTo>
                  <a:cubicBezTo>
                    <a:pt x="869" y="180"/>
                    <a:pt x="783" y="123"/>
                    <a:pt x="690" y="94"/>
                  </a:cubicBezTo>
                  <a:cubicBezTo>
                    <a:pt x="661" y="58"/>
                    <a:pt x="603" y="29"/>
                    <a:pt x="539" y="29"/>
                  </a:cubicBezTo>
                  <a:cubicBezTo>
                    <a:pt x="482" y="1"/>
                    <a:pt x="453" y="1"/>
                    <a:pt x="395" y="1"/>
                  </a:cubicBezTo>
                  <a:close/>
                </a:path>
              </a:pathLst>
            </a:custGeom>
            <a:solidFill>
              <a:srgbClr val="C1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243;p83"/>
            <p:cNvSpPr/>
            <p:nvPr/>
          </p:nvSpPr>
          <p:spPr>
            <a:xfrm>
              <a:off x="4072650" y="2131080"/>
              <a:ext cx="70676" cy="57094"/>
            </a:xfrm>
            <a:custGeom>
              <a:avLst/>
              <a:gdLst/>
              <a:ahLst/>
              <a:cxnLst/>
              <a:rect l="l" t="t" r="r" b="b"/>
              <a:pathLst>
                <a:path w="869" h="702" extrusionOk="0">
                  <a:moveTo>
                    <a:pt x="699" y="1"/>
                  </a:moveTo>
                  <a:cubicBezTo>
                    <a:pt x="628" y="1"/>
                    <a:pt x="556" y="23"/>
                    <a:pt x="510" y="48"/>
                  </a:cubicBezTo>
                  <a:cubicBezTo>
                    <a:pt x="453" y="77"/>
                    <a:pt x="424" y="77"/>
                    <a:pt x="395" y="106"/>
                  </a:cubicBezTo>
                  <a:cubicBezTo>
                    <a:pt x="331" y="134"/>
                    <a:pt x="302" y="163"/>
                    <a:pt x="273" y="192"/>
                  </a:cubicBezTo>
                  <a:cubicBezTo>
                    <a:pt x="216" y="256"/>
                    <a:pt x="151" y="342"/>
                    <a:pt x="123" y="407"/>
                  </a:cubicBezTo>
                  <a:cubicBezTo>
                    <a:pt x="65" y="464"/>
                    <a:pt x="37" y="550"/>
                    <a:pt x="1" y="644"/>
                  </a:cubicBezTo>
                  <a:cubicBezTo>
                    <a:pt x="1" y="672"/>
                    <a:pt x="1" y="672"/>
                    <a:pt x="37" y="701"/>
                  </a:cubicBezTo>
                  <a:cubicBezTo>
                    <a:pt x="65" y="701"/>
                    <a:pt x="94" y="701"/>
                    <a:pt x="94" y="672"/>
                  </a:cubicBezTo>
                  <a:cubicBezTo>
                    <a:pt x="94" y="615"/>
                    <a:pt x="123" y="586"/>
                    <a:pt x="151" y="550"/>
                  </a:cubicBezTo>
                  <a:cubicBezTo>
                    <a:pt x="180" y="493"/>
                    <a:pt x="216" y="464"/>
                    <a:pt x="245" y="407"/>
                  </a:cubicBezTo>
                  <a:cubicBezTo>
                    <a:pt x="302" y="371"/>
                    <a:pt x="359" y="314"/>
                    <a:pt x="395" y="285"/>
                  </a:cubicBezTo>
                  <a:cubicBezTo>
                    <a:pt x="453" y="256"/>
                    <a:pt x="510" y="256"/>
                    <a:pt x="575" y="228"/>
                  </a:cubicBezTo>
                  <a:cubicBezTo>
                    <a:pt x="603" y="228"/>
                    <a:pt x="632" y="228"/>
                    <a:pt x="661" y="192"/>
                  </a:cubicBezTo>
                  <a:lnTo>
                    <a:pt x="783" y="192"/>
                  </a:lnTo>
                  <a:cubicBezTo>
                    <a:pt x="811" y="192"/>
                    <a:pt x="840" y="163"/>
                    <a:pt x="869" y="106"/>
                  </a:cubicBezTo>
                  <a:cubicBezTo>
                    <a:pt x="869" y="77"/>
                    <a:pt x="811" y="12"/>
                    <a:pt x="783" y="12"/>
                  </a:cubicBezTo>
                  <a:cubicBezTo>
                    <a:pt x="756" y="4"/>
                    <a:pt x="728" y="1"/>
                    <a:pt x="699" y="1"/>
                  </a:cubicBezTo>
                  <a:close/>
                </a:path>
              </a:pathLst>
            </a:custGeom>
            <a:solidFill>
              <a:srgbClr val="C1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Cloud Callout 89"/>
          <p:cNvSpPr/>
          <p:nvPr/>
        </p:nvSpPr>
        <p:spPr>
          <a:xfrm>
            <a:off x="4114800" y="1809750"/>
            <a:ext cx="3276600" cy="1752600"/>
          </a:xfrm>
          <a:prstGeom prst="cloudCallout">
            <a:avLst>
              <a:gd name="adj1" fmla="val 66688"/>
              <a:gd name="adj2" fmla="val 129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FF0000"/>
                </a:solidFill>
                <a:latin typeface="Patrick Hand" charset="0"/>
              </a:rPr>
              <a:t>Cho </a:t>
            </a:r>
            <a:r>
              <a:rPr lang="en-US" sz="2000" b="1" i="1" dirty="0" err="1">
                <a:solidFill>
                  <a:srgbClr val="FF0000"/>
                </a:solidFill>
                <a:latin typeface="Patrick Hand" charset="0"/>
              </a:rPr>
              <a:t>biết</a:t>
            </a:r>
            <a:r>
              <a:rPr lang="en-US" sz="2000" b="1" i="1" dirty="0">
                <a:solidFill>
                  <a:srgbClr val="FF0000"/>
                </a:solidFill>
                <a:latin typeface="Patrick Hand" charset="0"/>
              </a:rPr>
              <a:t> </a:t>
            </a:r>
            <a:r>
              <a:rPr lang="en-US" sz="2000" b="1" i="1" dirty="0" err="1">
                <a:solidFill>
                  <a:srgbClr val="FF0000"/>
                </a:solidFill>
                <a:latin typeface="Patrick Hand" charset="0"/>
              </a:rPr>
              <a:t>lễ</a:t>
            </a:r>
            <a:r>
              <a:rPr lang="en-US" sz="2000" b="1" i="1" dirty="0">
                <a:solidFill>
                  <a:srgbClr val="FF0000"/>
                </a:solidFill>
                <a:latin typeface="Patrick Hand" charset="0"/>
              </a:rPr>
              <a:t> </a:t>
            </a:r>
            <a:r>
              <a:rPr lang="en-US" sz="2000" b="1" i="1" dirty="0" err="1">
                <a:solidFill>
                  <a:srgbClr val="FF0000"/>
                </a:solidFill>
                <a:latin typeface="Patrick Hand" charset="0"/>
              </a:rPr>
              <a:t>hội</a:t>
            </a:r>
            <a:r>
              <a:rPr lang="en-US" sz="2000" b="1" i="1" dirty="0">
                <a:solidFill>
                  <a:srgbClr val="FF0000"/>
                </a:solidFill>
                <a:latin typeface="Patrick Hand" charset="0"/>
              </a:rPr>
              <a:t> </a:t>
            </a:r>
            <a:r>
              <a:rPr lang="en-US" sz="2000" b="1" i="1" dirty="0" err="1">
                <a:solidFill>
                  <a:srgbClr val="FF0000"/>
                </a:solidFill>
                <a:latin typeface="Patrick Hand" charset="0"/>
              </a:rPr>
              <a:t>của</a:t>
            </a:r>
            <a:r>
              <a:rPr lang="en-US" sz="2000" b="1" i="1" dirty="0">
                <a:solidFill>
                  <a:srgbClr val="FF0000"/>
                </a:solidFill>
                <a:latin typeface="Patrick Hand" charset="0"/>
              </a:rPr>
              <a:t> </a:t>
            </a:r>
            <a:r>
              <a:rPr lang="en-US" sz="2000" b="1" i="1" dirty="0" err="1">
                <a:solidFill>
                  <a:srgbClr val="FF0000"/>
                </a:solidFill>
                <a:latin typeface="Patrick Hand" charset="0"/>
              </a:rPr>
              <a:t>người</a:t>
            </a:r>
            <a:r>
              <a:rPr lang="en-US" sz="2000" b="1" i="1" dirty="0">
                <a:solidFill>
                  <a:srgbClr val="FF0000"/>
                </a:solidFill>
                <a:latin typeface="Patrick Hand" charset="0"/>
              </a:rPr>
              <a:t> </a:t>
            </a:r>
            <a:r>
              <a:rPr lang="en-US" sz="2000" b="1" i="1" dirty="0" err="1">
                <a:solidFill>
                  <a:srgbClr val="FF0000"/>
                </a:solidFill>
                <a:latin typeface="Patrick Hand" charset="0"/>
              </a:rPr>
              <a:t>Chăm</a:t>
            </a:r>
            <a:r>
              <a:rPr lang="en-US" sz="2000" b="1" i="1" dirty="0">
                <a:solidFill>
                  <a:srgbClr val="FF0000"/>
                </a:solidFill>
                <a:latin typeface="Patrick Hand"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14"/>
                                        </p:tgtEl>
                                        <p:attrNameLst>
                                          <p:attrName>style.visibility</p:attrName>
                                        </p:attrNameLst>
                                      </p:cBhvr>
                                      <p:to>
                                        <p:strVal val="visible"/>
                                      </p:to>
                                    </p:set>
                                    <p:anim calcmode="lin" valueType="num">
                                      <p:cBhvr>
                                        <p:cTn id="13" dur="500" fill="hold"/>
                                        <p:tgtEl>
                                          <p:spTgt spid="114"/>
                                        </p:tgtEl>
                                        <p:attrNameLst>
                                          <p:attrName>ppt_w</p:attrName>
                                        </p:attrNameLst>
                                      </p:cBhvr>
                                      <p:tavLst>
                                        <p:tav tm="0">
                                          <p:val>
                                            <p:fltVal val="0"/>
                                          </p:val>
                                        </p:tav>
                                        <p:tav tm="100000">
                                          <p:val>
                                            <p:strVal val="#ppt_w"/>
                                          </p:val>
                                        </p:tav>
                                      </p:tavLst>
                                    </p:anim>
                                    <p:anim calcmode="lin" valueType="num">
                                      <p:cBhvr>
                                        <p:cTn id="14" dur="500" fill="hold"/>
                                        <p:tgtEl>
                                          <p:spTgt spid="114"/>
                                        </p:tgtEl>
                                        <p:attrNameLst>
                                          <p:attrName>ppt_h</p:attrName>
                                        </p:attrNameLst>
                                      </p:cBhvr>
                                      <p:tavLst>
                                        <p:tav tm="0">
                                          <p:val>
                                            <p:fltVal val="0"/>
                                          </p:val>
                                        </p:tav>
                                        <p:tav tm="100000">
                                          <p:val>
                                            <p:strVal val="#ppt_h"/>
                                          </p:val>
                                        </p:tav>
                                      </p:tavLst>
                                    </p:anim>
                                    <p:animEffect transition="in" filter="fade">
                                      <p:cBhvr>
                                        <p:cTn id="15" dur="500"/>
                                        <p:tgtEl>
                                          <p:spTgt spid="1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0"/>
                                        </p:tgtEl>
                                        <p:attrNameLst>
                                          <p:attrName>style.visibility</p:attrName>
                                        </p:attrNameLst>
                                      </p:cBhvr>
                                      <p:to>
                                        <p:strVal val="visible"/>
                                      </p:to>
                                    </p:set>
                                    <p:anim calcmode="lin" valueType="num">
                                      <p:cBhvr additive="base">
                                        <p:cTn id="24" dur="500" fill="hold"/>
                                        <p:tgtEl>
                                          <p:spTgt spid="90"/>
                                        </p:tgtEl>
                                        <p:attrNameLst>
                                          <p:attrName>ppt_x</p:attrName>
                                        </p:attrNameLst>
                                      </p:cBhvr>
                                      <p:tavLst>
                                        <p:tav tm="0">
                                          <p:val>
                                            <p:strVal val="#ppt_x"/>
                                          </p:val>
                                        </p:tav>
                                        <p:tav tm="100000">
                                          <p:val>
                                            <p:strVal val="#ppt_x"/>
                                          </p:val>
                                        </p:tav>
                                      </p:tavLst>
                                    </p:anim>
                                    <p:anim calcmode="lin" valueType="num">
                                      <p:cBhvr additive="base">
                                        <p:cTn id="25"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2"/>
                                        </p:tgtEl>
                                        <p:attrNameLst>
                                          <p:attrName>ppt_x</p:attrName>
                                        </p:attrNameLst>
                                      </p:cBhvr>
                                      <p:tavLst>
                                        <p:tav tm="0">
                                          <p:val>
                                            <p:strVal val="ppt_x"/>
                                          </p:val>
                                        </p:tav>
                                        <p:tav tm="100000">
                                          <p:val>
                                            <p:strVal val="ppt_x"/>
                                          </p:val>
                                        </p:tav>
                                      </p:tavLst>
                                    </p:anim>
                                    <p:anim calcmode="lin" valueType="num">
                                      <p:cBhvr additive="base">
                                        <p:cTn id="30" dur="500"/>
                                        <p:tgtEl>
                                          <p:spTgt spid="2"/>
                                        </p:tgtEl>
                                        <p:attrNameLst>
                                          <p:attrName>ppt_y</p:attrName>
                                        </p:attrNameLst>
                                      </p:cBhvr>
                                      <p:tavLst>
                                        <p:tav tm="0">
                                          <p:val>
                                            <p:strVal val="ppt_y"/>
                                          </p:val>
                                        </p:tav>
                                        <p:tav tm="100000">
                                          <p:val>
                                            <p:strVal val="1+ppt_h/2"/>
                                          </p:val>
                                        </p:tav>
                                      </p:tavLst>
                                    </p:anim>
                                    <p:set>
                                      <p:cBhvr>
                                        <p:cTn id="31" dur="1" fill="hold">
                                          <p:stCondLst>
                                            <p:cond delay="499"/>
                                          </p:stCondLst>
                                        </p:cTn>
                                        <p:tgtEl>
                                          <p:spTgt spid="2"/>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90"/>
                                        </p:tgtEl>
                                        <p:attrNameLst>
                                          <p:attrName>ppt_x</p:attrName>
                                        </p:attrNameLst>
                                      </p:cBhvr>
                                      <p:tavLst>
                                        <p:tav tm="0">
                                          <p:val>
                                            <p:strVal val="ppt_x"/>
                                          </p:val>
                                        </p:tav>
                                        <p:tav tm="100000">
                                          <p:val>
                                            <p:strVal val="ppt_x"/>
                                          </p:val>
                                        </p:tav>
                                      </p:tavLst>
                                    </p:anim>
                                    <p:anim calcmode="lin" valueType="num">
                                      <p:cBhvr additive="base">
                                        <p:cTn id="34" dur="500"/>
                                        <p:tgtEl>
                                          <p:spTgt spid="90"/>
                                        </p:tgtEl>
                                        <p:attrNameLst>
                                          <p:attrName>ppt_y</p:attrName>
                                        </p:attrNameLst>
                                      </p:cBhvr>
                                      <p:tavLst>
                                        <p:tav tm="0">
                                          <p:val>
                                            <p:strVal val="ppt_y"/>
                                          </p:val>
                                        </p:tav>
                                        <p:tav tm="100000">
                                          <p:val>
                                            <p:strVal val="1+ppt_h/2"/>
                                          </p:val>
                                        </p:tav>
                                      </p:tavLst>
                                    </p:anim>
                                    <p:set>
                                      <p:cBhvr>
                                        <p:cTn id="35" dur="1" fill="hold">
                                          <p:stCondLst>
                                            <p:cond delay="499"/>
                                          </p:stCondLst>
                                        </p:cTn>
                                        <p:tgtEl>
                                          <p:spTgt spid="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114" grpId="0" animBg="1"/>
      <p:bldP spid="90" grpId="0" animBg="1"/>
      <p:bldP spid="90"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49"/>
        <p:cNvGrpSpPr/>
        <p:nvPr/>
      </p:nvGrpSpPr>
      <p:grpSpPr>
        <a:xfrm>
          <a:off x="0" y="0"/>
          <a:ext cx="0" cy="0"/>
          <a:chOff x="0" y="0"/>
          <a:chExt cx="0" cy="0"/>
        </a:xfrm>
      </p:grpSpPr>
      <p:sp>
        <p:nvSpPr>
          <p:cNvPr id="71" name="Google Shape;3584;p50"/>
          <p:cNvSpPr/>
          <p:nvPr/>
        </p:nvSpPr>
        <p:spPr>
          <a:xfrm>
            <a:off x="685800" y="478476"/>
            <a:ext cx="707400" cy="569274"/>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905;p51"/>
          <p:cNvSpPr/>
          <p:nvPr/>
        </p:nvSpPr>
        <p:spPr>
          <a:xfrm>
            <a:off x="457200" y="1123950"/>
            <a:ext cx="746452" cy="596786"/>
          </a:xfrm>
          <a:custGeom>
            <a:avLst/>
            <a:gdLst/>
            <a:ahLst/>
            <a:cxnLst/>
            <a:rect l="l" t="t" r="r" b="b"/>
            <a:pathLst>
              <a:path w="23875" h="19088" extrusionOk="0">
                <a:moveTo>
                  <a:pt x="602" y="0"/>
                </a:moveTo>
                <a:cubicBezTo>
                  <a:pt x="286" y="0"/>
                  <a:pt x="0" y="266"/>
                  <a:pt x="0" y="612"/>
                </a:cubicBezTo>
                <a:lnTo>
                  <a:pt x="302" y="14561"/>
                </a:lnTo>
                <a:cubicBezTo>
                  <a:pt x="302" y="14789"/>
                  <a:pt x="457" y="14980"/>
                  <a:pt x="685" y="15090"/>
                </a:cubicBezTo>
                <a:lnTo>
                  <a:pt x="9962" y="18593"/>
                </a:lnTo>
                <a:cubicBezTo>
                  <a:pt x="9962" y="18593"/>
                  <a:pt x="10670" y="19087"/>
                  <a:pt x="11681" y="19087"/>
                </a:cubicBezTo>
                <a:cubicBezTo>
                  <a:pt x="11716" y="19087"/>
                  <a:pt x="11751" y="19087"/>
                  <a:pt x="11787" y="19085"/>
                </a:cubicBezTo>
                <a:cubicBezTo>
                  <a:pt x="11822" y="19087"/>
                  <a:pt x="11857" y="19087"/>
                  <a:pt x="11892" y="19087"/>
                </a:cubicBezTo>
                <a:cubicBezTo>
                  <a:pt x="12895" y="19087"/>
                  <a:pt x="13612" y="18593"/>
                  <a:pt x="13612" y="18593"/>
                </a:cubicBezTo>
                <a:lnTo>
                  <a:pt x="23190" y="15090"/>
                </a:lnTo>
                <a:cubicBezTo>
                  <a:pt x="23418" y="14980"/>
                  <a:pt x="23564" y="14789"/>
                  <a:pt x="23564" y="14561"/>
                </a:cubicBezTo>
                <a:lnTo>
                  <a:pt x="23875" y="612"/>
                </a:lnTo>
                <a:cubicBezTo>
                  <a:pt x="23875" y="266"/>
                  <a:pt x="23589" y="0"/>
                  <a:pt x="23273" y="0"/>
                </a:cubicBezTo>
                <a:cubicBezTo>
                  <a:pt x="23207" y="0"/>
                  <a:pt x="23139" y="12"/>
                  <a:pt x="23072" y="37"/>
                </a:cubicBezTo>
                <a:lnTo>
                  <a:pt x="13529" y="4070"/>
                </a:lnTo>
                <a:lnTo>
                  <a:pt x="10154" y="4070"/>
                </a:lnTo>
                <a:lnTo>
                  <a:pt x="803" y="37"/>
                </a:lnTo>
                <a:cubicBezTo>
                  <a:pt x="736" y="12"/>
                  <a:pt x="668" y="0"/>
                  <a:pt x="602"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TextBox 113"/>
          <p:cNvSpPr txBox="1"/>
          <p:nvPr/>
        </p:nvSpPr>
        <p:spPr>
          <a:xfrm>
            <a:off x="533400" y="590550"/>
            <a:ext cx="8077200" cy="36009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a:solidFill>
                  <a:srgbClr val="FF0000"/>
                </a:solidFill>
                <a:latin typeface="Times New Roman" pitchFamily="18" charset="0"/>
                <a:cs typeface="Times New Roman" pitchFamily="18" charset="0"/>
              </a:rPr>
              <a:t>c. </a:t>
            </a:r>
            <a:r>
              <a:rPr lang="en-US" sz="2400" b="1" dirty="0" err="1">
                <a:solidFill>
                  <a:srgbClr val="FF0000"/>
                </a:solidFill>
                <a:latin typeface="Times New Roman" pitchFamily="18" charset="0"/>
                <a:cs typeface="Times New Roman" pitchFamily="18" charset="0"/>
              </a:rPr>
              <a:t>Lễ</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hội</a:t>
            </a:r>
            <a:r>
              <a:rPr lang="en-US" sz="2400" b="1" dirty="0">
                <a:solidFill>
                  <a:srgbClr val="FF0000"/>
                </a:solidFill>
                <a:latin typeface="Times New Roman" pitchFamily="18" charset="0"/>
                <a:cs typeface="Times New Roman" pitchFamily="18" charset="0"/>
              </a:rPr>
              <a:t>: </a:t>
            </a:r>
          </a:p>
          <a:p>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Nhiều</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lễ</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hội</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được</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tổ</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chức</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mang</a:t>
            </a:r>
            <a:r>
              <a:rPr lang="en-US" sz="3600" b="1" dirty="0">
                <a:solidFill>
                  <a:srgbClr val="00B050"/>
                </a:solidFill>
                <a:latin typeface="Times New Roman" pitchFamily="18" charset="0"/>
                <a:cs typeface="Times New Roman" pitchFamily="18" charset="0"/>
              </a:rPr>
              <a:t> ý </a:t>
            </a:r>
            <a:r>
              <a:rPr lang="en-US" sz="3600" b="1" dirty="0" err="1">
                <a:solidFill>
                  <a:srgbClr val="00B050"/>
                </a:solidFill>
                <a:latin typeface="Times New Roman" pitchFamily="18" charset="0"/>
                <a:cs typeface="Times New Roman" pitchFamily="18" charset="0"/>
              </a:rPr>
              <a:t>nghĩa</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cầu</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nguyện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cho</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cuộc</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sống</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tốt</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đẹp</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mùa</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màng</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bội</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thu</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xã</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hội</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yên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bình</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hưng</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thịnh</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tiêu</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biểu</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nhất</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là</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lễ</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hội</a:t>
            </a:r>
            <a:r>
              <a:rPr lang="en-US" sz="3600" b="1" dirty="0">
                <a:solidFill>
                  <a:srgbClr val="00B050"/>
                </a:solidFill>
                <a:latin typeface="Times New Roman" pitchFamily="18" charset="0"/>
                <a:cs typeface="Times New Roman" pitchFamily="18" charset="0"/>
              </a:rPr>
              <a:t> Ka-</a:t>
            </a:r>
            <a:r>
              <a:rPr lang="en-US" sz="3600" b="1" dirty="0" err="1">
                <a:solidFill>
                  <a:srgbClr val="00B050"/>
                </a:solidFill>
                <a:latin typeface="Times New Roman" pitchFamily="18" charset="0"/>
                <a:cs typeface="Times New Roman" pitchFamily="18" charset="0"/>
              </a:rPr>
              <a:t>te</a:t>
            </a:r>
            <a:r>
              <a:rPr lang="en-US" sz="3600" b="1" dirty="0">
                <a:solidFill>
                  <a:srgbClr val="00B050"/>
                </a:solidFill>
                <a:latin typeface="Times New Roman" pitchFamily="18" charset="0"/>
                <a:cs typeface="Times New Roman" pitchFamily="18" charset="0"/>
              </a:rPr>
              <a:t>. </a:t>
            </a:r>
          </a:p>
          <a:p>
            <a:r>
              <a:rPr lang="en-US" sz="2400" b="1" dirty="0">
                <a:latin typeface="Times New Roman" pitchFamily="18" charset="0"/>
                <a:cs typeface="Times New Roman" pitchFamily="18" charset="0"/>
              </a:rPr>
              <a:t>   </a:t>
            </a:r>
          </a:p>
        </p:txBody>
      </p:sp>
      <p:sp>
        <p:nvSpPr>
          <p:cNvPr id="5" name="Rectangle 4">
            <a:extLst>
              <a:ext uri="{FF2B5EF4-FFF2-40B4-BE49-F238E27FC236}">
                <a16:creationId xmlns:a16="http://schemas.microsoft.com/office/drawing/2014/main" id="{0C7AA250-F81D-4108-9DA4-725E54729BFD}"/>
              </a:ext>
            </a:extLst>
          </p:cNvPr>
          <p:cNvSpPr>
            <a:spLocks noChangeArrowheads="1"/>
          </p:cNvSpPr>
          <p:nvPr/>
        </p:nvSpPr>
        <p:spPr bwMode="auto">
          <a:xfrm>
            <a:off x="1828800" y="378392"/>
            <a:ext cx="9286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4400" b="1" dirty="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14"/>
                                        </p:tgtEl>
                                        <p:attrNameLst>
                                          <p:attrName>style.visibility</p:attrName>
                                        </p:attrNameLst>
                                      </p:cBhvr>
                                      <p:to>
                                        <p:strVal val="visible"/>
                                      </p:to>
                                    </p:set>
                                    <p:anim calcmode="lin" valueType="num">
                                      <p:cBhvr>
                                        <p:cTn id="13" dur="500" fill="hold"/>
                                        <p:tgtEl>
                                          <p:spTgt spid="114"/>
                                        </p:tgtEl>
                                        <p:attrNameLst>
                                          <p:attrName>ppt_w</p:attrName>
                                        </p:attrNameLst>
                                      </p:cBhvr>
                                      <p:tavLst>
                                        <p:tav tm="0">
                                          <p:val>
                                            <p:fltVal val="0"/>
                                          </p:val>
                                        </p:tav>
                                        <p:tav tm="100000">
                                          <p:val>
                                            <p:strVal val="#ppt_w"/>
                                          </p:val>
                                        </p:tav>
                                      </p:tavLst>
                                    </p:anim>
                                    <p:anim calcmode="lin" valueType="num">
                                      <p:cBhvr>
                                        <p:cTn id="14" dur="500" fill="hold"/>
                                        <p:tgtEl>
                                          <p:spTgt spid="114"/>
                                        </p:tgtEl>
                                        <p:attrNameLst>
                                          <p:attrName>ppt_h</p:attrName>
                                        </p:attrNameLst>
                                      </p:cBhvr>
                                      <p:tavLst>
                                        <p:tav tm="0">
                                          <p:val>
                                            <p:fltVal val="0"/>
                                          </p:val>
                                        </p:tav>
                                        <p:tav tm="100000">
                                          <p:val>
                                            <p:strVal val="#ppt_h"/>
                                          </p:val>
                                        </p:tav>
                                      </p:tavLst>
                                    </p:anim>
                                    <p:animEffect transition="in" filter="fade">
                                      <p:cBhvr>
                                        <p:cTn id="15" dur="500"/>
                                        <p:tgtEl>
                                          <p:spTgt spid="114"/>
                                        </p:tgtEl>
                                      </p:cBhvr>
                                    </p:animEffect>
                                  </p:childTnLst>
                                </p:cTn>
                              </p:par>
                            </p:childTnLst>
                          </p:cTn>
                        </p:par>
                      </p:childTnLst>
                    </p:cTn>
                  </p:par>
                  <p:par>
                    <p:cTn id="16" fill="hold">
                      <p:stCondLst>
                        <p:cond delay="indefinite"/>
                      </p:stCondLst>
                      <p:childTnLst>
                        <p:par>
                          <p:cTn id="17" fill="hold">
                            <p:stCondLst>
                              <p:cond delay="0"/>
                            </p:stCondLst>
                            <p:childTnLst>
                              <p:par>
                                <p:cTn id="18" presetID="36" presetClass="emph" presetSubtype="0" repeatCount="indefinite" fill="hold" grpId="0" nodeType="clickEffect">
                                  <p:stCondLst>
                                    <p:cond delay="0"/>
                                  </p:stCondLst>
                                  <p:iterate type="lt">
                                    <p:tmPct val="10000"/>
                                  </p:iterate>
                                  <p:childTnLst>
                                    <p:animScale>
                                      <p:cBhvr>
                                        <p:cTn id="19" dur="250" autoRev="1" fill="hold">
                                          <p:stCondLst>
                                            <p:cond delay="0"/>
                                          </p:stCondLst>
                                        </p:cTn>
                                        <p:tgtEl>
                                          <p:spTgt spid="5"/>
                                        </p:tgtEl>
                                      </p:cBhvr>
                                      <p:to x="80000" y="100000"/>
                                    </p:animScale>
                                    <p:anim by="(#ppt_w*0.10)" calcmode="lin" valueType="num">
                                      <p:cBhvr>
                                        <p:cTn id="20" dur="250" autoRev="1" fill="hold">
                                          <p:stCondLst>
                                            <p:cond delay="0"/>
                                          </p:stCondLst>
                                        </p:cTn>
                                        <p:tgtEl>
                                          <p:spTgt spid="5"/>
                                        </p:tgtEl>
                                        <p:attrNameLst>
                                          <p:attrName>ppt_x</p:attrName>
                                        </p:attrNameLst>
                                      </p:cBhvr>
                                    </p:anim>
                                    <p:anim by="(-#ppt_w*0.10)" calcmode="lin" valueType="num">
                                      <p:cBhvr>
                                        <p:cTn id="21" dur="250" autoRev="1" fill="hold">
                                          <p:stCondLst>
                                            <p:cond delay="0"/>
                                          </p:stCondLst>
                                        </p:cTn>
                                        <p:tgtEl>
                                          <p:spTgt spid="5"/>
                                        </p:tgtEl>
                                        <p:attrNameLst>
                                          <p:attrName>ppt_y</p:attrName>
                                        </p:attrNameLst>
                                      </p:cBhvr>
                                    </p:anim>
                                    <p:animRot by="-480000">
                                      <p:cBhvr>
                                        <p:cTn id="22" dur="2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114" grpId="0"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91441161"/>
              </p:ext>
            </p:extLst>
          </p:nvPr>
        </p:nvGraphicFramePr>
        <p:xfrm>
          <a:off x="381000" y="1462564"/>
          <a:ext cx="8610600" cy="1988639"/>
        </p:xfrm>
        <a:graphic>
          <a:graphicData uri="http://schemas.openxmlformats.org/drawingml/2006/table">
            <a:tbl>
              <a:tblPr/>
              <a:tblGrid>
                <a:gridCol w="2062956">
                  <a:extLst>
                    <a:ext uri="{9D8B030D-6E8A-4147-A177-3AD203B41FA5}">
                      <a16:colId xmlns:a16="http://schemas.microsoft.com/office/drawing/2014/main" val="20000"/>
                    </a:ext>
                  </a:extLst>
                </a:gridCol>
                <a:gridCol w="1973263">
                  <a:extLst>
                    <a:ext uri="{9D8B030D-6E8A-4147-A177-3AD203B41FA5}">
                      <a16:colId xmlns:a16="http://schemas.microsoft.com/office/drawing/2014/main" val="20001"/>
                    </a:ext>
                  </a:extLst>
                </a:gridCol>
                <a:gridCol w="2062956">
                  <a:extLst>
                    <a:ext uri="{9D8B030D-6E8A-4147-A177-3AD203B41FA5}">
                      <a16:colId xmlns:a16="http://schemas.microsoft.com/office/drawing/2014/main" val="20002"/>
                    </a:ext>
                  </a:extLst>
                </a:gridCol>
                <a:gridCol w="2511425">
                  <a:extLst>
                    <a:ext uri="{9D8B030D-6E8A-4147-A177-3AD203B41FA5}">
                      <a16:colId xmlns:a16="http://schemas.microsoft.com/office/drawing/2014/main" val="20003"/>
                    </a:ext>
                  </a:extLst>
                </a:gridCol>
              </a:tblGrid>
              <a:tr h="369844">
                <a:tc>
                  <a:txBody>
                    <a:bodyPr/>
                    <a:lstStyle/>
                    <a:p>
                      <a:pPr algn="just">
                        <a:lnSpc>
                          <a:spcPct val="130000"/>
                        </a:lnSpc>
                        <a:spcBef>
                          <a:spcPts val="300"/>
                        </a:spcBef>
                        <a:spcAft>
                          <a:spcPts val="0"/>
                        </a:spcAft>
                      </a:pPr>
                      <a:r>
                        <a:rPr lang="nl-NL"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D6C5"/>
                    </a:solidFill>
                  </a:tcPr>
                </a:tc>
                <a:tc>
                  <a:txBody>
                    <a:bodyPr/>
                    <a:lstStyle/>
                    <a:p>
                      <a:pPr indent="254000" algn="just">
                        <a:lnSpc>
                          <a:spcPct val="115000"/>
                        </a:lnSpc>
                        <a:spcAft>
                          <a:spcPts val="0"/>
                        </a:spcAft>
                      </a:pPr>
                      <a:r>
                        <a:rPr lang="nl-NL"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 động kinh tế</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D6C5"/>
                    </a:solidFill>
                  </a:tcPr>
                </a:tc>
                <a:tc>
                  <a:txBody>
                    <a:bodyPr/>
                    <a:lstStyle/>
                    <a:p>
                      <a:pPr indent="254000" algn="just">
                        <a:lnSpc>
                          <a:spcPct val="115000"/>
                        </a:lnSpc>
                        <a:spcAft>
                          <a:spcPts val="0"/>
                        </a:spcAft>
                      </a:pPr>
                      <a:r>
                        <a:rPr lang="nl-NL"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 sống xã hội</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D6C5"/>
                    </a:solidFill>
                  </a:tcPr>
                </a:tc>
                <a:tc>
                  <a:txBody>
                    <a:bodyPr/>
                    <a:lstStyle/>
                    <a:p>
                      <a:pPr indent="254000" algn="just">
                        <a:lnSpc>
                          <a:spcPct val="115000"/>
                        </a:lnSpc>
                        <a:spcAft>
                          <a:spcPts val="0"/>
                        </a:spcAft>
                      </a:pPr>
                      <a:r>
                        <a:rPr lang="nl-NL"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hoá </a:t>
                      </a:r>
                      <a:r>
                        <a:rPr lang="nl-NL" sz="1100" b="1" dirty="0">
                          <a:solidFill>
                            <a:srgbClr val="34191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 ngưỡng</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D6C5"/>
                    </a:solidFill>
                  </a:tcPr>
                </a:tc>
                <a:extLst>
                  <a:ext uri="{0D108BD9-81ED-4DB2-BD59-A6C34878D82A}">
                    <a16:rowId xmlns:a16="http://schemas.microsoft.com/office/drawing/2014/main" val="10000"/>
                  </a:ext>
                </a:extLst>
              </a:tr>
              <a:tr h="623017">
                <a:tc>
                  <a:txBody>
                    <a:bodyPr/>
                    <a:lstStyle/>
                    <a:p>
                      <a:pPr indent="254000" algn="just">
                        <a:lnSpc>
                          <a:spcPct val="115000"/>
                        </a:lnSpc>
                        <a:spcAft>
                          <a:spcPts val="0"/>
                        </a:spcAft>
                      </a:pPr>
                      <a:r>
                        <a:rPr lang="nl-NL"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 dân Chăm-pa</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just">
                        <a:lnSpc>
                          <a:spcPct val="115000"/>
                        </a:lnSpc>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just">
                        <a:lnSpc>
                          <a:spcPct val="115000"/>
                        </a:lnSpc>
                        <a:spcAft>
                          <a:spcPts val="0"/>
                        </a:spcAft>
                      </a:pPr>
                      <a:r>
                        <a:rPr lang="nl-NL"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just">
                        <a:lnSpc>
                          <a:spcPct val="115000"/>
                        </a:lnSpc>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95778">
                <a:tc>
                  <a:txBody>
                    <a:bodyPr/>
                    <a:lstStyle/>
                    <a:p>
                      <a:pPr indent="254000" algn="just">
                        <a:lnSpc>
                          <a:spcPct val="115000"/>
                        </a:lnSpc>
                        <a:spcAft>
                          <a:spcPts val="0"/>
                        </a:spcAft>
                      </a:pPr>
                      <a:r>
                        <a:rPr lang="nl-NL"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 dân Văn Lang -</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54000" algn="just">
                        <a:lnSpc>
                          <a:spcPct val="115000"/>
                        </a:lnSpc>
                        <a:spcAft>
                          <a:spcPts val="0"/>
                        </a:spcAft>
                      </a:pPr>
                      <a:r>
                        <a:rPr lang="nl-NL"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Âu Lạc</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just">
                        <a:lnSpc>
                          <a:spcPct val="115000"/>
                        </a:lnSpc>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just">
                        <a:lnSpc>
                          <a:spcPct val="115000"/>
                        </a:lnSpc>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just">
                        <a:lnSpc>
                          <a:spcPct val="115000"/>
                        </a:lnSpc>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3" name="Rectangle 1"/>
          <p:cNvSpPr>
            <a:spLocks noChangeArrowheads="1"/>
          </p:cNvSpPr>
          <p:nvPr/>
        </p:nvSpPr>
        <p:spPr bwMode="auto">
          <a:xfrm>
            <a:off x="228600" y="26190"/>
            <a:ext cx="8763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54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nl-NL" altLang="en-US" sz="2000" b="1" i="0" u="none" strike="noStrike" cap="none" normalizeH="0" baseline="0" dirty="0">
                <a:ln>
                  <a:noFill/>
                </a:ln>
                <a:solidFill>
                  <a:srgbClr val="000000"/>
                </a:solidFill>
                <a:effectLst/>
                <a:latin typeface="Times New Roman" pitchFamily="18" charset="0"/>
                <a:ea typeface="Arial" panose="020B0604020202020204" pitchFamily="34" charset="0"/>
                <a:cs typeface="Times New Roman" pitchFamily="18" charset="0"/>
              </a:rPr>
              <a:t>Lập bảng tóm tắt và kết hợp so sánh hoạt động kinh tế, đời sống xã hội, văn hoá - tín ngưỡng của cư dân Chăm-pa và cư dân Văn Lang - Âu Lạc như bảng như sau:</a:t>
            </a:r>
            <a:endParaRPr kumimoji="0" lang="en-US" altLang="en-US" sz="2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25400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cs typeface="Arial" panose="020B0604020202020204" pitchFamily="34" charset="0"/>
            </a:endParaRPr>
          </a:p>
        </p:txBody>
      </p:sp>
      <p:pic>
        <p:nvPicPr>
          <p:cNvPr id="4"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51204"/>
            <a:ext cx="3941366" cy="1692296"/>
          </a:xfrm>
          <a:prstGeom prst="rect">
            <a:avLst/>
          </a:prstGeom>
        </p:spPr>
      </p:pic>
    </p:spTree>
    <p:extLst>
      <p:ext uri="{BB962C8B-B14F-4D97-AF65-F5344CB8AC3E}">
        <p14:creationId xmlns:p14="http://schemas.microsoft.com/office/powerpoint/2010/main" val="399373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28"/>
        <p:cNvGrpSpPr/>
        <p:nvPr/>
      </p:nvGrpSpPr>
      <p:grpSpPr>
        <a:xfrm>
          <a:off x="0" y="0"/>
          <a:ext cx="0" cy="0"/>
          <a:chOff x="0" y="0"/>
          <a:chExt cx="0" cy="0"/>
        </a:xfrm>
      </p:grpSpPr>
      <p:sp>
        <p:nvSpPr>
          <p:cNvPr id="5" name="Rectangle 4"/>
          <p:cNvSpPr/>
          <p:nvPr/>
        </p:nvSpPr>
        <p:spPr>
          <a:xfrm>
            <a:off x="762000" y="1862137"/>
            <a:ext cx="7848600" cy="2123658"/>
          </a:xfrm>
          <a:prstGeom prst="rect">
            <a:avLst/>
          </a:prstGeom>
          <a:ln>
            <a:solidFill>
              <a:schemeClr val="accent1"/>
            </a:solidFill>
          </a:ln>
        </p:spPr>
        <p:txBody>
          <a:bodyPr wrap="square">
            <a:spAutoFit/>
          </a:bodyPr>
          <a:lstStyle/>
          <a:p>
            <a:r>
              <a:rPr lang="vi-VN" sz="2200" b="1" dirty="0">
                <a:solidFill>
                  <a:schemeClr val="tx1">
                    <a:lumMod val="50000"/>
                  </a:schemeClr>
                </a:solidFill>
                <a:latin typeface="Patrick Hand" charset="0"/>
                <a:ea typeface="Times New Roman" panose="02020603050405020304" pitchFamily="18" charset="0"/>
              </a:rPr>
              <a:t>Câu </a:t>
            </a:r>
            <a:r>
              <a:rPr lang="en-US" sz="2200" b="1" dirty="0">
                <a:solidFill>
                  <a:schemeClr val="tx1">
                    <a:lumMod val="50000"/>
                  </a:schemeClr>
                </a:solidFill>
                <a:latin typeface="Patrick Hand" charset="0"/>
                <a:ea typeface="Times New Roman" panose="02020603050405020304" pitchFamily="18" charset="0"/>
                <a:cs typeface="Times New Roman" pitchFamily="18" charset="0"/>
              </a:rPr>
              <a:t>1. </a:t>
            </a:r>
            <a:r>
              <a:rPr lang="en-US" sz="2200" b="1" dirty="0" err="1">
                <a:solidFill>
                  <a:schemeClr val="tx1">
                    <a:lumMod val="50000"/>
                  </a:schemeClr>
                </a:solidFill>
                <a:latin typeface="Patrick Hand" charset="0"/>
                <a:ea typeface="Times New Roman" panose="02020603050405020304" pitchFamily="18" charset="0"/>
                <a:cs typeface="Times New Roman" pitchFamily="18" charset="0"/>
              </a:rPr>
              <a:t>Vương</a:t>
            </a:r>
            <a:r>
              <a:rPr lang="en-US" sz="2200" b="1" dirty="0">
                <a:solidFill>
                  <a:schemeClr val="tx1">
                    <a:lumMod val="50000"/>
                  </a:schemeClr>
                </a:solidFill>
                <a:latin typeface="Patrick Hand" charset="0"/>
                <a:ea typeface="Times New Roman" panose="02020603050405020304" pitchFamily="18" charset="0"/>
                <a:cs typeface="Times New Roman" pitchFamily="18" charset="0"/>
              </a:rPr>
              <a:t> </a:t>
            </a:r>
            <a:r>
              <a:rPr lang="en-US" sz="2200" b="1" dirty="0" err="1">
                <a:solidFill>
                  <a:schemeClr val="tx1">
                    <a:lumMod val="50000"/>
                  </a:schemeClr>
                </a:solidFill>
                <a:latin typeface="Patrick Hand" charset="0"/>
                <a:ea typeface="Times New Roman" panose="02020603050405020304" pitchFamily="18" charset="0"/>
                <a:cs typeface="Times New Roman" pitchFamily="18" charset="0"/>
              </a:rPr>
              <a:t>quốc</a:t>
            </a:r>
            <a:r>
              <a:rPr lang="en-US" sz="2200" b="1" dirty="0">
                <a:solidFill>
                  <a:schemeClr val="tx1">
                    <a:lumMod val="50000"/>
                  </a:schemeClr>
                </a:solidFill>
                <a:latin typeface="Patrick Hand" charset="0"/>
                <a:ea typeface="Times New Roman" panose="02020603050405020304" pitchFamily="18" charset="0"/>
                <a:cs typeface="Times New Roman" pitchFamily="18" charset="0"/>
              </a:rPr>
              <a:t> </a:t>
            </a:r>
            <a:r>
              <a:rPr lang="en-US" sz="2200" b="1" dirty="0" err="1">
                <a:solidFill>
                  <a:schemeClr val="tx1">
                    <a:lumMod val="50000"/>
                  </a:schemeClr>
                </a:solidFill>
                <a:latin typeface="Patrick Hand" charset="0"/>
                <a:ea typeface="Times New Roman" panose="02020603050405020304" pitchFamily="18" charset="0"/>
                <a:cs typeface="Times New Roman" pitchFamily="18" charset="0"/>
              </a:rPr>
              <a:t>Chăm</a:t>
            </a:r>
            <a:r>
              <a:rPr lang="en-US" sz="2200" b="1" dirty="0">
                <a:solidFill>
                  <a:schemeClr val="tx1">
                    <a:lumMod val="50000"/>
                  </a:schemeClr>
                </a:solidFill>
                <a:latin typeface="Patrick Hand" charset="0"/>
                <a:ea typeface="Times New Roman" panose="02020603050405020304" pitchFamily="18" charset="0"/>
                <a:cs typeface="Times New Roman" pitchFamily="18" charset="0"/>
              </a:rPr>
              <a:t>-pa </a:t>
            </a:r>
            <a:r>
              <a:rPr lang="en-US" sz="2200" b="1" dirty="0" err="1">
                <a:solidFill>
                  <a:schemeClr val="tx1">
                    <a:lumMod val="50000"/>
                  </a:schemeClr>
                </a:solidFill>
                <a:latin typeface="Patrick Hand" charset="0"/>
                <a:ea typeface="Times New Roman" panose="02020603050405020304" pitchFamily="18" charset="0"/>
                <a:cs typeface="Times New Roman" pitchFamily="18" charset="0"/>
              </a:rPr>
              <a:t>được</a:t>
            </a:r>
            <a:r>
              <a:rPr lang="en-US" sz="2200" b="1" dirty="0">
                <a:solidFill>
                  <a:schemeClr val="tx1">
                    <a:lumMod val="50000"/>
                  </a:schemeClr>
                </a:solidFill>
                <a:latin typeface="Patrick Hand" charset="0"/>
                <a:ea typeface="Times New Roman" panose="02020603050405020304" pitchFamily="18" charset="0"/>
                <a:cs typeface="Times New Roman" pitchFamily="18" charset="0"/>
              </a:rPr>
              <a:t> </a:t>
            </a:r>
            <a:r>
              <a:rPr lang="en-US" sz="2200" b="1" dirty="0" err="1">
                <a:solidFill>
                  <a:schemeClr val="tx1">
                    <a:lumMod val="50000"/>
                  </a:schemeClr>
                </a:solidFill>
                <a:latin typeface="Patrick Hand" charset="0"/>
                <a:ea typeface="Times New Roman" panose="02020603050405020304" pitchFamily="18" charset="0"/>
                <a:cs typeface="Times New Roman" pitchFamily="18" charset="0"/>
              </a:rPr>
              <a:t>hình</a:t>
            </a:r>
            <a:r>
              <a:rPr lang="en-US" sz="2200" b="1" dirty="0">
                <a:solidFill>
                  <a:schemeClr val="tx1">
                    <a:lumMod val="50000"/>
                  </a:schemeClr>
                </a:solidFill>
                <a:latin typeface="Patrick Hand" charset="0"/>
                <a:ea typeface="Times New Roman" panose="02020603050405020304" pitchFamily="18" charset="0"/>
                <a:cs typeface="Times New Roman" pitchFamily="18" charset="0"/>
              </a:rPr>
              <a:t> </a:t>
            </a:r>
            <a:r>
              <a:rPr lang="en-US" sz="2200" b="1" dirty="0" err="1">
                <a:solidFill>
                  <a:schemeClr val="tx1">
                    <a:lumMod val="50000"/>
                  </a:schemeClr>
                </a:solidFill>
                <a:latin typeface="Patrick Hand" charset="0"/>
                <a:ea typeface="Times New Roman" panose="02020603050405020304" pitchFamily="18" charset="0"/>
                <a:cs typeface="Times New Roman" pitchFamily="18" charset="0"/>
              </a:rPr>
              <a:t>thành</a:t>
            </a:r>
            <a:r>
              <a:rPr lang="en-US" sz="2200" b="1" dirty="0">
                <a:solidFill>
                  <a:schemeClr val="tx1">
                    <a:lumMod val="50000"/>
                  </a:schemeClr>
                </a:solidFill>
                <a:latin typeface="Patrick Hand" charset="0"/>
                <a:ea typeface="Times New Roman" panose="02020603050405020304" pitchFamily="18" charset="0"/>
                <a:cs typeface="Times New Roman" pitchFamily="18" charset="0"/>
              </a:rPr>
              <a:t> ở </a:t>
            </a:r>
            <a:r>
              <a:rPr lang="en-US" sz="2200" b="1" dirty="0" err="1">
                <a:solidFill>
                  <a:schemeClr val="tx1">
                    <a:lumMod val="50000"/>
                  </a:schemeClr>
                </a:solidFill>
                <a:latin typeface="Patrick Hand" charset="0"/>
                <a:ea typeface="Times New Roman" panose="02020603050405020304" pitchFamily="18" charset="0"/>
                <a:cs typeface="Times New Roman" pitchFamily="18" charset="0"/>
              </a:rPr>
              <a:t>địa</a:t>
            </a:r>
            <a:r>
              <a:rPr lang="en-US" sz="2200" b="1" dirty="0">
                <a:solidFill>
                  <a:schemeClr val="tx1">
                    <a:lumMod val="50000"/>
                  </a:schemeClr>
                </a:solidFill>
                <a:latin typeface="Patrick Hand" charset="0"/>
                <a:ea typeface="Times New Roman" panose="02020603050405020304" pitchFamily="18" charset="0"/>
                <a:cs typeface="Times New Roman" pitchFamily="18" charset="0"/>
              </a:rPr>
              <a:t> </a:t>
            </a:r>
            <a:r>
              <a:rPr lang="en-US" sz="2200" b="1" dirty="0" err="1">
                <a:solidFill>
                  <a:schemeClr val="tx1">
                    <a:lumMod val="50000"/>
                  </a:schemeClr>
                </a:solidFill>
                <a:latin typeface="Patrick Hand" charset="0"/>
                <a:ea typeface="Times New Roman" panose="02020603050405020304" pitchFamily="18" charset="0"/>
                <a:cs typeface="Times New Roman" pitchFamily="18" charset="0"/>
              </a:rPr>
              <a:t>bàn</a:t>
            </a:r>
            <a:r>
              <a:rPr lang="en-US" sz="2200" b="1" dirty="0">
                <a:solidFill>
                  <a:schemeClr val="tx1">
                    <a:lumMod val="50000"/>
                  </a:schemeClr>
                </a:solidFill>
                <a:latin typeface="Patrick Hand" charset="0"/>
                <a:ea typeface="Times New Roman" panose="02020603050405020304" pitchFamily="18" charset="0"/>
                <a:cs typeface="Times New Roman" pitchFamily="18" charset="0"/>
              </a:rPr>
              <a:t> </a:t>
            </a:r>
            <a:r>
              <a:rPr lang="en-US" sz="2200" b="1" dirty="0" err="1">
                <a:solidFill>
                  <a:schemeClr val="tx1">
                    <a:lumMod val="50000"/>
                  </a:schemeClr>
                </a:solidFill>
                <a:latin typeface="Patrick Hand" charset="0"/>
                <a:ea typeface="Times New Roman" panose="02020603050405020304" pitchFamily="18" charset="0"/>
                <a:cs typeface="Times New Roman" pitchFamily="18" charset="0"/>
              </a:rPr>
              <a:t>nào</a:t>
            </a:r>
            <a:r>
              <a:rPr lang="en-US" sz="2200" b="1" dirty="0">
                <a:solidFill>
                  <a:schemeClr val="tx1">
                    <a:lumMod val="50000"/>
                  </a:schemeClr>
                </a:solidFill>
                <a:latin typeface="Patrick Hand" charset="0"/>
                <a:ea typeface="Times New Roman" panose="02020603050405020304" pitchFamily="18" charset="0"/>
                <a:cs typeface="Times New Roman" pitchFamily="18" charset="0"/>
              </a:rPr>
              <a:t>?</a:t>
            </a:r>
            <a:endParaRPr lang="vi-VN" sz="2200" b="1" i="1" dirty="0">
              <a:solidFill>
                <a:schemeClr val="tx1">
                  <a:lumMod val="50000"/>
                </a:schemeClr>
              </a:solidFill>
              <a:latin typeface="Patrick Hand" charset="0"/>
              <a:ea typeface="Times New Roman" panose="02020603050405020304" pitchFamily="18" charset="0"/>
              <a:cs typeface="Times New Roman" pitchFamily="18" charset="0"/>
            </a:endParaRPr>
          </a:p>
          <a:p>
            <a:pPr marL="342900" indent="-342900">
              <a:buAutoNum type="alphaUcPeriod"/>
            </a:pPr>
            <a:r>
              <a:rPr lang="vi-VN" sz="2200" dirty="0" err="1">
                <a:latin typeface="Patrick Hand" charset="0"/>
              </a:rPr>
              <a:t>Dải</a:t>
            </a:r>
            <a:r>
              <a:rPr lang="vi-VN" sz="2200" dirty="0">
                <a:latin typeface="Patrick Hand" charset="0"/>
              </a:rPr>
              <a:t> </a:t>
            </a:r>
            <a:r>
              <a:rPr lang="vi-VN" sz="2200" dirty="0" err="1">
                <a:latin typeface="Patrick Hand" charset="0"/>
              </a:rPr>
              <a:t>đất</a:t>
            </a:r>
            <a:r>
              <a:rPr lang="vi-VN" sz="2200" dirty="0">
                <a:latin typeface="Patrick Hand" charset="0"/>
              </a:rPr>
              <a:t> ven </a:t>
            </a:r>
            <a:r>
              <a:rPr lang="vi-VN" sz="2200" dirty="0" err="1">
                <a:latin typeface="Patrick Hand" charset="0"/>
              </a:rPr>
              <a:t>biển</a:t>
            </a:r>
            <a:r>
              <a:rPr lang="vi-VN" sz="2200" dirty="0">
                <a:latin typeface="Patrick Hand" charset="0"/>
              </a:rPr>
              <a:t> </a:t>
            </a:r>
            <a:r>
              <a:rPr lang="vi-VN" sz="2200" dirty="0" err="1">
                <a:latin typeface="Patrick Hand" charset="0"/>
              </a:rPr>
              <a:t>miền</a:t>
            </a:r>
            <a:r>
              <a:rPr lang="vi-VN" sz="2200" dirty="0">
                <a:latin typeface="Patrick Hand" charset="0"/>
              </a:rPr>
              <a:t> Trung </a:t>
            </a:r>
            <a:r>
              <a:rPr lang="vi-VN" sz="2200" dirty="0" err="1">
                <a:latin typeface="Patrick Hand" charset="0"/>
              </a:rPr>
              <a:t>nước</a:t>
            </a:r>
            <a:r>
              <a:rPr lang="vi-VN" sz="2200" dirty="0">
                <a:latin typeface="Patrick Hand" charset="0"/>
              </a:rPr>
              <a:t> ta.</a:t>
            </a:r>
            <a:r>
              <a:rPr lang="en-US" sz="2200" dirty="0">
                <a:solidFill>
                  <a:schemeClr val="tx1"/>
                </a:solidFill>
                <a:latin typeface="Patrick Hand" charset="0"/>
                <a:cs typeface="Times New Roman" pitchFamily="18" charset="0"/>
              </a:rPr>
              <a:t>.</a:t>
            </a:r>
            <a:endParaRPr lang="vi-VN" sz="2200" dirty="0">
              <a:solidFill>
                <a:schemeClr val="tx1"/>
              </a:solidFill>
              <a:latin typeface="Patrick Hand" charset="0"/>
              <a:cs typeface="Times New Roman" pitchFamily="18" charset="0"/>
            </a:endParaRPr>
          </a:p>
          <a:p>
            <a:pPr marL="342900" indent="-342900">
              <a:buAutoNum type="alphaUcPeriod"/>
            </a:pPr>
            <a:r>
              <a:rPr lang="vi-VN" sz="2200" dirty="0" err="1">
                <a:latin typeface="Patrick Hand" charset="0"/>
              </a:rPr>
              <a:t>Các</a:t>
            </a:r>
            <a:r>
              <a:rPr lang="vi-VN" sz="2200" dirty="0">
                <a:latin typeface="Patrick Hand" charset="0"/>
              </a:rPr>
              <a:t> </a:t>
            </a:r>
            <a:r>
              <a:rPr lang="vi-VN" sz="2200" dirty="0" err="1">
                <a:latin typeface="Patrick Hand" charset="0"/>
              </a:rPr>
              <a:t>tỉnh</a:t>
            </a:r>
            <a:r>
              <a:rPr lang="vi-VN" sz="2200" dirty="0">
                <a:latin typeface="Patrick Hand" charset="0"/>
              </a:rPr>
              <a:t> </a:t>
            </a:r>
            <a:r>
              <a:rPr lang="vi-VN" sz="2200" dirty="0" err="1">
                <a:latin typeface="Patrick Hand" charset="0"/>
              </a:rPr>
              <a:t>miền</a:t>
            </a:r>
            <a:r>
              <a:rPr lang="vi-VN" sz="2200" dirty="0">
                <a:latin typeface="Patrick Hand" charset="0"/>
              </a:rPr>
              <a:t> Trung </a:t>
            </a:r>
            <a:r>
              <a:rPr lang="vi-VN" sz="2200" dirty="0" err="1">
                <a:latin typeface="Patrick Hand" charset="0"/>
              </a:rPr>
              <a:t>và</a:t>
            </a:r>
            <a:r>
              <a:rPr lang="vi-VN" sz="2200" dirty="0">
                <a:latin typeface="Patrick Hand" charset="0"/>
              </a:rPr>
              <a:t> Tây Nguyên </a:t>
            </a:r>
            <a:r>
              <a:rPr lang="vi-VN" sz="2200" dirty="0" err="1">
                <a:latin typeface="Patrick Hand" charset="0"/>
              </a:rPr>
              <a:t>nước</a:t>
            </a:r>
            <a:r>
              <a:rPr lang="vi-VN" sz="2200" dirty="0">
                <a:latin typeface="Patrick Hand" charset="0"/>
              </a:rPr>
              <a:t> ta </a:t>
            </a:r>
            <a:endParaRPr lang="en-US" sz="2200" dirty="0">
              <a:latin typeface="Patrick Hand" charset="0"/>
            </a:endParaRPr>
          </a:p>
          <a:p>
            <a:pPr marL="342900" indent="-342900">
              <a:buAutoNum type="alphaUcPeriod"/>
            </a:pPr>
            <a:r>
              <a:rPr lang="vi-VN" sz="2200" dirty="0" err="1">
                <a:latin typeface="Patrick Hand" charset="0"/>
              </a:rPr>
              <a:t>Vùng</a:t>
            </a:r>
            <a:r>
              <a:rPr lang="vi-VN" sz="2200" dirty="0">
                <a:latin typeface="Patrick Hand" charset="0"/>
              </a:rPr>
              <a:t> ven </a:t>
            </a:r>
            <a:r>
              <a:rPr lang="vi-VN" sz="2200" dirty="0" err="1">
                <a:latin typeface="Patrick Hand" charset="0"/>
              </a:rPr>
              <a:t>biển</a:t>
            </a:r>
            <a:r>
              <a:rPr lang="vi-VN" sz="2200" dirty="0">
                <a:latin typeface="Patrick Hand" charset="0"/>
              </a:rPr>
              <a:t> </a:t>
            </a:r>
            <a:r>
              <a:rPr lang="vi-VN" sz="2200" dirty="0" err="1">
                <a:latin typeface="Patrick Hand" charset="0"/>
              </a:rPr>
              <a:t>miền</a:t>
            </a:r>
            <a:r>
              <a:rPr lang="vi-VN" sz="2200" dirty="0">
                <a:latin typeface="Patrick Hand" charset="0"/>
              </a:rPr>
              <a:t> Trung </a:t>
            </a:r>
            <a:r>
              <a:rPr lang="vi-VN" sz="2200" dirty="0" err="1">
                <a:latin typeface="Patrick Hand" charset="0"/>
              </a:rPr>
              <a:t>nước</a:t>
            </a:r>
            <a:r>
              <a:rPr lang="vi-VN" sz="2200" dirty="0">
                <a:latin typeface="Patrick Hand" charset="0"/>
              </a:rPr>
              <a:t> ta, </a:t>
            </a:r>
            <a:r>
              <a:rPr lang="vi-VN" sz="2200" dirty="0" err="1">
                <a:latin typeface="Patrick Hand" charset="0"/>
              </a:rPr>
              <a:t>từ</a:t>
            </a:r>
            <a:r>
              <a:rPr lang="vi-VN" sz="2200" dirty="0">
                <a:latin typeface="Patrick Hand" charset="0"/>
              </a:rPr>
              <a:t> </a:t>
            </a:r>
            <a:r>
              <a:rPr lang="vi-VN" sz="2200" dirty="0" err="1">
                <a:latin typeface="Patrick Hand" charset="0"/>
              </a:rPr>
              <a:t>phía</a:t>
            </a:r>
            <a:r>
              <a:rPr lang="vi-VN" sz="2200" dirty="0">
                <a:latin typeface="Patrick Hand" charset="0"/>
              </a:rPr>
              <a:t> Nam </a:t>
            </a:r>
            <a:r>
              <a:rPr lang="vi-VN" sz="2200" dirty="0" err="1">
                <a:latin typeface="Patrick Hand" charset="0"/>
              </a:rPr>
              <a:t>dãy</a:t>
            </a:r>
            <a:r>
              <a:rPr lang="vi-VN" sz="2200" dirty="0">
                <a:latin typeface="Patrick Hand" charset="0"/>
              </a:rPr>
              <a:t> </a:t>
            </a:r>
            <a:r>
              <a:rPr lang="vi-VN" sz="2200" dirty="0" err="1">
                <a:latin typeface="Patrick Hand" charset="0"/>
              </a:rPr>
              <a:t>Hoành</a:t>
            </a:r>
            <a:r>
              <a:rPr lang="vi-VN" sz="2200" dirty="0">
                <a:latin typeface="Patrick Hand" charset="0"/>
              </a:rPr>
              <a:t> Sơn </a:t>
            </a:r>
            <a:r>
              <a:rPr lang="vi-VN" sz="2200" dirty="0" err="1">
                <a:latin typeface="Patrick Hand" charset="0"/>
              </a:rPr>
              <a:t>đến</a:t>
            </a:r>
            <a:r>
              <a:rPr lang="vi-VN" sz="2200" dirty="0">
                <a:latin typeface="Patrick Hand" charset="0"/>
              </a:rPr>
              <a:t> </a:t>
            </a:r>
            <a:r>
              <a:rPr lang="vi-VN" sz="2200" dirty="0" err="1">
                <a:latin typeface="Patrick Hand" charset="0"/>
              </a:rPr>
              <a:t>tỉnh</a:t>
            </a:r>
            <a:r>
              <a:rPr lang="vi-VN" sz="2200" dirty="0">
                <a:latin typeface="Patrick Hand" charset="0"/>
              </a:rPr>
              <a:t> </a:t>
            </a:r>
            <a:r>
              <a:rPr lang="vi-VN" sz="2200" dirty="0" err="1">
                <a:latin typeface="Patrick Hand" charset="0"/>
              </a:rPr>
              <a:t>Bình</a:t>
            </a:r>
            <a:r>
              <a:rPr lang="vi-VN" sz="2200" dirty="0">
                <a:latin typeface="Patrick Hand" charset="0"/>
              </a:rPr>
              <a:t> </a:t>
            </a:r>
            <a:r>
              <a:rPr lang="vi-VN" sz="2200" dirty="0" err="1">
                <a:latin typeface="Patrick Hand" charset="0"/>
              </a:rPr>
              <a:t>Định</a:t>
            </a:r>
            <a:r>
              <a:rPr lang="vi-VN" sz="2200" dirty="0">
                <a:latin typeface="Patrick Hand" charset="0"/>
              </a:rPr>
              <a:t> </a:t>
            </a:r>
            <a:r>
              <a:rPr lang="vi-VN" sz="2200" dirty="0" err="1">
                <a:latin typeface="Patrick Hand" charset="0"/>
              </a:rPr>
              <a:t>ngày</a:t>
            </a:r>
            <a:r>
              <a:rPr lang="vi-VN" sz="2200" dirty="0">
                <a:latin typeface="Patrick Hand" charset="0"/>
              </a:rPr>
              <a:t> nay. </a:t>
            </a:r>
            <a:endParaRPr lang="en-US" sz="2200" dirty="0">
              <a:latin typeface="Patrick Hand" charset="0"/>
            </a:endParaRPr>
          </a:p>
          <a:p>
            <a:pPr marL="342900" indent="-342900">
              <a:buAutoNum type="alphaUcPeriod"/>
            </a:pPr>
            <a:r>
              <a:rPr lang="vi-VN" sz="2200" dirty="0" err="1">
                <a:latin typeface="Patrick Hand" charset="0"/>
              </a:rPr>
              <a:t>Các</a:t>
            </a:r>
            <a:r>
              <a:rPr lang="vi-VN" sz="2200" dirty="0">
                <a:latin typeface="Patrick Hand" charset="0"/>
              </a:rPr>
              <a:t> </a:t>
            </a:r>
            <a:r>
              <a:rPr lang="vi-VN" sz="2200" dirty="0" err="1">
                <a:latin typeface="Patrick Hand" charset="0"/>
              </a:rPr>
              <a:t>tỉnh</a:t>
            </a:r>
            <a:r>
              <a:rPr lang="vi-VN" sz="2200" dirty="0">
                <a:latin typeface="Patrick Hand" charset="0"/>
              </a:rPr>
              <a:t> </a:t>
            </a:r>
            <a:r>
              <a:rPr lang="vi-VN" sz="2200" dirty="0" err="1">
                <a:latin typeface="Patrick Hand" charset="0"/>
              </a:rPr>
              <a:t>miền</a:t>
            </a:r>
            <a:r>
              <a:rPr lang="vi-VN" sz="2200" dirty="0">
                <a:latin typeface="Patrick Hand" charset="0"/>
              </a:rPr>
              <a:t> Trung </a:t>
            </a:r>
            <a:r>
              <a:rPr lang="vi-VN" sz="2200" dirty="0" err="1">
                <a:latin typeface="Patrick Hand" charset="0"/>
              </a:rPr>
              <a:t>nước</a:t>
            </a:r>
            <a:r>
              <a:rPr lang="vi-VN" sz="2200" dirty="0">
                <a:latin typeface="Patrick Hand" charset="0"/>
              </a:rPr>
              <a:t> ta, </a:t>
            </a:r>
            <a:r>
              <a:rPr lang="vi-VN" sz="2200" dirty="0" err="1">
                <a:latin typeface="Patrick Hand" charset="0"/>
              </a:rPr>
              <a:t>từ</a:t>
            </a:r>
            <a:r>
              <a:rPr lang="vi-VN" sz="2200" dirty="0">
                <a:latin typeface="Patrick Hand" charset="0"/>
              </a:rPr>
              <a:t> </a:t>
            </a:r>
            <a:r>
              <a:rPr lang="vi-VN" sz="2200" dirty="0" err="1">
                <a:latin typeface="Patrick Hand" charset="0"/>
              </a:rPr>
              <a:t>Quảng</a:t>
            </a:r>
            <a:r>
              <a:rPr lang="vi-VN" sz="2200" dirty="0">
                <a:latin typeface="Patrick Hand" charset="0"/>
              </a:rPr>
              <a:t> </a:t>
            </a:r>
            <a:r>
              <a:rPr lang="vi-VN" sz="2200" dirty="0" err="1">
                <a:latin typeface="Patrick Hand" charset="0"/>
              </a:rPr>
              <a:t>Bình</a:t>
            </a:r>
            <a:r>
              <a:rPr lang="vi-VN" sz="2200" dirty="0">
                <a:latin typeface="Patrick Hand" charset="0"/>
              </a:rPr>
              <a:t> </a:t>
            </a:r>
            <a:r>
              <a:rPr lang="vi-VN" sz="2200" dirty="0" err="1">
                <a:latin typeface="Patrick Hand" charset="0"/>
              </a:rPr>
              <a:t>đến</a:t>
            </a:r>
            <a:r>
              <a:rPr lang="vi-VN" sz="2200" dirty="0">
                <a:latin typeface="Patrick Hand" charset="0"/>
              </a:rPr>
              <a:t> </a:t>
            </a:r>
            <a:r>
              <a:rPr lang="vi-VN" sz="2200" dirty="0" err="1">
                <a:latin typeface="Patrick Hand" charset="0"/>
              </a:rPr>
              <a:t>Quảng</a:t>
            </a:r>
            <a:r>
              <a:rPr lang="vi-VN" sz="2200" dirty="0">
                <a:latin typeface="Patrick Hand" charset="0"/>
              </a:rPr>
              <a:t> </a:t>
            </a:r>
            <a:r>
              <a:rPr lang="vi-VN" sz="2200" dirty="0" err="1">
                <a:latin typeface="Patrick Hand" charset="0"/>
              </a:rPr>
              <a:t>Ngãi</a:t>
            </a:r>
            <a:r>
              <a:rPr lang="vi-VN" sz="2200" dirty="0">
                <a:latin typeface="Patrick Hand" charset="0"/>
              </a:rPr>
              <a:t>.</a:t>
            </a:r>
            <a:endParaRPr lang="vi-VN" sz="2200" dirty="0">
              <a:solidFill>
                <a:schemeClr val="tx1"/>
              </a:solidFill>
              <a:latin typeface="Patrick Hand" charset="0"/>
            </a:endParaRPr>
          </a:p>
        </p:txBody>
      </p:sp>
      <p:sp>
        <p:nvSpPr>
          <p:cNvPr id="6" name="Rounded Rectangle 5"/>
          <p:cNvSpPr/>
          <p:nvPr/>
        </p:nvSpPr>
        <p:spPr>
          <a:xfrm>
            <a:off x="2133600" y="438150"/>
            <a:ext cx="4953000" cy="1143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Times New Roman" pitchFamily="18" charset="0"/>
                <a:cs typeface="Times New Roman" pitchFamily="18" charset="0"/>
              </a:rPr>
              <a:t>LUYỆN</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TẬP</a:t>
            </a:r>
            <a:endParaRPr lang="en-US" sz="4000" b="1" dirty="0">
              <a:solidFill>
                <a:schemeClr val="tx1"/>
              </a:solidFill>
              <a:latin typeface="Times New Roman" pitchFamily="18" charset="0"/>
              <a:cs typeface="Times New Roman" pitchFamily="18" charset="0"/>
            </a:endParaRPr>
          </a:p>
        </p:txBody>
      </p:sp>
      <p:sp>
        <p:nvSpPr>
          <p:cNvPr id="7" name="Oval 6"/>
          <p:cNvSpPr/>
          <p:nvPr/>
        </p:nvSpPr>
        <p:spPr>
          <a:xfrm>
            <a:off x="742603" y="2876550"/>
            <a:ext cx="476597" cy="4583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lumMod val="50000"/>
                  </a:schemeClr>
                </a:solidFill>
                <a:latin typeface="Patrick Hand" charset="0"/>
                <a:cs typeface="Times New Roman" pitchFamily="18" charset="0"/>
              </a:rPr>
              <a:t>C</a:t>
            </a:r>
            <a:endParaRPr lang="vi-VN" sz="2200" b="1" dirty="0">
              <a:solidFill>
                <a:schemeClr val="tx1">
                  <a:lumMod val="50000"/>
                </a:schemeClr>
              </a:solidFill>
              <a:latin typeface="Patrick Hand"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78"/>
        <p:cNvGrpSpPr/>
        <p:nvPr/>
      </p:nvGrpSpPr>
      <p:grpSpPr>
        <a:xfrm>
          <a:off x="0" y="0"/>
          <a:ext cx="0" cy="0"/>
          <a:chOff x="0" y="0"/>
          <a:chExt cx="0" cy="0"/>
        </a:xfrm>
      </p:grpSpPr>
      <p:sp>
        <p:nvSpPr>
          <p:cNvPr id="49" name="Rectangle 48"/>
          <p:cNvSpPr/>
          <p:nvPr/>
        </p:nvSpPr>
        <p:spPr>
          <a:xfrm>
            <a:off x="762000" y="1862137"/>
            <a:ext cx="7848600" cy="1908215"/>
          </a:xfrm>
          <a:prstGeom prst="rect">
            <a:avLst/>
          </a:prstGeom>
          <a:ln>
            <a:solidFill>
              <a:schemeClr val="accent1"/>
            </a:solidFill>
          </a:ln>
        </p:spPr>
        <p:txBody>
          <a:bodyPr wrap="square">
            <a:spAutoFit/>
          </a:bodyPr>
          <a:lstStyle/>
          <a:p>
            <a:r>
              <a:rPr lang="vi-VN" sz="2200" b="1" dirty="0">
                <a:solidFill>
                  <a:schemeClr val="tx1">
                    <a:lumMod val="50000"/>
                  </a:schemeClr>
                </a:solidFill>
                <a:latin typeface="Patrick Hand" charset="0"/>
                <a:ea typeface="Times New Roman" panose="02020603050405020304" pitchFamily="18" charset="0"/>
              </a:rPr>
              <a:t>Câu </a:t>
            </a:r>
            <a:r>
              <a:rPr lang="en-US" sz="2200" b="1" dirty="0">
                <a:solidFill>
                  <a:schemeClr val="tx1">
                    <a:lumMod val="50000"/>
                  </a:schemeClr>
                </a:solidFill>
                <a:latin typeface="Patrick Hand" charset="0"/>
                <a:ea typeface="Times New Roman" panose="02020603050405020304" pitchFamily="18" charset="0"/>
                <a:cs typeface="Times New Roman" pitchFamily="18" charset="0"/>
              </a:rPr>
              <a:t>2. </a:t>
            </a:r>
            <a:r>
              <a:rPr lang="en-US" sz="2200" b="1" dirty="0" err="1">
                <a:solidFill>
                  <a:schemeClr val="tx1">
                    <a:lumMod val="50000"/>
                  </a:schemeClr>
                </a:solidFill>
                <a:latin typeface="Patrick Hand" charset="0"/>
                <a:ea typeface="Times New Roman" panose="02020603050405020304" pitchFamily="18" charset="0"/>
                <a:cs typeface="Times New Roman" pitchFamily="18" charset="0"/>
              </a:rPr>
              <a:t>Vương</a:t>
            </a:r>
            <a:r>
              <a:rPr lang="en-US" sz="2200" b="1" dirty="0">
                <a:solidFill>
                  <a:schemeClr val="tx1">
                    <a:lumMod val="50000"/>
                  </a:schemeClr>
                </a:solidFill>
                <a:latin typeface="Patrick Hand" charset="0"/>
                <a:ea typeface="Times New Roman" panose="02020603050405020304" pitchFamily="18" charset="0"/>
                <a:cs typeface="Times New Roman" pitchFamily="18" charset="0"/>
              </a:rPr>
              <a:t> </a:t>
            </a:r>
            <a:r>
              <a:rPr lang="en-US" sz="2200" b="1" dirty="0" err="1">
                <a:solidFill>
                  <a:schemeClr val="tx1">
                    <a:lumMod val="50000"/>
                  </a:schemeClr>
                </a:solidFill>
                <a:latin typeface="Patrick Hand" charset="0"/>
                <a:ea typeface="Times New Roman" panose="02020603050405020304" pitchFamily="18" charset="0"/>
                <a:cs typeface="Times New Roman" pitchFamily="18" charset="0"/>
              </a:rPr>
              <a:t>quốc</a:t>
            </a:r>
            <a:r>
              <a:rPr lang="en-US" sz="2200" b="1" dirty="0">
                <a:solidFill>
                  <a:schemeClr val="tx1">
                    <a:lumMod val="50000"/>
                  </a:schemeClr>
                </a:solidFill>
                <a:latin typeface="Patrick Hand" charset="0"/>
                <a:ea typeface="Times New Roman" panose="02020603050405020304" pitchFamily="18" charset="0"/>
                <a:cs typeface="Times New Roman" pitchFamily="18" charset="0"/>
              </a:rPr>
              <a:t> </a:t>
            </a:r>
            <a:r>
              <a:rPr lang="en-US" sz="2200" b="1" dirty="0" err="1">
                <a:solidFill>
                  <a:schemeClr val="tx1">
                    <a:lumMod val="50000"/>
                  </a:schemeClr>
                </a:solidFill>
                <a:latin typeface="Patrick Hand" charset="0"/>
                <a:ea typeface="Times New Roman" panose="02020603050405020304" pitchFamily="18" charset="0"/>
                <a:cs typeface="Times New Roman" pitchFamily="18" charset="0"/>
              </a:rPr>
              <a:t>Chăm</a:t>
            </a:r>
            <a:r>
              <a:rPr lang="en-US" sz="2200" b="1" dirty="0">
                <a:solidFill>
                  <a:schemeClr val="tx1">
                    <a:lumMod val="50000"/>
                  </a:schemeClr>
                </a:solidFill>
                <a:latin typeface="Patrick Hand" charset="0"/>
                <a:ea typeface="Times New Roman" panose="02020603050405020304" pitchFamily="18" charset="0"/>
                <a:cs typeface="Times New Roman" pitchFamily="18" charset="0"/>
              </a:rPr>
              <a:t>-pa </a:t>
            </a:r>
            <a:r>
              <a:rPr lang="en-US" sz="2200" b="1" dirty="0" err="1">
                <a:solidFill>
                  <a:schemeClr val="tx1">
                    <a:lumMod val="50000"/>
                  </a:schemeClr>
                </a:solidFill>
                <a:latin typeface="Patrick Hand" charset="0"/>
                <a:ea typeface="Times New Roman" panose="02020603050405020304" pitchFamily="18" charset="0"/>
                <a:cs typeface="Times New Roman" pitchFamily="18" charset="0"/>
              </a:rPr>
              <a:t>được</a:t>
            </a:r>
            <a:r>
              <a:rPr lang="en-US" sz="2200" b="1" dirty="0">
                <a:solidFill>
                  <a:schemeClr val="tx1">
                    <a:lumMod val="50000"/>
                  </a:schemeClr>
                </a:solidFill>
                <a:latin typeface="Patrick Hand" charset="0"/>
                <a:ea typeface="Times New Roman" panose="02020603050405020304" pitchFamily="18" charset="0"/>
                <a:cs typeface="Times New Roman" pitchFamily="18" charset="0"/>
              </a:rPr>
              <a:t> </a:t>
            </a:r>
            <a:r>
              <a:rPr lang="en-US" sz="2200" b="1" dirty="0" err="1">
                <a:solidFill>
                  <a:schemeClr val="tx1">
                    <a:lumMod val="50000"/>
                  </a:schemeClr>
                </a:solidFill>
                <a:latin typeface="Patrick Hand" charset="0"/>
                <a:ea typeface="Times New Roman" panose="02020603050405020304" pitchFamily="18" charset="0"/>
                <a:cs typeface="Times New Roman" pitchFamily="18" charset="0"/>
              </a:rPr>
              <a:t>hình</a:t>
            </a:r>
            <a:r>
              <a:rPr lang="en-US" sz="2200" b="1" dirty="0">
                <a:solidFill>
                  <a:schemeClr val="tx1">
                    <a:lumMod val="50000"/>
                  </a:schemeClr>
                </a:solidFill>
                <a:latin typeface="Patrick Hand" charset="0"/>
                <a:ea typeface="Times New Roman" panose="02020603050405020304" pitchFamily="18" charset="0"/>
                <a:cs typeface="Times New Roman" pitchFamily="18" charset="0"/>
              </a:rPr>
              <a:t> </a:t>
            </a:r>
            <a:r>
              <a:rPr lang="en-US" sz="2200" b="1" dirty="0" err="1">
                <a:solidFill>
                  <a:schemeClr val="tx1">
                    <a:lumMod val="50000"/>
                  </a:schemeClr>
                </a:solidFill>
                <a:latin typeface="Patrick Hand" charset="0"/>
                <a:ea typeface="Times New Roman" panose="02020603050405020304" pitchFamily="18" charset="0"/>
                <a:cs typeface="Times New Roman" pitchFamily="18" charset="0"/>
              </a:rPr>
              <a:t>thành</a:t>
            </a:r>
            <a:r>
              <a:rPr lang="en-US" sz="2200" b="1" dirty="0">
                <a:solidFill>
                  <a:schemeClr val="tx1">
                    <a:lumMod val="50000"/>
                  </a:schemeClr>
                </a:solidFill>
                <a:latin typeface="Patrick Hand" charset="0"/>
                <a:ea typeface="Times New Roman" panose="02020603050405020304" pitchFamily="18" charset="0"/>
                <a:cs typeface="Times New Roman" pitchFamily="18" charset="0"/>
              </a:rPr>
              <a:t> </a:t>
            </a:r>
            <a:r>
              <a:rPr lang="en-US" sz="2200" b="1" dirty="0" err="1">
                <a:solidFill>
                  <a:schemeClr val="tx1">
                    <a:lumMod val="50000"/>
                  </a:schemeClr>
                </a:solidFill>
                <a:latin typeface="Patrick Hand" charset="0"/>
                <a:ea typeface="Times New Roman" panose="02020603050405020304" pitchFamily="18" charset="0"/>
                <a:cs typeface="Times New Roman" pitchFamily="18" charset="0"/>
              </a:rPr>
              <a:t>vào</a:t>
            </a:r>
            <a:r>
              <a:rPr lang="en-US" sz="2200" b="1" dirty="0">
                <a:solidFill>
                  <a:schemeClr val="tx1">
                    <a:lumMod val="50000"/>
                  </a:schemeClr>
                </a:solidFill>
                <a:latin typeface="Patrick Hand" charset="0"/>
                <a:ea typeface="Times New Roman" panose="02020603050405020304" pitchFamily="18" charset="0"/>
                <a:cs typeface="Times New Roman" pitchFamily="18" charset="0"/>
              </a:rPr>
              <a:t> </a:t>
            </a:r>
            <a:r>
              <a:rPr lang="en-US" sz="2200" b="1" dirty="0" err="1">
                <a:solidFill>
                  <a:schemeClr val="tx1">
                    <a:lumMod val="50000"/>
                  </a:schemeClr>
                </a:solidFill>
                <a:latin typeface="Patrick Hand" charset="0"/>
                <a:ea typeface="Times New Roman" panose="02020603050405020304" pitchFamily="18" charset="0"/>
                <a:cs typeface="Times New Roman" pitchFamily="18" charset="0"/>
              </a:rPr>
              <a:t>thời</a:t>
            </a:r>
            <a:r>
              <a:rPr lang="en-US" sz="2200" b="1" dirty="0">
                <a:solidFill>
                  <a:schemeClr val="tx1">
                    <a:lumMod val="50000"/>
                  </a:schemeClr>
                </a:solidFill>
                <a:latin typeface="Patrick Hand" charset="0"/>
                <a:ea typeface="Times New Roman" panose="02020603050405020304" pitchFamily="18" charset="0"/>
                <a:cs typeface="Times New Roman" pitchFamily="18" charset="0"/>
              </a:rPr>
              <a:t> </a:t>
            </a:r>
            <a:r>
              <a:rPr lang="en-US" sz="2200" b="1" dirty="0" err="1">
                <a:solidFill>
                  <a:schemeClr val="tx1">
                    <a:lumMod val="50000"/>
                  </a:schemeClr>
                </a:solidFill>
                <a:latin typeface="Patrick Hand" charset="0"/>
                <a:ea typeface="Times New Roman" panose="02020603050405020304" pitchFamily="18" charset="0"/>
                <a:cs typeface="Times New Roman" pitchFamily="18" charset="0"/>
              </a:rPr>
              <a:t>gian</a:t>
            </a:r>
            <a:r>
              <a:rPr lang="en-US" sz="2200" b="1" dirty="0">
                <a:solidFill>
                  <a:schemeClr val="tx1">
                    <a:lumMod val="50000"/>
                  </a:schemeClr>
                </a:solidFill>
                <a:latin typeface="Patrick Hand" charset="0"/>
                <a:ea typeface="Times New Roman" panose="02020603050405020304" pitchFamily="18" charset="0"/>
                <a:cs typeface="Times New Roman" pitchFamily="18" charset="0"/>
              </a:rPr>
              <a:t> </a:t>
            </a:r>
            <a:r>
              <a:rPr lang="en-US" sz="2200" b="1" dirty="0" err="1">
                <a:solidFill>
                  <a:schemeClr val="tx1">
                    <a:lumMod val="50000"/>
                  </a:schemeClr>
                </a:solidFill>
                <a:latin typeface="Patrick Hand" charset="0"/>
                <a:ea typeface="Times New Roman" panose="02020603050405020304" pitchFamily="18" charset="0"/>
                <a:cs typeface="Times New Roman" pitchFamily="18" charset="0"/>
              </a:rPr>
              <a:t>nào</a:t>
            </a:r>
            <a:r>
              <a:rPr lang="en-US" sz="2200" b="1" dirty="0">
                <a:solidFill>
                  <a:schemeClr val="tx1">
                    <a:lumMod val="50000"/>
                  </a:schemeClr>
                </a:solidFill>
                <a:latin typeface="Patrick Hand" charset="0"/>
                <a:ea typeface="Times New Roman" panose="02020603050405020304" pitchFamily="18" charset="0"/>
                <a:cs typeface="Times New Roman" pitchFamily="18" charset="0"/>
              </a:rPr>
              <a:t>?</a:t>
            </a:r>
            <a:endParaRPr lang="vi-VN" sz="2200" b="1" i="1" dirty="0">
              <a:solidFill>
                <a:schemeClr val="tx1">
                  <a:lumMod val="50000"/>
                </a:schemeClr>
              </a:solidFill>
              <a:latin typeface="Patrick Hand" charset="0"/>
              <a:ea typeface="Times New Roman" panose="02020603050405020304" pitchFamily="18" charset="0"/>
              <a:cs typeface="Times New Roman" pitchFamily="18" charset="0"/>
            </a:endParaRPr>
          </a:p>
          <a:p>
            <a:pPr marL="342900" indent="-342900">
              <a:buAutoNum type="alphaUcPeriod"/>
            </a:pPr>
            <a:r>
              <a:rPr lang="en-US" sz="2400" dirty="0" err="1">
                <a:latin typeface="Patrick Hand" charset="0"/>
              </a:rPr>
              <a:t>Đầu</a:t>
            </a:r>
            <a:r>
              <a:rPr lang="en-US" sz="2400" dirty="0">
                <a:latin typeface="Patrick Hand" charset="0"/>
              </a:rPr>
              <a:t> </a:t>
            </a:r>
            <a:r>
              <a:rPr lang="en-US" sz="2400" dirty="0" err="1">
                <a:latin typeface="Patrick Hand" charset="0"/>
              </a:rPr>
              <a:t>Công</a:t>
            </a:r>
            <a:r>
              <a:rPr lang="en-US" sz="2400" dirty="0">
                <a:latin typeface="Patrick Hand" charset="0"/>
              </a:rPr>
              <a:t> </a:t>
            </a:r>
            <a:r>
              <a:rPr lang="en-US" sz="2400" dirty="0" err="1">
                <a:latin typeface="Patrick Hand" charset="0"/>
              </a:rPr>
              <a:t>nguyên</a:t>
            </a:r>
            <a:r>
              <a:rPr lang="en-US" sz="2400" dirty="0">
                <a:latin typeface="Patrick Hand" charset="0"/>
              </a:rPr>
              <a:t>.  </a:t>
            </a:r>
            <a:endParaRPr lang="vi-VN" sz="2200" dirty="0">
              <a:solidFill>
                <a:schemeClr val="tx1"/>
              </a:solidFill>
              <a:latin typeface="Patrick Hand" charset="0"/>
              <a:cs typeface="Times New Roman" pitchFamily="18" charset="0"/>
            </a:endParaRPr>
          </a:p>
          <a:p>
            <a:pPr marL="342900" indent="-342900">
              <a:buAutoNum type="alphaUcPeriod"/>
            </a:pPr>
            <a:r>
              <a:rPr lang="en-US" sz="2400" dirty="0" err="1">
                <a:latin typeface="Patrick Hand" charset="0"/>
              </a:rPr>
              <a:t>Thế</a:t>
            </a:r>
            <a:r>
              <a:rPr lang="en-US" sz="2400" dirty="0">
                <a:latin typeface="Patrick Hand" charset="0"/>
              </a:rPr>
              <a:t> </a:t>
            </a:r>
            <a:r>
              <a:rPr lang="en-US" sz="2400" dirty="0" err="1">
                <a:latin typeface="Patrick Hand" charset="0"/>
              </a:rPr>
              <a:t>kỉ</a:t>
            </a:r>
            <a:r>
              <a:rPr lang="en-US" sz="2400" dirty="0">
                <a:latin typeface="Patrick Hand" charset="0"/>
              </a:rPr>
              <a:t> VII </a:t>
            </a:r>
            <a:r>
              <a:rPr lang="en-US" sz="2400" dirty="0" err="1">
                <a:latin typeface="Patrick Hand" charset="0"/>
              </a:rPr>
              <a:t>TCN</a:t>
            </a:r>
            <a:r>
              <a:rPr lang="en-US" sz="2400" dirty="0">
                <a:latin typeface="Patrick Hand" charset="0"/>
              </a:rPr>
              <a:t>.  </a:t>
            </a:r>
          </a:p>
          <a:p>
            <a:pPr marL="342900" indent="-342900">
              <a:buAutoNum type="alphaUcPeriod"/>
            </a:pPr>
            <a:r>
              <a:rPr lang="en-US" sz="2400" dirty="0" err="1">
                <a:latin typeface="Patrick Hand" charset="0"/>
              </a:rPr>
              <a:t>Cuối</a:t>
            </a:r>
            <a:r>
              <a:rPr lang="en-US" sz="2400" dirty="0">
                <a:latin typeface="Patrick Hand" charset="0"/>
              </a:rPr>
              <a:t> </a:t>
            </a:r>
            <a:r>
              <a:rPr lang="en-US" sz="2400" dirty="0" err="1">
                <a:latin typeface="Patrick Hand" charset="0"/>
              </a:rPr>
              <a:t>thế</a:t>
            </a:r>
            <a:r>
              <a:rPr lang="en-US" sz="2400" dirty="0">
                <a:latin typeface="Patrick Hand" charset="0"/>
              </a:rPr>
              <a:t> </a:t>
            </a:r>
            <a:r>
              <a:rPr lang="en-US" sz="2400" dirty="0" err="1">
                <a:latin typeface="Patrick Hand" charset="0"/>
              </a:rPr>
              <a:t>kỉ</a:t>
            </a:r>
            <a:r>
              <a:rPr lang="en-US" sz="2400" dirty="0">
                <a:latin typeface="Patrick Hand" charset="0"/>
              </a:rPr>
              <a:t> II </a:t>
            </a:r>
            <a:r>
              <a:rPr lang="en-US" sz="2400" dirty="0" err="1">
                <a:latin typeface="Patrick Hand" charset="0"/>
              </a:rPr>
              <a:t>TCN</a:t>
            </a:r>
            <a:r>
              <a:rPr lang="en-US" sz="2400" dirty="0">
                <a:latin typeface="Patrick Hand" charset="0"/>
              </a:rPr>
              <a:t>.  </a:t>
            </a:r>
          </a:p>
          <a:p>
            <a:pPr marL="342900" indent="-342900">
              <a:buAutoNum type="alphaUcPeriod"/>
            </a:pPr>
            <a:r>
              <a:rPr lang="en-US" sz="2400" dirty="0" err="1">
                <a:latin typeface="Patrick Hand" charset="0"/>
              </a:rPr>
              <a:t>Cuối</a:t>
            </a:r>
            <a:r>
              <a:rPr lang="en-US" sz="2400" dirty="0">
                <a:latin typeface="Patrick Hand" charset="0"/>
              </a:rPr>
              <a:t> </a:t>
            </a:r>
            <a:r>
              <a:rPr lang="en-US" sz="2400" dirty="0" err="1">
                <a:latin typeface="Patrick Hand" charset="0"/>
              </a:rPr>
              <a:t>thế</a:t>
            </a:r>
            <a:r>
              <a:rPr lang="en-US" sz="2400" dirty="0">
                <a:latin typeface="Patrick Hand" charset="0"/>
              </a:rPr>
              <a:t> </a:t>
            </a:r>
            <a:r>
              <a:rPr lang="en-US" sz="2400" dirty="0" err="1">
                <a:latin typeface="Patrick Hand" charset="0"/>
              </a:rPr>
              <a:t>kỉ</a:t>
            </a:r>
            <a:r>
              <a:rPr lang="en-US" sz="2400" dirty="0">
                <a:latin typeface="Patrick Hand" charset="0"/>
              </a:rPr>
              <a:t> II.</a:t>
            </a:r>
            <a:endParaRPr lang="vi-VN" sz="2200" dirty="0">
              <a:solidFill>
                <a:schemeClr val="tx1"/>
              </a:solidFill>
              <a:latin typeface="Patrick Hand" charset="0"/>
            </a:endParaRPr>
          </a:p>
        </p:txBody>
      </p:sp>
      <p:sp>
        <p:nvSpPr>
          <p:cNvPr id="50" name="Rounded Rectangle 49"/>
          <p:cNvSpPr/>
          <p:nvPr/>
        </p:nvSpPr>
        <p:spPr>
          <a:xfrm>
            <a:off x="2133600" y="438150"/>
            <a:ext cx="4953000" cy="1143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Times New Roman" pitchFamily="18" charset="0"/>
                <a:cs typeface="Times New Roman" pitchFamily="18" charset="0"/>
              </a:rPr>
              <a:t>LUYỆN</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TẬP</a:t>
            </a:r>
            <a:endParaRPr lang="en-US" sz="4000" b="1" dirty="0">
              <a:solidFill>
                <a:schemeClr val="tx1"/>
              </a:solidFill>
              <a:latin typeface="Times New Roman" pitchFamily="18" charset="0"/>
              <a:cs typeface="Times New Roman" pitchFamily="18" charset="0"/>
            </a:endParaRPr>
          </a:p>
        </p:txBody>
      </p:sp>
      <p:sp>
        <p:nvSpPr>
          <p:cNvPr id="51" name="Oval 50"/>
          <p:cNvSpPr/>
          <p:nvPr/>
        </p:nvSpPr>
        <p:spPr>
          <a:xfrm>
            <a:off x="742603" y="3332600"/>
            <a:ext cx="476597" cy="4583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lumMod val="50000"/>
                  </a:schemeClr>
                </a:solidFill>
                <a:latin typeface="Patrick Hand" charset="0"/>
                <a:cs typeface="Times New Roman" pitchFamily="18" charset="0"/>
              </a:rPr>
              <a:t>D</a:t>
            </a:r>
            <a:endParaRPr lang="vi-VN" sz="2200" b="1" dirty="0">
              <a:solidFill>
                <a:schemeClr val="tx1">
                  <a:lumMod val="50000"/>
                </a:schemeClr>
              </a:solidFill>
              <a:latin typeface="Patrick Hand"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to="" calcmode="lin" valueType="num">
                                      <p:cBhvr>
                                        <p:cTn id="13" dur="1" fill="hold"/>
                                        <p:tgtEl>
                                          <p:spTgt spid="49"/>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91"/>
        <p:cNvGrpSpPr/>
        <p:nvPr/>
      </p:nvGrpSpPr>
      <p:grpSpPr>
        <a:xfrm>
          <a:off x="0" y="0"/>
          <a:ext cx="0" cy="0"/>
          <a:chOff x="0" y="0"/>
          <a:chExt cx="0" cy="0"/>
        </a:xfrm>
      </p:grpSpPr>
      <p:sp>
        <p:nvSpPr>
          <p:cNvPr id="74" name="Rectangle 73"/>
          <p:cNvSpPr/>
          <p:nvPr/>
        </p:nvSpPr>
        <p:spPr>
          <a:xfrm>
            <a:off x="457200" y="1607463"/>
            <a:ext cx="2057400" cy="430887"/>
          </a:xfrm>
          <a:prstGeom prst="rect">
            <a:avLst/>
          </a:prstGeom>
          <a:ln>
            <a:solidFill>
              <a:schemeClr val="accent1"/>
            </a:solidFill>
          </a:ln>
        </p:spPr>
        <p:txBody>
          <a:bodyPr wrap="square">
            <a:spAutoFit/>
          </a:bodyPr>
          <a:lstStyle/>
          <a:p>
            <a:r>
              <a:rPr lang="en-US" sz="2200" b="1" dirty="0">
                <a:solidFill>
                  <a:schemeClr val="tx1">
                    <a:lumMod val="50000"/>
                  </a:schemeClr>
                </a:solidFill>
                <a:latin typeface="Patrick Hand" charset="0"/>
                <a:ea typeface="Times New Roman" panose="02020603050405020304" pitchFamily="18" charset="0"/>
              </a:rPr>
              <a:t>1. </a:t>
            </a:r>
            <a:r>
              <a:rPr lang="en-US" sz="2200" b="1" dirty="0" err="1">
                <a:solidFill>
                  <a:schemeClr val="tx1">
                    <a:lumMod val="50000"/>
                  </a:schemeClr>
                </a:solidFill>
                <a:latin typeface="Patrick Hand" charset="0"/>
                <a:ea typeface="Times New Roman" panose="02020603050405020304" pitchFamily="18" charset="0"/>
              </a:rPr>
              <a:t>Trước</a:t>
            </a:r>
            <a:r>
              <a:rPr lang="en-US" sz="2200" b="1" dirty="0">
                <a:solidFill>
                  <a:schemeClr val="tx1">
                    <a:lumMod val="50000"/>
                  </a:schemeClr>
                </a:solidFill>
                <a:latin typeface="Patrick Hand" charset="0"/>
                <a:ea typeface="Times New Roman" panose="02020603050405020304" pitchFamily="18" charset="0"/>
              </a:rPr>
              <a:t> </a:t>
            </a:r>
            <a:r>
              <a:rPr lang="en-US" sz="2200" b="1" dirty="0" err="1">
                <a:solidFill>
                  <a:schemeClr val="tx1">
                    <a:lumMod val="50000"/>
                  </a:schemeClr>
                </a:solidFill>
                <a:latin typeface="Patrick Hand" charset="0"/>
                <a:ea typeface="Times New Roman" panose="02020603050405020304" pitchFamily="18" charset="0"/>
              </a:rPr>
              <a:t>thế</a:t>
            </a:r>
            <a:r>
              <a:rPr lang="en-US" sz="2200" b="1" dirty="0">
                <a:solidFill>
                  <a:schemeClr val="tx1">
                    <a:lumMod val="50000"/>
                  </a:schemeClr>
                </a:solidFill>
                <a:latin typeface="Patrick Hand" charset="0"/>
                <a:ea typeface="Times New Roman" panose="02020603050405020304" pitchFamily="18" charset="0"/>
              </a:rPr>
              <a:t> </a:t>
            </a:r>
            <a:r>
              <a:rPr lang="en-US" sz="2200" b="1" dirty="0" err="1">
                <a:solidFill>
                  <a:schemeClr val="tx1">
                    <a:lumMod val="50000"/>
                  </a:schemeClr>
                </a:solidFill>
                <a:latin typeface="Patrick Hand" charset="0"/>
                <a:ea typeface="Times New Roman" panose="02020603050405020304" pitchFamily="18" charset="0"/>
              </a:rPr>
              <a:t>kỉ</a:t>
            </a:r>
            <a:r>
              <a:rPr lang="en-US" sz="2200" b="1" dirty="0">
                <a:solidFill>
                  <a:schemeClr val="tx1">
                    <a:lumMod val="50000"/>
                  </a:schemeClr>
                </a:solidFill>
                <a:latin typeface="Patrick Hand" charset="0"/>
                <a:ea typeface="Times New Roman" panose="02020603050405020304" pitchFamily="18" charset="0"/>
              </a:rPr>
              <a:t> VIII</a:t>
            </a:r>
            <a:endParaRPr lang="vi-VN" sz="2200" dirty="0">
              <a:solidFill>
                <a:schemeClr val="tx1"/>
              </a:solidFill>
              <a:latin typeface="Patrick Hand" charset="0"/>
            </a:endParaRPr>
          </a:p>
        </p:txBody>
      </p:sp>
      <p:sp>
        <p:nvSpPr>
          <p:cNvPr id="77" name="Rectangle 76"/>
          <p:cNvSpPr/>
          <p:nvPr/>
        </p:nvSpPr>
        <p:spPr>
          <a:xfrm>
            <a:off x="457200" y="2521863"/>
            <a:ext cx="2057400" cy="430887"/>
          </a:xfrm>
          <a:prstGeom prst="rect">
            <a:avLst/>
          </a:prstGeom>
          <a:ln>
            <a:solidFill>
              <a:schemeClr val="accent1"/>
            </a:solidFill>
          </a:ln>
        </p:spPr>
        <p:txBody>
          <a:bodyPr wrap="square">
            <a:spAutoFit/>
          </a:bodyPr>
          <a:lstStyle/>
          <a:p>
            <a:r>
              <a:rPr lang="en-US" sz="2200" b="1" dirty="0">
                <a:solidFill>
                  <a:schemeClr val="tx1">
                    <a:lumMod val="50000"/>
                  </a:schemeClr>
                </a:solidFill>
                <a:latin typeface="Patrick Hand" charset="0"/>
                <a:ea typeface="Times New Roman" panose="02020603050405020304" pitchFamily="18" charset="0"/>
              </a:rPr>
              <a:t>2. </a:t>
            </a:r>
            <a:r>
              <a:rPr lang="en-US" sz="2200" b="1" dirty="0" err="1">
                <a:solidFill>
                  <a:schemeClr val="tx1">
                    <a:lumMod val="50000"/>
                  </a:schemeClr>
                </a:solidFill>
                <a:latin typeface="Patrick Hand" charset="0"/>
                <a:ea typeface="Times New Roman" panose="02020603050405020304" pitchFamily="18" charset="0"/>
              </a:rPr>
              <a:t>Thế</a:t>
            </a:r>
            <a:r>
              <a:rPr lang="en-US" sz="2200" b="1" dirty="0">
                <a:solidFill>
                  <a:schemeClr val="tx1">
                    <a:lumMod val="50000"/>
                  </a:schemeClr>
                </a:solidFill>
                <a:latin typeface="Patrick Hand" charset="0"/>
                <a:ea typeface="Times New Roman" panose="02020603050405020304" pitchFamily="18" charset="0"/>
              </a:rPr>
              <a:t> </a:t>
            </a:r>
            <a:r>
              <a:rPr lang="en-US" sz="2200" b="1" dirty="0" err="1">
                <a:solidFill>
                  <a:schemeClr val="tx1">
                    <a:lumMod val="50000"/>
                  </a:schemeClr>
                </a:solidFill>
                <a:latin typeface="Patrick Hand" charset="0"/>
                <a:ea typeface="Times New Roman" panose="02020603050405020304" pitchFamily="18" charset="0"/>
              </a:rPr>
              <a:t>kì</a:t>
            </a:r>
            <a:r>
              <a:rPr lang="en-US" sz="2200" b="1" dirty="0">
                <a:solidFill>
                  <a:schemeClr val="tx1">
                    <a:lumMod val="50000"/>
                  </a:schemeClr>
                </a:solidFill>
                <a:latin typeface="Patrick Hand" charset="0"/>
                <a:ea typeface="Times New Roman" panose="02020603050405020304" pitchFamily="18" charset="0"/>
              </a:rPr>
              <a:t> VIII</a:t>
            </a:r>
            <a:endParaRPr lang="vi-VN" sz="2200" dirty="0">
              <a:solidFill>
                <a:schemeClr val="tx1"/>
              </a:solidFill>
              <a:latin typeface="Patrick Hand" charset="0"/>
            </a:endParaRPr>
          </a:p>
        </p:txBody>
      </p:sp>
      <p:sp>
        <p:nvSpPr>
          <p:cNvPr id="78" name="Rectangle 77"/>
          <p:cNvSpPr/>
          <p:nvPr/>
        </p:nvSpPr>
        <p:spPr>
          <a:xfrm>
            <a:off x="457200" y="3588663"/>
            <a:ext cx="2057400" cy="430887"/>
          </a:xfrm>
          <a:prstGeom prst="rect">
            <a:avLst/>
          </a:prstGeom>
          <a:ln>
            <a:solidFill>
              <a:schemeClr val="accent1"/>
            </a:solidFill>
          </a:ln>
        </p:spPr>
        <p:txBody>
          <a:bodyPr wrap="square">
            <a:spAutoFit/>
          </a:bodyPr>
          <a:lstStyle/>
          <a:p>
            <a:r>
              <a:rPr lang="en-US" sz="2200" b="1" dirty="0">
                <a:solidFill>
                  <a:schemeClr val="tx1">
                    <a:lumMod val="50000"/>
                  </a:schemeClr>
                </a:solidFill>
                <a:latin typeface="Patrick Hand" charset="0"/>
                <a:ea typeface="Times New Roman" panose="02020603050405020304" pitchFamily="18" charset="0"/>
              </a:rPr>
              <a:t>3. </a:t>
            </a:r>
            <a:r>
              <a:rPr lang="en-US" sz="2200" b="1" dirty="0" err="1">
                <a:solidFill>
                  <a:schemeClr val="tx1">
                    <a:lumMod val="50000"/>
                  </a:schemeClr>
                </a:solidFill>
                <a:latin typeface="Patrick Hand" charset="0"/>
                <a:ea typeface="Times New Roman" panose="02020603050405020304" pitchFamily="18" charset="0"/>
              </a:rPr>
              <a:t>Thế</a:t>
            </a:r>
            <a:r>
              <a:rPr lang="en-US" sz="2200" b="1" dirty="0">
                <a:solidFill>
                  <a:schemeClr val="tx1">
                    <a:lumMod val="50000"/>
                  </a:schemeClr>
                </a:solidFill>
                <a:latin typeface="Patrick Hand" charset="0"/>
                <a:ea typeface="Times New Roman" panose="02020603050405020304" pitchFamily="18" charset="0"/>
              </a:rPr>
              <a:t> </a:t>
            </a:r>
            <a:r>
              <a:rPr lang="en-US" sz="2200" b="1" dirty="0" err="1">
                <a:solidFill>
                  <a:schemeClr val="tx1">
                    <a:lumMod val="50000"/>
                  </a:schemeClr>
                </a:solidFill>
                <a:latin typeface="Patrick Hand" charset="0"/>
                <a:ea typeface="Times New Roman" panose="02020603050405020304" pitchFamily="18" charset="0"/>
              </a:rPr>
              <a:t>kỉ</a:t>
            </a:r>
            <a:r>
              <a:rPr lang="en-US" sz="2200" b="1" dirty="0">
                <a:solidFill>
                  <a:schemeClr val="tx1">
                    <a:lumMod val="50000"/>
                  </a:schemeClr>
                </a:solidFill>
                <a:latin typeface="Patrick Hand" charset="0"/>
                <a:ea typeface="Times New Roman" panose="02020603050405020304" pitchFamily="18" charset="0"/>
              </a:rPr>
              <a:t> IX</a:t>
            </a:r>
            <a:endParaRPr lang="vi-VN" sz="2200" dirty="0">
              <a:solidFill>
                <a:schemeClr val="tx1"/>
              </a:solidFill>
              <a:latin typeface="Patrick Hand" charset="0"/>
            </a:endParaRPr>
          </a:p>
        </p:txBody>
      </p:sp>
      <p:sp>
        <p:nvSpPr>
          <p:cNvPr id="79" name="Rectangle 78"/>
          <p:cNvSpPr/>
          <p:nvPr/>
        </p:nvSpPr>
        <p:spPr>
          <a:xfrm>
            <a:off x="3657600" y="1531263"/>
            <a:ext cx="2057400" cy="430887"/>
          </a:xfrm>
          <a:prstGeom prst="rect">
            <a:avLst/>
          </a:prstGeom>
          <a:ln>
            <a:solidFill>
              <a:schemeClr val="bg2">
                <a:lumMod val="50000"/>
              </a:schemeClr>
            </a:solidFill>
          </a:ln>
        </p:spPr>
        <p:txBody>
          <a:bodyPr wrap="square">
            <a:spAutoFit/>
          </a:bodyPr>
          <a:lstStyle/>
          <a:p>
            <a:r>
              <a:rPr lang="en-US" sz="2200" b="1" dirty="0">
                <a:solidFill>
                  <a:schemeClr val="tx1">
                    <a:lumMod val="50000"/>
                  </a:schemeClr>
                </a:solidFill>
                <a:latin typeface="Patrick Hand" charset="0"/>
                <a:ea typeface="Times New Roman" panose="02020603050405020304" pitchFamily="18" charset="0"/>
              </a:rPr>
              <a:t>a. In-</a:t>
            </a:r>
            <a:r>
              <a:rPr lang="en-US" sz="2200" b="1" dirty="0" err="1">
                <a:solidFill>
                  <a:schemeClr val="tx1">
                    <a:lumMod val="50000"/>
                  </a:schemeClr>
                </a:solidFill>
                <a:latin typeface="Patrick Hand" charset="0"/>
                <a:ea typeface="Times New Roman" panose="02020603050405020304" pitchFamily="18" charset="0"/>
              </a:rPr>
              <a:t>đra</a:t>
            </a:r>
            <a:r>
              <a:rPr lang="en-US" sz="2200" b="1" dirty="0">
                <a:solidFill>
                  <a:schemeClr val="tx1">
                    <a:lumMod val="50000"/>
                  </a:schemeClr>
                </a:solidFill>
                <a:latin typeface="Patrick Hand" charset="0"/>
                <a:ea typeface="Times New Roman" panose="02020603050405020304" pitchFamily="18" charset="0"/>
              </a:rPr>
              <a:t>-</a:t>
            </a:r>
            <a:r>
              <a:rPr lang="en-US" sz="2200" b="1" dirty="0" err="1">
                <a:solidFill>
                  <a:schemeClr val="tx1">
                    <a:lumMod val="50000"/>
                  </a:schemeClr>
                </a:solidFill>
                <a:latin typeface="Patrick Hand" charset="0"/>
                <a:ea typeface="Times New Roman" panose="02020603050405020304" pitchFamily="18" charset="0"/>
              </a:rPr>
              <a:t>pu-ra</a:t>
            </a:r>
            <a:endParaRPr lang="vi-VN" sz="2200" dirty="0">
              <a:solidFill>
                <a:schemeClr val="tx1"/>
              </a:solidFill>
              <a:latin typeface="Patrick Hand" charset="0"/>
            </a:endParaRPr>
          </a:p>
        </p:txBody>
      </p:sp>
      <p:sp>
        <p:nvSpPr>
          <p:cNvPr id="80" name="Rectangle 79"/>
          <p:cNvSpPr/>
          <p:nvPr/>
        </p:nvSpPr>
        <p:spPr>
          <a:xfrm>
            <a:off x="3657600" y="2521863"/>
            <a:ext cx="2057400" cy="430887"/>
          </a:xfrm>
          <a:prstGeom prst="rect">
            <a:avLst/>
          </a:prstGeom>
          <a:ln>
            <a:solidFill>
              <a:schemeClr val="bg2">
                <a:lumMod val="50000"/>
              </a:schemeClr>
            </a:solidFill>
          </a:ln>
        </p:spPr>
        <p:txBody>
          <a:bodyPr wrap="square">
            <a:spAutoFit/>
          </a:bodyPr>
          <a:lstStyle/>
          <a:p>
            <a:r>
              <a:rPr lang="en-US" sz="2200" b="1" dirty="0">
                <a:solidFill>
                  <a:schemeClr val="tx1">
                    <a:lumMod val="50000"/>
                  </a:schemeClr>
                </a:solidFill>
                <a:latin typeface="Patrick Hand" charset="0"/>
                <a:ea typeface="Times New Roman" panose="02020603050405020304" pitchFamily="18" charset="0"/>
              </a:rPr>
              <a:t>b. Sin-ha-</a:t>
            </a:r>
            <a:r>
              <a:rPr lang="en-US" sz="2200" b="1" dirty="0" err="1">
                <a:solidFill>
                  <a:schemeClr val="tx1">
                    <a:lumMod val="50000"/>
                  </a:schemeClr>
                </a:solidFill>
                <a:latin typeface="Patrick Hand" charset="0"/>
                <a:ea typeface="Times New Roman" panose="02020603050405020304" pitchFamily="18" charset="0"/>
              </a:rPr>
              <a:t>pu</a:t>
            </a:r>
            <a:r>
              <a:rPr lang="en-US" sz="2200" b="1" dirty="0">
                <a:solidFill>
                  <a:schemeClr val="tx1">
                    <a:lumMod val="50000"/>
                  </a:schemeClr>
                </a:solidFill>
                <a:latin typeface="Patrick Hand" charset="0"/>
                <a:ea typeface="Times New Roman" panose="02020603050405020304" pitchFamily="18" charset="0"/>
              </a:rPr>
              <a:t>-</a:t>
            </a:r>
            <a:r>
              <a:rPr lang="en-US" sz="2200" b="1" dirty="0" err="1">
                <a:solidFill>
                  <a:schemeClr val="tx1">
                    <a:lumMod val="50000"/>
                  </a:schemeClr>
                </a:solidFill>
                <a:latin typeface="Patrick Hand" charset="0"/>
                <a:ea typeface="Times New Roman" panose="02020603050405020304" pitchFamily="18" charset="0"/>
              </a:rPr>
              <a:t>ra</a:t>
            </a:r>
            <a:endParaRPr lang="vi-VN" sz="2200" dirty="0">
              <a:solidFill>
                <a:schemeClr val="tx1"/>
              </a:solidFill>
              <a:latin typeface="Patrick Hand" charset="0"/>
            </a:endParaRPr>
          </a:p>
        </p:txBody>
      </p:sp>
      <p:sp>
        <p:nvSpPr>
          <p:cNvPr id="81" name="Rectangle 80"/>
          <p:cNvSpPr/>
          <p:nvPr/>
        </p:nvSpPr>
        <p:spPr>
          <a:xfrm>
            <a:off x="3657600" y="3588663"/>
            <a:ext cx="2057400" cy="430887"/>
          </a:xfrm>
          <a:prstGeom prst="rect">
            <a:avLst/>
          </a:prstGeom>
          <a:ln>
            <a:solidFill>
              <a:schemeClr val="bg2">
                <a:lumMod val="50000"/>
              </a:schemeClr>
            </a:solidFill>
          </a:ln>
        </p:spPr>
        <p:txBody>
          <a:bodyPr wrap="square">
            <a:spAutoFit/>
          </a:bodyPr>
          <a:lstStyle/>
          <a:p>
            <a:r>
              <a:rPr lang="en-US" sz="2200" b="1" dirty="0">
                <a:solidFill>
                  <a:schemeClr val="tx1">
                    <a:lumMod val="50000"/>
                  </a:schemeClr>
                </a:solidFill>
                <a:latin typeface="Patrick Hand" charset="0"/>
                <a:ea typeface="Times New Roman" panose="02020603050405020304" pitchFamily="18" charset="0"/>
              </a:rPr>
              <a:t>c. Vi-</a:t>
            </a:r>
            <a:r>
              <a:rPr lang="en-US" sz="2200" b="1" dirty="0" err="1">
                <a:solidFill>
                  <a:schemeClr val="tx1">
                    <a:lumMod val="50000"/>
                  </a:schemeClr>
                </a:solidFill>
                <a:latin typeface="Patrick Hand" charset="0"/>
                <a:ea typeface="Times New Roman" panose="02020603050405020304" pitchFamily="18" charset="0"/>
              </a:rPr>
              <a:t>ra</a:t>
            </a:r>
            <a:r>
              <a:rPr lang="en-US" sz="2200" b="1" dirty="0">
                <a:solidFill>
                  <a:schemeClr val="tx1">
                    <a:lumMod val="50000"/>
                  </a:schemeClr>
                </a:solidFill>
                <a:latin typeface="Patrick Hand" charset="0"/>
                <a:ea typeface="Times New Roman" panose="02020603050405020304" pitchFamily="18" charset="0"/>
              </a:rPr>
              <a:t>-</a:t>
            </a:r>
            <a:r>
              <a:rPr lang="en-US" sz="2200" b="1" dirty="0" err="1">
                <a:solidFill>
                  <a:schemeClr val="tx1">
                    <a:lumMod val="50000"/>
                  </a:schemeClr>
                </a:solidFill>
                <a:latin typeface="Patrick Hand" charset="0"/>
                <a:ea typeface="Times New Roman" panose="02020603050405020304" pitchFamily="18" charset="0"/>
              </a:rPr>
              <a:t>pu</a:t>
            </a:r>
            <a:r>
              <a:rPr lang="en-US" sz="2200" b="1" dirty="0">
                <a:solidFill>
                  <a:schemeClr val="tx1">
                    <a:lumMod val="50000"/>
                  </a:schemeClr>
                </a:solidFill>
                <a:latin typeface="Patrick Hand" charset="0"/>
                <a:ea typeface="Times New Roman" panose="02020603050405020304" pitchFamily="18" charset="0"/>
              </a:rPr>
              <a:t>-</a:t>
            </a:r>
            <a:r>
              <a:rPr lang="en-US" sz="2200" b="1" dirty="0" err="1">
                <a:solidFill>
                  <a:schemeClr val="tx1">
                    <a:lumMod val="50000"/>
                  </a:schemeClr>
                </a:solidFill>
                <a:latin typeface="Patrick Hand" charset="0"/>
                <a:ea typeface="Times New Roman" panose="02020603050405020304" pitchFamily="18" charset="0"/>
              </a:rPr>
              <a:t>ra</a:t>
            </a:r>
            <a:endParaRPr lang="vi-VN" sz="2200" dirty="0">
              <a:solidFill>
                <a:schemeClr val="tx1"/>
              </a:solidFill>
              <a:latin typeface="Patrick Hand" charset="0"/>
            </a:endParaRPr>
          </a:p>
        </p:txBody>
      </p:sp>
      <p:sp>
        <p:nvSpPr>
          <p:cNvPr id="82" name="Rectangle 81"/>
          <p:cNvSpPr/>
          <p:nvPr/>
        </p:nvSpPr>
        <p:spPr>
          <a:xfrm>
            <a:off x="6629400" y="1352550"/>
            <a:ext cx="2057400" cy="769441"/>
          </a:xfrm>
          <a:prstGeom prst="rect">
            <a:avLst/>
          </a:prstGeom>
          <a:ln>
            <a:solidFill>
              <a:srgbClr val="00B050"/>
            </a:solidFill>
          </a:ln>
        </p:spPr>
        <p:txBody>
          <a:bodyPr wrap="square">
            <a:spAutoFit/>
          </a:bodyPr>
          <a:lstStyle/>
          <a:p>
            <a:r>
              <a:rPr lang="en-US" sz="2200" b="1" dirty="0">
                <a:solidFill>
                  <a:schemeClr val="tx1">
                    <a:lumMod val="50000"/>
                  </a:schemeClr>
                </a:solidFill>
                <a:latin typeface="Patrick Hand" charset="0"/>
                <a:ea typeface="Times New Roman" panose="02020603050405020304" pitchFamily="18" charset="0"/>
              </a:rPr>
              <a:t>d. </a:t>
            </a:r>
            <a:r>
              <a:rPr lang="en-US" sz="2200" b="1" dirty="0" err="1">
                <a:solidFill>
                  <a:schemeClr val="tx1">
                    <a:lumMod val="50000"/>
                  </a:schemeClr>
                </a:solidFill>
                <a:latin typeface="Patrick Hand" charset="0"/>
                <a:ea typeface="Times New Roman" panose="02020603050405020304" pitchFamily="18" charset="0"/>
              </a:rPr>
              <a:t>Trà</a:t>
            </a:r>
            <a:r>
              <a:rPr lang="en-US" sz="2200" b="1" dirty="0">
                <a:solidFill>
                  <a:schemeClr val="tx1">
                    <a:lumMod val="50000"/>
                  </a:schemeClr>
                </a:solidFill>
                <a:latin typeface="Patrick Hand" charset="0"/>
                <a:ea typeface="Times New Roman" panose="02020603050405020304" pitchFamily="18" charset="0"/>
              </a:rPr>
              <a:t> </a:t>
            </a:r>
            <a:r>
              <a:rPr lang="en-US" sz="2200" b="1" dirty="0" err="1">
                <a:solidFill>
                  <a:schemeClr val="tx1">
                    <a:lumMod val="50000"/>
                  </a:schemeClr>
                </a:solidFill>
                <a:latin typeface="Patrick Hand" charset="0"/>
                <a:ea typeface="Times New Roman" panose="02020603050405020304" pitchFamily="18" charset="0"/>
              </a:rPr>
              <a:t>Kiệu</a:t>
            </a:r>
            <a:r>
              <a:rPr lang="en-US" sz="2200" b="1" dirty="0">
                <a:solidFill>
                  <a:schemeClr val="tx1">
                    <a:lumMod val="50000"/>
                  </a:schemeClr>
                </a:solidFill>
                <a:latin typeface="Patrick Hand" charset="0"/>
                <a:ea typeface="Times New Roman" panose="02020603050405020304" pitchFamily="18" charset="0"/>
              </a:rPr>
              <a:t> – </a:t>
            </a:r>
            <a:r>
              <a:rPr lang="en-US" sz="2200" b="1" dirty="0" err="1">
                <a:solidFill>
                  <a:schemeClr val="tx1">
                    <a:lumMod val="50000"/>
                  </a:schemeClr>
                </a:solidFill>
                <a:latin typeface="Patrick Hand" charset="0"/>
                <a:ea typeface="Times New Roman" panose="02020603050405020304" pitchFamily="18" charset="0"/>
              </a:rPr>
              <a:t>Quảng</a:t>
            </a:r>
            <a:r>
              <a:rPr lang="en-US" sz="2200" b="1" dirty="0">
                <a:solidFill>
                  <a:schemeClr val="tx1">
                    <a:lumMod val="50000"/>
                  </a:schemeClr>
                </a:solidFill>
                <a:latin typeface="Patrick Hand" charset="0"/>
                <a:ea typeface="Times New Roman" panose="02020603050405020304" pitchFamily="18" charset="0"/>
              </a:rPr>
              <a:t> Nam</a:t>
            </a:r>
            <a:endParaRPr lang="vi-VN" sz="2200" dirty="0">
              <a:solidFill>
                <a:schemeClr val="tx1"/>
              </a:solidFill>
              <a:latin typeface="Patrick Hand" charset="0"/>
            </a:endParaRPr>
          </a:p>
        </p:txBody>
      </p:sp>
      <p:sp>
        <p:nvSpPr>
          <p:cNvPr id="83" name="Rectangle 82"/>
          <p:cNvSpPr/>
          <p:nvPr/>
        </p:nvSpPr>
        <p:spPr>
          <a:xfrm>
            <a:off x="6629400" y="2335709"/>
            <a:ext cx="2057400" cy="769441"/>
          </a:xfrm>
          <a:prstGeom prst="rect">
            <a:avLst/>
          </a:prstGeom>
          <a:ln>
            <a:solidFill>
              <a:srgbClr val="00B050"/>
            </a:solidFill>
          </a:ln>
        </p:spPr>
        <p:txBody>
          <a:bodyPr wrap="square">
            <a:spAutoFit/>
          </a:bodyPr>
          <a:lstStyle/>
          <a:p>
            <a:r>
              <a:rPr lang="en-US" sz="2200" b="1" dirty="0">
                <a:solidFill>
                  <a:schemeClr val="tx1">
                    <a:lumMod val="50000"/>
                  </a:schemeClr>
                </a:solidFill>
                <a:latin typeface="Patrick Hand" charset="0"/>
                <a:ea typeface="Times New Roman" panose="02020603050405020304" pitchFamily="18" charset="0"/>
              </a:rPr>
              <a:t>e. </a:t>
            </a:r>
            <a:r>
              <a:rPr lang="en-US" sz="2200" b="1" dirty="0" err="1">
                <a:solidFill>
                  <a:schemeClr val="tx1">
                    <a:lumMod val="50000"/>
                  </a:schemeClr>
                </a:solidFill>
                <a:latin typeface="Patrick Hand" charset="0"/>
                <a:ea typeface="Times New Roman" panose="02020603050405020304" pitchFamily="18" charset="0"/>
              </a:rPr>
              <a:t>Đồng</a:t>
            </a:r>
            <a:r>
              <a:rPr lang="en-US" sz="2200" b="1" dirty="0">
                <a:solidFill>
                  <a:schemeClr val="tx1">
                    <a:lumMod val="50000"/>
                  </a:schemeClr>
                </a:solidFill>
                <a:latin typeface="Patrick Hand" charset="0"/>
                <a:ea typeface="Times New Roman" panose="02020603050405020304" pitchFamily="18" charset="0"/>
              </a:rPr>
              <a:t> </a:t>
            </a:r>
            <a:r>
              <a:rPr lang="en-US" sz="2200" b="1" dirty="0" err="1">
                <a:solidFill>
                  <a:schemeClr val="tx1">
                    <a:lumMod val="50000"/>
                  </a:schemeClr>
                </a:solidFill>
                <a:latin typeface="Patrick Hand" charset="0"/>
                <a:ea typeface="Times New Roman" panose="02020603050405020304" pitchFamily="18" charset="0"/>
              </a:rPr>
              <a:t>Dương</a:t>
            </a:r>
            <a:r>
              <a:rPr lang="en-US" sz="2200" b="1" dirty="0">
                <a:solidFill>
                  <a:schemeClr val="tx1">
                    <a:lumMod val="50000"/>
                  </a:schemeClr>
                </a:solidFill>
                <a:latin typeface="Patrick Hand" charset="0"/>
                <a:ea typeface="Times New Roman" panose="02020603050405020304" pitchFamily="18" charset="0"/>
              </a:rPr>
              <a:t> – </a:t>
            </a:r>
            <a:r>
              <a:rPr lang="en-US" sz="2200" b="1" dirty="0" err="1">
                <a:solidFill>
                  <a:schemeClr val="tx1">
                    <a:lumMod val="50000"/>
                  </a:schemeClr>
                </a:solidFill>
                <a:latin typeface="Patrick Hand" charset="0"/>
                <a:ea typeface="Times New Roman" panose="02020603050405020304" pitchFamily="18" charset="0"/>
              </a:rPr>
              <a:t>Quảng</a:t>
            </a:r>
            <a:r>
              <a:rPr lang="en-US" sz="2200" b="1" dirty="0">
                <a:solidFill>
                  <a:schemeClr val="tx1">
                    <a:lumMod val="50000"/>
                  </a:schemeClr>
                </a:solidFill>
                <a:latin typeface="Patrick Hand" charset="0"/>
                <a:ea typeface="Times New Roman" panose="02020603050405020304" pitchFamily="18" charset="0"/>
              </a:rPr>
              <a:t> Nam</a:t>
            </a:r>
            <a:endParaRPr lang="vi-VN" sz="2200" dirty="0">
              <a:solidFill>
                <a:schemeClr val="tx1"/>
              </a:solidFill>
              <a:latin typeface="Patrick Hand" charset="0"/>
            </a:endParaRPr>
          </a:p>
        </p:txBody>
      </p:sp>
      <p:sp>
        <p:nvSpPr>
          <p:cNvPr id="84" name="Rectangle 83"/>
          <p:cNvSpPr/>
          <p:nvPr/>
        </p:nvSpPr>
        <p:spPr>
          <a:xfrm>
            <a:off x="6629400" y="3326309"/>
            <a:ext cx="2057400" cy="769441"/>
          </a:xfrm>
          <a:prstGeom prst="rect">
            <a:avLst/>
          </a:prstGeom>
          <a:ln>
            <a:solidFill>
              <a:srgbClr val="00B050"/>
            </a:solidFill>
          </a:ln>
        </p:spPr>
        <p:txBody>
          <a:bodyPr wrap="square">
            <a:spAutoFit/>
          </a:bodyPr>
          <a:lstStyle/>
          <a:p>
            <a:r>
              <a:rPr lang="en-US" sz="2200" b="1" dirty="0">
                <a:solidFill>
                  <a:schemeClr val="tx1">
                    <a:lumMod val="50000"/>
                  </a:schemeClr>
                </a:solidFill>
                <a:latin typeface="Patrick Hand" charset="0"/>
                <a:ea typeface="Times New Roman" panose="02020603050405020304" pitchFamily="18" charset="0"/>
              </a:rPr>
              <a:t>g. </a:t>
            </a:r>
            <a:r>
              <a:rPr lang="en-US" sz="2200" b="1" dirty="0" err="1">
                <a:solidFill>
                  <a:schemeClr val="tx1">
                    <a:lumMod val="50000"/>
                  </a:schemeClr>
                </a:solidFill>
                <a:latin typeface="Patrick Hand" charset="0"/>
                <a:ea typeface="Times New Roman" panose="02020603050405020304" pitchFamily="18" charset="0"/>
              </a:rPr>
              <a:t>Phan</a:t>
            </a:r>
            <a:r>
              <a:rPr lang="en-US" sz="2200" b="1" dirty="0">
                <a:solidFill>
                  <a:schemeClr val="tx1">
                    <a:lumMod val="50000"/>
                  </a:schemeClr>
                </a:solidFill>
                <a:latin typeface="Patrick Hand" charset="0"/>
                <a:ea typeface="Times New Roman" panose="02020603050405020304" pitchFamily="18" charset="0"/>
              </a:rPr>
              <a:t> Rang- </a:t>
            </a:r>
            <a:r>
              <a:rPr lang="en-US" sz="2200" b="1" dirty="0" err="1">
                <a:solidFill>
                  <a:schemeClr val="tx1">
                    <a:lumMod val="50000"/>
                  </a:schemeClr>
                </a:solidFill>
                <a:latin typeface="Patrick Hand" charset="0"/>
                <a:ea typeface="Times New Roman" panose="02020603050405020304" pitchFamily="18" charset="0"/>
              </a:rPr>
              <a:t>Ninh</a:t>
            </a:r>
            <a:r>
              <a:rPr lang="en-US" sz="2200" b="1" dirty="0">
                <a:solidFill>
                  <a:schemeClr val="tx1">
                    <a:lumMod val="50000"/>
                  </a:schemeClr>
                </a:solidFill>
                <a:latin typeface="Patrick Hand" charset="0"/>
                <a:ea typeface="Times New Roman" panose="02020603050405020304" pitchFamily="18" charset="0"/>
              </a:rPr>
              <a:t> </a:t>
            </a:r>
            <a:r>
              <a:rPr lang="en-US" sz="2200" b="1" dirty="0" err="1">
                <a:solidFill>
                  <a:schemeClr val="tx1">
                    <a:lumMod val="50000"/>
                  </a:schemeClr>
                </a:solidFill>
                <a:latin typeface="Patrick Hand" charset="0"/>
                <a:ea typeface="Times New Roman" panose="02020603050405020304" pitchFamily="18" charset="0"/>
              </a:rPr>
              <a:t>Thuận</a:t>
            </a:r>
            <a:endParaRPr lang="vi-VN" sz="2200" dirty="0">
              <a:solidFill>
                <a:schemeClr val="tx1"/>
              </a:solidFill>
              <a:latin typeface="Patrick Hand" charset="0"/>
            </a:endParaRPr>
          </a:p>
        </p:txBody>
      </p:sp>
      <p:sp>
        <p:nvSpPr>
          <p:cNvPr id="85" name="Rounded Rectangle 84"/>
          <p:cNvSpPr/>
          <p:nvPr/>
        </p:nvSpPr>
        <p:spPr>
          <a:xfrm>
            <a:off x="3352800" y="438150"/>
            <a:ext cx="2895600" cy="5334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chemeClr val="tx1"/>
                </a:solidFill>
                <a:latin typeface="Times New Roman" pitchFamily="18" charset="0"/>
                <a:cs typeface="Times New Roman" pitchFamily="18" charset="0"/>
              </a:rPr>
              <a:t>LUYỆN</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TẬP</a:t>
            </a:r>
            <a:endParaRPr lang="en-US" sz="3000" b="1" dirty="0">
              <a:solidFill>
                <a:schemeClr val="tx1"/>
              </a:solidFill>
              <a:latin typeface="Times New Roman" pitchFamily="18" charset="0"/>
              <a:cs typeface="Times New Roman" pitchFamily="18" charset="0"/>
            </a:endParaRPr>
          </a:p>
        </p:txBody>
      </p:sp>
      <p:cxnSp>
        <p:nvCxnSpPr>
          <p:cNvPr id="87" name="Straight Arrow Connector 86"/>
          <p:cNvCxnSpPr>
            <a:stCxn id="74" idx="3"/>
            <a:endCxn id="80" idx="1"/>
          </p:cNvCxnSpPr>
          <p:nvPr/>
        </p:nvCxnSpPr>
        <p:spPr>
          <a:xfrm>
            <a:off x="2514600" y="1822907"/>
            <a:ext cx="1143000" cy="914400"/>
          </a:xfrm>
          <a:prstGeom prst="straightConnector1">
            <a:avLst/>
          </a:prstGeom>
          <a:ln>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77" idx="3"/>
            <a:endCxn id="81" idx="1"/>
          </p:cNvCxnSpPr>
          <p:nvPr/>
        </p:nvCxnSpPr>
        <p:spPr>
          <a:xfrm>
            <a:off x="2514600" y="2737307"/>
            <a:ext cx="1143000" cy="1066800"/>
          </a:xfrm>
          <a:prstGeom prst="straightConnector1">
            <a:avLst/>
          </a:prstGeom>
          <a:ln>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endCxn id="79" idx="1"/>
          </p:cNvCxnSpPr>
          <p:nvPr/>
        </p:nvCxnSpPr>
        <p:spPr>
          <a:xfrm rot="5400000" flipH="1" flipV="1">
            <a:off x="2063979" y="2197329"/>
            <a:ext cx="2044243" cy="1143000"/>
          </a:xfrm>
          <a:prstGeom prst="straightConnector1">
            <a:avLst/>
          </a:prstGeom>
          <a:ln>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79" idx="3"/>
            <a:endCxn id="83" idx="1"/>
          </p:cNvCxnSpPr>
          <p:nvPr/>
        </p:nvCxnSpPr>
        <p:spPr>
          <a:xfrm>
            <a:off x="5715000" y="1746707"/>
            <a:ext cx="914400" cy="973723"/>
          </a:xfrm>
          <a:prstGeom prst="straightConnector1">
            <a:avLst/>
          </a:prstGeom>
          <a:ln>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endCxn id="82" idx="1"/>
          </p:cNvCxnSpPr>
          <p:nvPr/>
        </p:nvCxnSpPr>
        <p:spPr>
          <a:xfrm rot="5400000" flipH="1" flipV="1">
            <a:off x="5678761" y="1773511"/>
            <a:ext cx="986879" cy="914400"/>
          </a:xfrm>
          <a:prstGeom prst="straightConnector1">
            <a:avLst/>
          </a:prstGeom>
          <a:ln>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81" idx="3"/>
          </p:cNvCxnSpPr>
          <p:nvPr/>
        </p:nvCxnSpPr>
        <p:spPr>
          <a:xfrm flipV="1">
            <a:off x="5715000" y="3714750"/>
            <a:ext cx="914400" cy="89357"/>
          </a:xfrm>
          <a:prstGeom prst="straightConnector1">
            <a:avLst/>
          </a:prstGeom>
          <a:ln>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animEffect transition="in" filter="fade">
                                      <p:cBhvr>
                                        <p:cTn id="9" dur="500"/>
                                        <p:tgtEl>
                                          <p:spTgt spid="8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4"/>
                                        </p:tgtEl>
                                        <p:attrNameLst>
                                          <p:attrName>style.visibility</p:attrName>
                                        </p:attrNameLst>
                                      </p:cBhvr>
                                      <p:to>
                                        <p:strVal val="visible"/>
                                      </p:to>
                                    </p:set>
                                    <p:anim calcmode="lin" valueType="num">
                                      <p:cBhvr>
                                        <p:cTn id="14" dur="500" fill="hold"/>
                                        <p:tgtEl>
                                          <p:spTgt spid="74"/>
                                        </p:tgtEl>
                                        <p:attrNameLst>
                                          <p:attrName>ppt_w</p:attrName>
                                        </p:attrNameLst>
                                      </p:cBhvr>
                                      <p:tavLst>
                                        <p:tav tm="0">
                                          <p:val>
                                            <p:fltVal val="0"/>
                                          </p:val>
                                        </p:tav>
                                        <p:tav tm="100000">
                                          <p:val>
                                            <p:strVal val="#ppt_w"/>
                                          </p:val>
                                        </p:tav>
                                      </p:tavLst>
                                    </p:anim>
                                    <p:anim calcmode="lin" valueType="num">
                                      <p:cBhvr>
                                        <p:cTn id="15" dur="500" fill="hold"/>
                                        <p:tgtEl>
                                          <p:spTgt spid="74"/>
                                        </p:tgtEl>
                                        <p:attrNameLst>
                                          <p:attrName>ppt_h</p:attrName>
                                        </p:attrNameLst>
                                      </p:cBhvr>
                                      <p:tavLst>
                                        <p:tav tm="0">
                                          <p:val>
                                            <p:fltVal val="0"/>
                                          </p:val>
                                        </p:tav>
                                        <p:tav tm="100000">
                                          <p:val>
                                            <p:strVal val="#ppt_h"/>
                                          </p:val>
                                        </p:tav>
                                      </p:tavLst>
                                    </p:anim>
                                    <p:animEffect transition="in" filter="fade">
                                      <p:cBhvr>
                                        <p:cTn id="16" dur="500"/>
                                        <p:tgtEl>
                                          <p:spTgt spid="74"/>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p:cTn id="19" dur="500" fill="hold"/>
                                        <p:tgtEl>
                                          <p:spTgt spid="77"/>
                                        </p:tgtEl>
                                        <p:attrNameLst>
                                          <p:attrName>ppt_w</p:attrName>
                                        </p:attrNameLst>
                                      </p:cBhvr>
                                      <p:tavLst>
                                        <p:tav tm="0">
                                          <p:val>
                                            <p:fltVal val="0"/>
                                          </p:val>
                                        </p:tav>
                                        <p:tav tm="100000">
                                          <p:val>
                                            <p:strVal val="#ppt_w"/>
                                          </p:val>
                                        </p:tav>
                                      </p:tavLst>
                                    </p:anim>
                                    <p:anim calcmode="lin" valueType="num">
                                      <p:cBhvr>
                                        <p:cTn id="20" dur="500" fill="hold"/>
                                        <p:tgtEl>
                                          <p:spTgt spid="77"/>
                                        </p:tgtEl>
                                        <p:attrNameLst>
                                          <p:attrName>ppt_h</p:attrName>
                                        </p:attrNameLst>
                                      </p:cBhvr>
                                      <p:tavLst>
                                        <p:tav tm="0">
                                          <p:val>
                                            <p:fltVal val="0"/>
                                          </p:val>
                                        </p:tav>
                                        <p:tav tm="100000">
                                          <p:val>
                                            <p:strVal val="#ppt_h"/>
                                          </p:val>
                                        </p:tav>
                                      </p:tavLst>
                                    </p:anim>
                                    <p:animEffect transition="in" filter="fade">
                                      <p:cBhvr>
                                        <p:cTn id="21" dur="500"/>
                                        <p:tgtEl>
                                          <p:spTgt spid="77"/>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p:cTn id="24" dur="500" fill="hold"/>
                                        <p:tgtEl>
                                          <p:spTgt spid="78"/>
                                        </p:tgtEl>
                                        <p:attrNameLst>
                                          <p:attrName>ppt_w</p:attrName>
                                        </p:attrNameLst>
                                      </p:cBhvr>
                                      <p:tavLst>
                                        <p:tav tm="0">
                                          <p:val>
                                            <p:fltVal val="0"/>
                                          </p:val>
                                        </p:tav>
                                        <p:tav tm="100000">
                                          <p:val>
                                            <p:strVal val="#ppt_w"/>
                                          </p:val>
                                        </p:tav>
                                      </p:tavLst>
                                    </p:anim>
                                    <p:anim calcmode="lin" valueType="num">
                                      <p:cBhvr>
                                        <p:cTn id="25" dur="500" fill="hold"/>
                                        <p:tgtEl>
                                          <p:spTgt spid="78"/>
                                        </p:tgtEl>
                                        <p:attrNameLst>
                                          <p:attrName>ppt_h</p:attrName>
                                        </p:attrNameLst>
                                      </p:cBhvr>
                                      <p:tavLst>
                                        <p:tav tm="0">
                                          <p:val>
                                            <p:fltVal val="0"/>
                                          </p:val>
                                        </p:tav>
                                        <p:tav tm="100000">
                                          <p:val>
                                            <p:strVal val="#ppt_h"/>
                                          </p:val>
                                        </p:tav>
                                      </p:tavLst>
                                    </p:anim>
                                    <p:animEffect transition="in" filter="fade">
                                      <p:cBhvr>
                                        <p:cTn id="26" dur="500"/>
                                        <p:tgtEl>
                                          <p:spTgt spid="78"/>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anim calcmode="lin" valueType="num">
                                      <p:cBhvr>
                                        <p:cTn id="29" dur="500" fill="hold"/>
                                        <p:tgtEl>
                                          <p:spTgt spid="79"/>
                                        </p:tgtEl>
                                        <p:attrNameLst>
                                          <p:attrName>ppt_w</p:attrName>
                                        </p:attrNameLst>
                                      </p:cBhvr>
                                      <p:tavLst>
                                        <p:tav tm="0">
                                          <p:val>
                                            <p:fltVal val="0"/>
                                          </p:val>
                                        </p:tav>
                                        <p:tav tm="100000">
                                          <p:val>
                                            <p:strVal val="#ppt_w"/>
                                          </p:val>
                                        </p:tav>
                                      </p:tavLst>
                                    </p:anim>
                                    <p:anim calcmode="lin" valueType="num">
                                      <p:cBhvr>
                                        <p:cTn id="30" dur="500" fill="hold"/>
                                        <p:tgtEl>
                                          <p:spTgt spid="79"/>
                                        </p:tgtEl>
                                        <p:attrNameLst>
                                          <p:attrName>ppt_h</p:attrName>
                                        </p:attrNameLst>
                                      </p:cBhvr>
                                      <p:tavLst>
                                        <p:tav tm="0">
                                          <p:val>
                                            <p:fltVal val="0"/>
                                          </p:val>
                                        </p:tav>
                                        <p:tav tm="100000">
                                          <p:val>
                                            <p:strVal val="#ppt_h"/>
                                          </p:val>
                                        </p:tav>
                                      </p:tavLst>
                                    </p:anim>
                                    <p:animEffect transition="in" filter="fade">
                                      <p:cBhvr>
                                        <p:cTn id="31" dur="500"/>
                                        <p:tgtEl>
                                          <p:spTgt spid="79"/>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80"/>
                                        </p:tgtEl>
                                        <p:attrNameLst>
                                          <p:attrName>style.visibility</p:attrName>
                                        </p:attrNameLst>
                                      </p:cBhvr>
                                      <p:to>
                                        <p:strVal val="visible"/>
                                      </p:to>
                                    </p:set>
                                    <p:anim calcmode="lin" valueType="num">
                                      <p:cBhvr>
                                        <p:cTn id="34" dur="500" fill="hold"/>
                                        <p:tgtEl>
                                          <p:spTgt spid="80"/>
                                        </p:tgtEl>
                                        <p:attrNameLst>
                                          <p:attrName>ppt_w</p:attrName>
                                        </p:attrNameLst>
                                      </p:cBhvr>
                                      <p:tavLst>
                                        <p:tav tm="0">
                                          <p:val>
                                            <p:fltVal val="0"/>
                                          </p:val>
                                        </p:tav>
                                        <p:tav tm="100000">
                                          <p:val>
                                            <p:strVal val="#ppt_w"/>
                                          </p:val>
                                        </p:tav>
                                      </p:tavLst>
                                    </p:anim>
                                    <p:anim calcmode="lin" valueType="num">
                                      <p:cBhvr>
                                        <p:cTn id="35" dur="500" fill="hold"/>
                                        <p:tgtEl>
                                          <p:spTgt spid="80"/>
                                        </p:tgtEl>
                                        <p:attrNameLst>
                                          <p:attrName>ppt_h</p:attrName>
                                        </p:attrNameLst>
                                      </p:cBhvr>
                                      <p:tavLst>
                                        <p:tav tm="0">
                                          <p:val>
                                            <p:fltVal val="0"/>
                                          </p:val>
                                        </p:tav>
                                        <p:tav tm="100000">
                                          <p:val>
                                            <p:strVal val="#ppt_h"/>
                                          </p:val>
                                        </p:tav>
                                      </p:tavLst>
                                    </p:anim>
                                    <p:animEffect transition="in" filter="fade">
                                      <p:cBhvr>
                                        <p:cTn id="36" dur="500"/>
                                        <p:tgtEl>
                                          <p:spTgt spid="80"/>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81"/>
                                        </p:tgtEl>
                                        <p:attrNameLst>
                                          <p:attrName>style.visibility</p:attrName>
                                        </p:attrNameLst>
                                      </p:cBhvr>
                                      <p:to>
                                        <p:strVal val="visible"/>
                                      </p:to>
                                    </p:set>
                                    <p:anim calcmode="lin" valueType="num">
                                      <p:cBhvr>
                                        <p:cTn id="39" dur="500" fill="hold"/>
                                        <p:tgtEl>
                                          <p:spTgt spid="81"/>
                                        </p:tgtEl>
                                        <p:attrNameLst>
                                          <p:attrName>ppt_w</p:attrName>
                                        </p:attrNameLst>
                                      </p:cBhvr>
                                      <p:tavLst>
                                        <p:tav tm="0">
                                          <p:val>
                                            <p:fltVal val="0"/>
                                          </p:val>
                                        </p:tav>
                                        <p:tav tm="100000">
                                          <p:val>
                                            <p:strVal val="#ppt_w"/>
                                          </p:val>
                                        </p:tav>
                                      </p:tavLst>
                                    </p:anim>
                                    <p:anim calcmode="lin" valueType="num">
                                      <p:cBhvr>
                                        <p:cTn id="40" dur="500" fill="hold"/>
                                        <p:tgtEl>
                                          <p:spTgt spid="81"/>
                                        </p:tgtEl>
                                        <p:attrNameLst>
                                          <p:attrName>ppt_h</p:attrName>
                                        </p:attrNameLst>
                                      </p:cBhvr>
                                      <p:tavLst>
                                        <p:tav tm="0">
                                          <p:val>
                                            <p:fltVal val="0"/>
                                          </p:val>
                                        </p:tav>
                                        <p:tav tm="100000">
                                          <p:val>
                                            <p:strVal val="#ppt_h"/>
                                          </p:val>
                                        </p:tav>
                                      </p:tavLst>
                                    </p:anim>
                                    <p:animEffect transition="in" filter="fade">
                                      <p:cBhvr>
                                        <p:cTn id="41" dur="500"/>
                                        <p:tgtEl>
                                          <p:spTgt spid="81"/>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82"/>
                                        </p:tgtEl>
                                        <p:attrNameLst>
                                          <p:attrName>style.visibility</p:attrName>
                                        </p:attrNameLst>
                                      </p:cBhvr>
                                      <p:to>
                                        <p:strVal val="visible"/>
                                      </p:to>
                                    </p:set>
                                    <p:anim calcmode="lin" valueType="num">
                                      <p:cBhvr>
                                        <p:cTn id="44" dur="500" fill="hold"/>
                                        <p:tgtEl>
                                          <p:spTgt spid="82"/>
                                        </p:tgtEl>
                                        <p:attrNameLst>
                                          <p:attrName>ppt_w</p:attrName>
                                        </p:attrNameLst>
                                      </p:cBhvr>
                                      <p:tavLst>
                                        <p:tav tm="0">
                                          <p:val>
                                            <p:fltVal val="0"/>
                                          </p:val>
                                        </p:tav>
                                        <p:tav tm="100000">
                                          <p:val>
                                            <p:strVal val="#ppt_w"/>
                                          </p:val>
                                        </p:tav>
                                      </p:tavLst>
                                    </p:anim>
                                    <p:anim calcmode="lin" valueType="num">
                                      <p:cBhvr>
                                        <p:cTn id="45" dur="500" fill="hold"/>
                                        <p:tgtEl>
                                          <p:spTgt spid="82"/>
                                        </p:tgtEl>
                                        <p:attrNameLst>
                                          <p:attrName>ppt_h</p:attrName>
                                        </p:attrNameLst>
                                      </p:cBhvr>
                                      <p:tavLst>
                                        <p:tav tm="0">
                                          <p:val>
                                            <p:fltVal val="0"/>
                                          </p:val>
                                        </p:tav>
                                        <p:tav tm="100000">
                                          <p:val>
                                            <p:strVal val="#ppt_h"/>
                                          </p:val>
                                        </p:tav>
                                      </p:tavLst>
                                    </p:anim>
                                    <p:animEffect transition="in" filter="fade">
                                      <p:cBhvr>
                                        <p:cTn id="46" dur="500"/>
                                        <p:tgtEl>
                                          <p:spTgt spid="82"/>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84"/>
                                        </p:tgtEl>
                                        <p:attrNameLst>
                                          <p:attrName>style.visibility</p:attrName>
                                        </p:attrNameLst>
                                      </p:cBhvr>
                                      <p:to>
                                        <p:strVal val="visible"/>
                                      </p:to>
                                    </p:set>
                                    <p:anim calcmode="lin" valueType="num">
                                      <p:cBhvr>
                                        <p:cTn id="54" dur="500" fill="hold"/>
                                        <p:tgtEl>
                                          <p:spTgt spid="84"/>
                                        </p:tgtEl>
                                        <p:attrNameLst>
                                          <p:attrName>ppt_w</p:attrName>
                                        </p:attrNameLst>
                                      </p:cBhvr>
                                      <p:tavLst>
                                        <p:tav tm="0">
                                          <p:val>
                                            <p:fltVal val="0"/>
                                          </p:val>
                                        </p:tav>
                                        <p:tav tm="100000">
                                          <p:val>
                                            <p:strVal val="#ppt_w"/>
                                          </p:val>
                                        </p:tav>
                                      </p:tavLst>
                                    </p:anim>
                                    <p:anim calcmode="lin" valueType="num">
                                      <p:cBhvr>
                                        <p:cTn id="55" dur="500" fill="hold"/>
                                        <p:tgtEl>
                                          <p:spTgt spid="84"/>
                                        </p:tgtEl>
                                        <p:attrNameLst>
                                          <p:attrName>ppt_h</p:attrName>
                                        </p:attrNameLst>
                                      </p:cBhvr>
                                      <p:tavLst>
                                        <p:tav tm="0">
                                          <p:val>
                                            <p:fltVal val="0"/>
                                          </p:val>
                                        </p:tav>
                                        <p:tav tm="100000">
                                          <p:val>
                                            <p:strVal val="#ppt_h"/>
                                          </p:val>
                                        </p:tav>
                                      </p:tavLst>
                                    </p:anim>
                                    <p:animEffect transition="in" filter="fade">
                                      <p:cBhvr>
                                        <p:cTn id="56" dur="500"/>
                                        <p:tgtEl>
                                          <p:spTgt spid="8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childTnLst>
                                    <p:set>
                                      <p:cBhvr>
                                        <p:cTn id="60" dur="1" fill="hold">
                                          <p:stCondLst>
                                            <p:cond delay="0"/>
                                          </p:stCondLst>
                                        </p:cTn>
                                        <p:tgtEl>
                                          <p:spTgt spid="87"/>
                                        </p:tgtEl>
                                        <p:attrNameLst>
                                          <p:attrName>style.visibility</p:attrName>
                                        </p:attrNameLst>
                                      </p:cBhvr>
                                      <p:to>
                                        <p:strVal val="visible"/>
                                      </p:to>
                                    </p:set>
                                    <p:anim calcmode="lin" valueType="num">
                                      <p:cBhvr>
                                        <p:cTn id="61" dur="500" fill="hold"/>
                                        <p:tgtEl>
                                          <p:spTgt spid="87"/>
                                        </p:tgtEl>
                                        <p:attrNameLst>
                                          <p:attrName>ppt_w</p:attrName>
                                        </p:attrNameLst>
                                      </p:cBhvr>
                                      <p:tavLst>
                                        <p:tav tm="0">
                                          <p:val>
                                            <p:fltVal val="0"/>
                                          </p:val>
                                        </p:tav>
                                        <p:tav tm="100000">
                                          <p:val>
                                            <p:strVal val="#ppt_w"/>
                                          </p:val>
                                        </p:tav>
                                      </p:tavLst>
                                    </p:anim>
                                    <p:anim calcmode="lin" valueType="num">
                                      <p:cBhvr>
                                        <p:cTn id="62" dur="500" fill="hold"/>
                                        <p:tgtEl>
                                          <p:spTgt spid="87"/>
                                        </p:tgtEl>
                                        <p:attrNameLst>
                                          <p:attrName>ppt_h</p:attrName>
                                        </p:attrNameLst>
                                      </p:cBhvr>
                                      <p:tavLst>
                                        <p:tav tm="0">
                                          <p:val>
                                            <p:fltVal val="0"/>
                                          </p:val>
                                        </p:tav>
                                        <p:tav tm="100000">
                                          <p:val>
                                            <p:strVal val="#ppt_h"/>
                                          </p:val>
                                        </p:tav>
                                      </p:tavLst>
                                    </p:anim>
                                    <p:animEffect transition="in" filter="fade">
                                      <p:cBhvr>
                                        <p:cTn id="63" dur="500"/>
                                        <p:tgtEl>
                                          <p:spTgt spid="87"/>
                                        </p:tgtEl>
                                      </p:cBhvr>
                                    </p:animEffect>
                                  </p:childTnLst>
                                </p:cTn>
                              </p:par>
                            </p:childTnLst>
                          </p:cTn>
                        </p:par>
                      </p:childTnLst>
                    </p:cTn>
                  </p:par>
                  <p:par>
                    <p:cTn id="64" fill="hold">
                      <p:stCondLst>
                        <p:cond delay="indefinite"/>
                      </p:stCondLst>
                      <p:childTnLst>
                        <p:par>
                          <p:cTn id="65" fill="hold">
                            <p:stCondLst>
                              <p:cond delay="0"/>
                            </p:stCondLst>
                            <p:childTnLst>
                              <p:par>
                                <p:cTn id="66" presetID="13" presetClass="entr" presetSubtype="16" fill="hold" nodeType="clickEffect">
                                  <p:stCondLst>
                                    <p:cond delay="0"/>
                                  </p:stCondLst>
                                  <p:childTnLst>
                                    <p:set>
                                      <p:cBhvr>
                                        <p:cTn id="67" dur="1" fill="hold">
                                          <p:stCondLst>
                                            <p:cond delay="0"/>
                                          </p:stCondLst>
                                        </p:cTn>
                                        <p:tgtEl>
                                          <p:spTgt spid="99"/>
                                        </p:tgtEl>
                                        <p:attrNameLst>
                                          <p:attrName>style.visibility</p:attrName>
                                        </p:attrNameLst>
                                      </p:cBhvr>
                                      <p:to>
                                        <p:strVal val="visible"/>
                                      </p:to>
                                    </p:set>
                                    <p:animEffect transition="in" filter="plus(in)">
                                      <p:cBhvr>
                                        <p:cTn id="68" dur="2000"/>
                                        <p:tgtEl>
                                          <p:spTgt spid="99"/>
                                        </p:tgtEl>
                                      </p:cBhvr>
                                    </p:animEffect>
                                  </p:childTnLst>
                                </p:cTn>
                              </p:par>
                            </p:childTnLst>
                          </p:cTn>
                        </p:par>
                      </p:childTnLst>
                    </p:cTn>
                  </p:par>
                  <p:par>
                    <p:cTn id="69" fill="hold">
                      <p:stCondLst>
                        <p:cond delay="indefinite"/>
                      </p:stCondLst>
                      <p:childTnLst>
                        <p:par>
                          <p:cTn id="70" fill="hold">
                            <p:stCondLst>
                              <p:cond delay="0"/>
                            </p:stCondLst>
                            <p:childTnLst>
                              <p:par>
                                <p:cTn id="71" presetID="24" presetClass="entr" presetSubtype="0" fill="hold" nodeType="clickEffect">
                                  <p:stCondLst>
                                    <p:cond delay="0"/>
                                  </p:stCondLst>
                                  <p:childTnLst>
                                    <p:set>
                                      <p:cBhvr>
                                        <p:cTn id="72" dur="1" fill="hold">
                                          <p:stCondLst>
                                            <p:cond delay="0"/>
                                          </p:stCondLst>
                                        </p:cTn>
                                        <p:tgtEl>
                                          <p:spTgt spid="91"/>
                                        </p:tgtEl>
                                        <p:attrNameLst>
                                          <p:attrName>style.visibility</p:attrName>
                                        </p:attrNameLst>
                                      </p:cBhvr>
                                      <p:to>
                                        <p:strVal val="visible"/>
                                      </p:to>
                                    </p:set>
                                    <p:anim to="" calcmode="lin" valueType="num">
                                      <p:cBhvr>
                                        <p:cTn id="73" dur="1" fill="hold"/>
                                        <p:tgtEl>
                                          <p:spTgt spid="91"/>
                                        </p:tgtEl>
                                        <p:attrNameLst>
                                          <p:attrName/>
                                        </p:attrNameLst>
                                      </p:cBhvr>
                                    </p:anim>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101"/>
                                        </p:tgtEl>
                                        <p:attrNameLst>
                                          <p:attrName>style.visibility</p:attrName>
                                        </p:attrNameLst>
                                      </p:cBhvr>
                                      <p:to>
                                        <p:strVal val="visible"/>
                                      </p:to>
                                    </p:set>
                                    <p:animEffect transition="in" filter="wipe(down)">
                                      <p:cBhvr>
                                        <p:cTn id="78" dur="500"/>
                                        <p:tgtEl>
                                          <p:spTgt spid="101"/>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0" fill="hold" nodeType="click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99"/>
                                        </p:tgtEl>
                                        <p:attrNameLst>
                                          <p:attrName>style.visibility</p:attrName>
                                        </p:attrNameLst>
                                      </p:cBhvr>
                                      <p:to>
                                        <p:strVal val="visible"/>
                                      </p:to>
                                    </p:set>
                                    <p:anim calcmode="lin" valueType="num">
                                      <p:cBhvr additive="base">
                                        <p:cTn id="90" dur="500" fill="hold"/>
                                        <p:tgtEl>
                                          <p:spTgt spid="99"/>
                                        </p:tgtEl>
                                        <p:attrNameLst>
                                          <p:attrName>ppt_x</p:attrName>
                                        </p:attrNameLst>
                                      </p:cBhvr>
                                      <p:tavLst>
                                        <p:tav tm="0">
                                          <p:val>
                                            <p:strVal val="#ppt_x"/>
                                          </p:val>
                                        </p:tav>
                                        <p:tav tm="100000">
                                          <p:val>
                                            <p:strVal val="#ppt_x"/>
                                          </p:val>
                                        </p:tav>
                                      </p:tavLst>
                                    </p:anim>
                                    <p:anim calcmode="lin" valueType="num">
                                      <p:cBhvr additive="base">
                                        <p:cTn id="91"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7" grpId="0" animBg="1"/>
      <p:bldP spid="78" grpId="0" animBg="1"/>
      <p:bldP spid="79" grpId="0" animBg="1"/>
      <p:bldP spid="80" grpId="0" animBg="1"/>
      <p:bldP spid="81" grpId="0" animBg="1"/>
      <p:bldP spid="82" grpId="0" animBg="1"/>
      <p:bldP spid="83"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A271FE-69EA-4404-8A77-3465599B479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10860" y="353016"/>
            <a:ext cx="5927799" cy="4147547"/>
          </a:xfrm>
          <a:prstGeom prst="rect">
            <a:avLst/>
          </a:prstGeom>
        </p:spPr>
      </p:pic>
      <p:pic>
        <p:nvPicPr>
          <p:cNvPr id="5" name="Picture 4">
            <a:extLst>
              <a:ext uri="{FF2B5EF4-FFF2-40B4-BE49-F238E27FC236}">
                <a16:creationId xmlns:a16="http://schemas.microsoft.com/office/drawing/2014/main" id="{8FB860A6-AB5E-4F4C-AF53-5013154CA0B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3000" y="465516"/>
            <a:ext cx="6858000" cy="4147547"/>
          </a:xfrm>
          <a:prstGeom prst="rect">
            <a:avLst/>
          </a:prstGeom>
        </p:spPr>
      </p:pic>
      <p:sp>
        <p:nvSpPr>
          <p:cNvPr id="7" name="TextBox 6">
            <a:extLst>
              <a:ext uri="{FF2B5EF4-FFF2-40B4-BE49-F238E27FC236}">
                <a16:creationId xmlns:a16="http://schemas.microsoft.com/office/drawing/2014/main" id="{797EEE10-6A6D-48B3-B644-39327E648A85}"/>
              </a:ext>
            </a:extLst>
          </p:cNvPr>
          <p:cNvSpPr txBox="1"/>
          <p:nvPr/>
        </p:nvSpPr>
        <p:spPr>
          <a:xfrm>
            <a:off x="1925706" y="1371600"/>
            <a:ext cx="3274944" cy="1869743"/>
          </a:xfrm>
          <a:prstGeom prst="rect">
            <a:avLst/>
          </a:prstGeom>
          <a:noFill/>
        </p:spPr>
        <p:txBody>
          <a:bodyPr wrap="square" lIns="68580" tIns="34290" rIns="68580" bIns="34290">
            <a:spAutoFit/>
          </a:bodyPr>
          <a:lstStyle/>
          <a:p>
            <a:pPr algn="just">
              <a:lnSpc>
                <a:spcPct val="130000"/>
              </a:lnSpc>
              <a:spcBef>
                <a:spcPts val="225"/>
              </a:spcBef>
            </a:pPr>
            <a:r>
              <a:rPr lang="en-US" sz="1800" b="1" dirty="0" err="1">
                <a:latin typeface="Times New Roman" panose="02020603050405020304" pitchFamily="18" charset="0"/>
                <a:ea typeface="Calibri" panose="020F0502020204030204" pitchFamily="34" charset="0"/>
              </a:rPr>
              <a:t>Hãy</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sưu</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tầm</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tư</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liệu</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và</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viết</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một</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đoạn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thiệu</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về</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một</a:t>
            </a:r>
            <a:r>
              <a:rPr lang="en-US" sz="1800" b="1" dirty="0">
                <a:latin typeface="Times New Roman" panose="02020603050405020304" pitchFamily="18" charset="0"/>
                <a:ea typeface="Calibri" panose="020F0502020204030204" pitchFamily="34" charset="0"/>
              </a:rPr>
              <a:t> di </a:t>
            </a:r>
            <a:r>
              <a:rPr lang="en-US" sz="1800" b="1" dirty="0" err="1">
                <a:latin typeface="Times New Roman" panose="02020603050405020304" pitchFamily="18" charset="0"/>
                <a:ea typeface="Calibri" panose="020F0502020204030204" pitchFamily="34" charset="0"/>
              </a:rPr>
              <a:t>tích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văn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hoá</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Chăm</a:t>
            </a:r>
            <a:r>
              <a:rPr lang="en-US" sz="1800" b="1" dirty="0">
                <a:latin typeface="Times New Roman" panose="02020603050405020304" pitchFamily="18" charset="0"/>
                <a:ea typeface="Calibri" panose="020F0502020204030204" pitchFamily="34" charset="0"/>
              </a:rPr>
              <a:t> ở </a:t>
            </a:r>
            <a:r>
              <a:rPr lang="en-US" sz="1800" b="1" dirty="0" err="1">
                <a:latin typeface="Times New Roman" panose="02020603050405020304" pitchFamily="18" charset="0"/>
                <a:ea typeface="Calibri" panose="020F0502020204030204" pitchFamily="34" charset="0"/>
              </a:rPr>
              <a:t>nước</a:t>
            </a:r>
            <a:r>
              <a:rPr lang="en-US" sz="1800" b="1" dirty="0">
                <a:latin typeface="Times New Roman" panose="02020603050405020304" pitchFamily="18" charset="0"/>
                <a:ea typeface="Calibri" panose="020F0502020204030204" pitchFamily="34" charset="0"/>
              </a:rPr>
              <a:t> ta. Theo </a:t>
            </a:r>
            <a:r>
              <a:rPr lang="en-US" sz="1800" b="1" dirty="0" err="1">
                <a:latin typeface="Times New Roman" panose="02020603050405020304" pitchFamily="18" charset="0"/>
                <a:ea typeface="Calibri" panose="020F0502020204030204" pitchFamily="34" charset="0"/>
              </a:rPr>
              <a:t>em</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cần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phải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làm</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gì</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để</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bảo</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tồn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và</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phát</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huy</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giá</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trị</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di </a:t>
            </a:r>
            <a:r>
              <a:rPr lang="en-US" sz="1800" b="1" dirty="0" err="1">
                <a:latin typeface="Times New Roman" panose="02020603050405020304" pitchFamily="18" charset="0"/>
                <a:ea typeface="Calibri" panose="020F0502020204030204" pitchFamily="34" charset="0"/>
              </a:rPr>
              <a:t>tích</a:t>
            </a:r>
            <a:r>
              <a:rPr lang="en-US" sz="1800" b="1" dirty="0">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13869577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6710"/>
            <a:ext cx="9144000" cy="392415"/>
          </a:xfrm>
          <a:prstGeom prst="rect">
            <a:avLst/>
          </a:prstGeom>
          <a:solidFill>
            <a:srgbClr val="FF0000"/>
          </a:solidFill>
        </p:spPr>
        <p:txBody>
          <a:bodyPr wrap="square" lIns="68580" tIns="34290" rIns="68580" bIns="34290" rtlCol="0">
            <a:spAutoFit/>
          </a:bodyPr>
          <a:lstStyle/>
          <a:p>
            <a:pPr algn="ctr"/>
            <a:r>
              <a:rPr lang="en-US" sz="21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BÀI 19: VƯƠNG QUỐC CHĂM PA TỪ THẾ KỈ II ĐẾN THẾ KỈ X</a:t>
            </a:r>
            <a:endParaRPr lang="vi-VN" sz="2100" dirty="0"/>
          </a:p>
        </p:txBody>
      </p:sp>
      <p:pic>
        <p:nvPicPr>
          <p:cNvPr id="5" name="Picture 4"/>
          <p:cNvPicPr>
            <a:picLocks noChangeAspect="1"/>
          </p:cNvPicPr>
          <p:nvPr/>
        </p:nvPicPr>
        <p:blipFill>
          <a:blip r:embed="rId2" cstate="print"/>
          <a:stretch>
            <a:fillRect/>
          </a:stretch>
        </p:blipFill>
        <p:spPr>
          <a:xfrm>
            <a:off x="533400" y="1157043"/>
            <a:ext cx="2384329" cy="1186107"/>
          </a:xfrm>
          <a:prstGeom prst="rect">
            <a:avLst/>
          </a:prstGeom>
          <a:ln w="57150">
            <a:solidFill>
              <a:schemeClr val="tx1"/>
            </a:solidFill>
          </a:ln>
        </p:spPr>
      </p:pic>
      <p:sp>
        <p:nvSpPr>
          <p:cNvPr id="6" name="TextBox 5"/>
          <p:cNvSpPr txBox="1"/>
          <p:nvPr/>
        </p:nvSpPr>
        <p:spPr>
          <a:xfrm>
            <a:off x="533400" y="2510515"/>
            <a:ext cx="2384329" cy="3462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68580" tIns="34290" rIns="68580" bIns="34290" rtlCol="0">
            <a:spAutoFit/>
          </a:bodyPr>
          <a:lstStyle/>
          <a:p>
            <a:r>
              <a:rPr lang="en-US" sz="1800" b="1" dirty="0">
                <a:solidFill>
                  <a:schemeClr val="bg1"/>
                </a:solidFill>
              </a:rPr>
              <a:t>1. SÔNG THU BỒN</a:t>
            </a:r>
            <a:endParaRPr lang="vi-VN" sz="1800" b="1" dirty="0">
              <a:solidFill>
                <a:schemeClr val="bg1"/>
              </a:solidFill>
            </a:endParaRPr>
          </a:p>
        </p:txBody>
      </p:sp>
      <p:sp>
        <p:nvSpPr>
          <p:cNvPr id="7" name="TextBox 6"/>
          <p:cNvSpPr txBox="1"/>
          <p:nvPr/>
        </p:nvSpPr>
        <p:spPr>
          <a:xfrm>
            <a:off x="533400" y="3338432"/>
            <a:ext cx="2384329" cy="3462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68580" tIns="34290" rIns="68580" bIns="34290" rtlCol="0">
            <a:spAutoFit/>
          </a:bodyPr>
          <a:lstStyle/>
          <a:p>
            <a:pPr algn="ctr"/>
            <a:r>
              <a:rPr lang="en-US" sz="1800" b="1" dirty="0">
                <a:solidFill>
                  <a:srgbClr val="FF0000"/>
                </a:solidFill>
              </a:rPr>
              <a:t>2. NĂM 192</a:t>
            </a:r>
            <a:endParaRPr lang="vi-VN" sz="1800" b="1" dirty="0">
              <a:solidFill>
                <a:srgbClr val="FF0000"/>
              </a:solidFill>
            </a:endParaRPr>
          </a:p>
        </p:txBody>
      </p:sp>
      <p:sp>
        <p:nvSpPr>
          <p:cNvPr id="8" name="TextBox 7"/>
          <p:cNvSpPr txBox="1"/>
          <p:nvPr/>
        </p:nvSpPr>
        <p:spPr>
          <a:xfrm>
            <a:off x="606972" y="4036730"/>
            <a:ext cx="2310757" cy="34624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68580" tIns="34290" rIns="68580" bIns="34290" rtlCol="0">
            <a:spAutoFit/>
          </a:bodyPr>
          <a:lstStyle/>
          <a:p>
            <a:pPr algn="ctr"/>
            <a:r>
              <a:rPr lang="en-US" sz="1800" b="1" dirty="0">
                <a:solidFill>
                  <a:srgbClr val="FF0000"/>
                </a:solidFill>
              </a:rPr>
              <a:t>3. LÂM ẤP</a:t>
            </a:r>
            <a:endParaRPr lang="vi-VN" sz="1800" b="1" dirty="0">
              <a:solidFill>
                <a:srgbClr val="FF0000"/>
              </a:solidFill>
            </a:endParaRPr>
          </a:p>
        </p:txBody>
      </p:sp>
      <p:cxnSp>
        <p:nvCxnSpPr>
          <p:cNvPr id="10" name="Straight Connector 9"/>
          <p:cNvCxnSpPr>
            <a:cxnSpLocks/>
            <a:endCxn id="6" idx="2"/>
          </p:cNvCxnSpPr>
          <p:nvPr/>
        </p:nvCxnSpPr>
        <p:spPr>
          <a:xfrm flipV="1">
            <a:off x="1725565" y="2856764"/>
            <a:ext cx="0" cy="40078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a:stCxn id="7" idx="2"/>
          </p:cNvCxnSpPr>
          <p:nvPr/>
        </p:nvCxnSpPr>
        <p:spPr>
          <a:xfrm>
            <a:off x="1725565" y="3684681"/>
            <a:ext cx="0" cy="30177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3779" y="764627"/>
            <a:ext cx="3476297" cy="392415"/>
          </a:xfrm>
          <a:prstGeom prst="rect">
            <a:avLst/>
          </a:prstGeom>
          <a:noFill/>
        </p:spPr>
        <p:txBody>
          <a:bodyPr wrap="square" lIns="68580" tIns="34290" rIns="68580" bIns="34290" rtlCol="0">
            <a:spAutoFit/>
          </a:bodyPr>
          <a:lstStyle/>
          <a:p>
            <a:r>
              <a:rPr lang="en-US" sz="2100" b="1" dirty="0"/>
              <a:t>Liên kết ba sự kiện trên</a:t>
            </a:r>
            <a:r>
              <a:rPr lang="en-US" dirty="0"/>
              <a:t>:</a:t>
            </a:r>
            <a:endParaRPr lang="vi-VN" dirty="0"/>
          </a:p>
        </p:txBody>
      </p:sp>
      <p:sp>
        <p:nvSpPr>
          <p:cNvPr id="16" name="Rectangle 15"/>
          <p:cNvSpPr/>
          <p:nvPr/>
        </p:nvSpPr>
        <p:spPr>
          <a:xfrm>
            <a:off x="3965028" y="1068162"/>
            <a:ext cx="4572000" cy="3830792"/>
          </a:xfrm>
          <a:prstGeom prst="rect">
            <a:avLst/>
          </a:prstGeom>
        </p:spPr>
        <p:txBody>
          <a:bodyPr lIns="68580" tIns="34290" rIns="68580" bIns="34290">
            <a:spAutoFit/>
          </a:bodyPr>
          <a:lstStyle/>
          <a:p>
            <a:pPr>
              <a:lnSpc>
                <a:spcPct val="107000"/>
              </a:lnSpc>
              <a:spcAft>
                <a:spcPts val="600"/>
              </a:spcAft>
            </a:pP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Mảnh 1</a:t>
            </a:r>
            <a:r>
              <a:rPr lang="en-US" sz="1800" b="1" dirty="0">
                <a:latin typeface="Calibri" panose="020F0502020204030204" pitchFamily="34" charset="0"/>
                <a:ea typeface="Calibri" panose="020F0502020204030204" pitchFamily="34" charset="0"/>
                <a:cs typeface="Times New Roman" panose="02020603050405020304" pitchFamily="18" charset="0"/>
              </a:rPr>
              <a:t>: sông Thu Bồn thuộc tỉnh Quảng Nam. Dọc con sông này tồn tại các di tích Champa ở các thời kỳ khác nhau: thánh địa Mỹ Sơn (thế kỷ IV), di tích Đồng Dương (thế kỷ IX), di tích Trà Kiệu (thế kỷ IV)</a:t>
            </a:r>
            <a:endParaRPr lang="en-US"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Mảnh 2</a:t>
            </a:r>
            <a:r>
              <a:rPr lang="en-US" sz="1800" b="1" dirty="0">
                <a:latin typeface="Calibri" panose="020F0502020204030204" pitchFamily="34" charset="0"/>
                <a:ea typeface="Calibri" panose="020F0502020204030204" pitchFamily="34" charset="0"/>
                <a:cs typeface="Times New Roman" panose="02020603050405020304" pitchFamily="18" charset="0"/>
              </a:rPr>
              <a:t>: sách cổ Trung Hoa cũng ghi lại sự kiện năm 192 nhân dân Tượng Lâm khởi nghĩa chống lại nhà Hán và giành độc lập</a:t>
            </a:r>
            <a:endParaRPr lang="en-US"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Mảnh 3</a:t>
            </a:r>
            <a:r>
              <a:rPr lang="en-US" sz="1800" b="1" dirty="0">
                <a:latin typeface="Calibri" panose="020F0502020204030204" pitchFamily="34" charset="0"/>
                <a:ea typeface="Calibri" panose="020F0502020204030204" pitchFamily="34" charset="0"/>
                <a:cs typeface="Times New Roman" panose="02020603050405020304" pitchFamily="18" charset="0"/>
              </a:rPr>
              <a:t>: tên gọi Lâm Ấp xuất hiện trong sử sách Trung Quốc vào thế kỷ III (</a:t>
            </a:r>
            <a:r>
              <a:rPr lang="en-US" sz="1800" b="1" i="1" dirty="0">
                <a:latin typeface="Calibri" panose="020F0502020204030204" pitchFamily="34" charset="0"/>
                <a:ea typeface="Calibri" panose="020F0502020204030204" pitchFamily="34" charset="0"/>
                <a:cs typeface="Times New Roman" panose="02020603050405020304" pitchFamily="18" charset="0"/>
              </a:rPr>
              <a:t>Tấn thư</a:t>
            </a:r>
            <a:r>
              <a:rPr lang="en-US" sz="1800" b="1" dirty="0">
                <a:latin typeface="Calibri" panose="020F0502020204030204" pitchFamily="34" charset="0"/>
                <a:ea typeface="Calibri" panose="020F0502020204030204" pitchFamily="34" charset="0"/>
                <a:cs typeface="Times New Roman" panose="02020603050405020304" pitchFamily="18" charset="0"/>
              </a:rPr>
              <a:t>, quyển III, tờ 12a) chỉ vùng đất phía xa nhất của quận Nhật Nam. </a:t>
            </a:r>
            <a:endParaRPr lang="en-US"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61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92"/>
        <p:cNvGrpSpPr/>
        <p:nvPr/>
      </p:nvGrpSpPr>
      <p:grpSpPr>
        <a:xfrm>
          <a:off x="0" y="0"/>
          <a:ext cx="0" cy="0"/>
          <a:chOff x="0" y="0"/>
          <a:chExt cx="0" cy="0"/>
        </a:xfrm>
      </p:grpSpPr>
      <p:sp>
        <p:nvSpPr>
          <p:cNvPr id="3397" name="Google Shape;3397;p48"/>
          <p:cNvSpPr txBox="1">
            <a:spLocks noGrp="1"/>
          </p:cNvSpPr>
          <p:nvPr>
            <p:ph type="title"/>
          </p:nvPr>
        </p:nvSpPr>
        <p:spPr>
          <a:xfrm>
            <a:off x="1949100" y="367675"/>
            <a:ext cx="5245800" cy="54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000" dirty="0">
                <a:solidFill>
                  <a:schemeClr val="tx1">
                    <a:lumMod val="50000"/>
                  </a:schemeClr>
                </a:solidFill>
              </a:rPr>
              <a:t>Mục tiêu:</a:t>
            </a:r>
            <a:endParaRPr sz="5000">
              <a:solidFill>
                <a:schemeClr val="tx1">
                  <a:lumMod val="50000"/>
                </a:schemeClr>
              </a:solidFill>
            </a:endParaRPr>
          </a:p>
        </p:txBody>
      </p:sp>
      <p:grpSp>
        <p:nvGrpSpPr>
          <p:cNvPr id="3410" name="Google Shape;3410;p48"/>
          <p:cNvGrpSpPr/>
          <p:nvPr/>
        </p:nvGrpSpPr>
        <p:grpSpPr>
          <a:xfrm>
            <a:off x="7846743" y="3629216"/>
            <a:ext cx="698707" cy="974169"/>
            <a:chOff x="7846743" y="3629216"/>
            <a:chExt cx="698707" cy="974169"/>
          </a:xfrm>
        </p:grpSpPr>
        <p:sp>
          <p:nvSpPr>
            <p:cNvPr id="3411" name="Google Shape;3411;p48"/>
            <p:cNvSpPr/>
            <p:nvPr/>
          </p:nvSpPr>
          <p:spPr>
            <a:xfrm>
              <a:off x="7911195" y="3735867"/>
              <a:ext cx="328003" cy="727145"/>
            </a:xfrm>
            <a:custGeom>
              <a:avLst/>
              <a:gdLst/>
              <a:ahLst/>
              <a:cxnLst/>
              <a:rect l="l" t="t" r="r" b="b"/>
              <a:pathLst>
                <a:path w="5247" h="11632" extrusionOk="0">
                  <a:moveTo>
                    <a:pt x="2008" y="1"/>
                  </a:moveTo>
                  <a:lnTo>
                    <a:pt x="1971" y="37"/>
                  </a:lnTo>
                  <a:cubicBezTo>
                    <a:pt x="2053" y="265"/>
                    <a:pt x="2090" y="493"/>
                    <a:pt x="2163" y="721"/>
                  </a:cubicBezTo>
                  <a:lnTo>
                    <a:pt x="2199" y="949"/>
                  </a:lnTo>
                  <a:cubicBezTo>
                    <a:pt x="2236" y="1031"/>
                    <a:pt x="2281" y="1141"/>
                    <a:pt x="2281" y="1259"/>
                  </a:cubicBezTo>
                  <a:lnTo>
                    <a:pt x="2281" y="1332"/>
                  </a:lnTo>
                  <a:cubicBezTo>
                    <a:pt x="2236" y="1296"/>
                    <a:pt x="2236" y="1296"/>
                    <a:pt x="2199" y="1296"/>
                  </a:cubicBezTo>
                  <a:cubicBezTo>
                    <a:pt x="2163" y="1259"/>
                    <a:pt x="2126" y="1223"/>
                    <a:pt x="2090" y="1177"/>
                  </a:cubicBezTo>
                  <a:cubicBezTo>
                    <a:pt x="2008" y="1104"/>
                    <a:pt x="1935" y="995"/>
                    <a:pt x="1862" y="840"/>
                  </a:cubicBezTo>
                  <a:cubicBezTo>
                    <a:pt x="1825" y="803"/>
                    <a:pt x="1780" y="721"/>
                    <a:pt x="1743" y="648"/>
                  </a:cubicBezTo>
                  <a:cubicBezTo>
                    <a:pt x="1707" y="612"/>
                    <a:pt x="1707" y="575"/>
                    <a:pt x="1670" y="493"/>
                  </a:cubicBezTo>
                  <a:lnTo>
                    <a:pt x="1552" y="493"/>
                  </a:lnTo>
                  <a:lnTo>
                    <a:pt x="1552" y="539"/>
                  </a:lnTo>
                  <a:cubicBezTo>
                    <a:pt x="1634" y="721"/>
                    <a:pt x="1707" y="876"/>
                    <a:pt x="1825" y="1031"/>
                  </a:cubicBezTo>
                  <a:cubicBezTo>
                    <a:pt x="1898" y="1141"/>
                    <a:pt x="1935" y="1223"/>
                    <a:pt x="2008" y="1259"/>
                  </a:cubicBezTo>
                  <a:cubicBezTo>
                    <a:pt x="2053" y="1296"/>
                    <a:pt x="2090" y="1332"/>
                    <a:pt x="2126" y="1369"/>
                  </a:cubicBezTo>
                  <a:cubicBezTo>
                    <a:pt x="2199" y="1369"/>
                    <a:pt x="2236" y="1405"/>
                    <a:pt x="2281" y="1405"/>
                  </a:cubicBezTo>
                  <a:lnTo>
                    <a:pt x="2318" y="1405"/>
                  </a:lnTo>
                  <a:cubicBezTo>
                    <a:pt x="2427" y="1907"/>
                    <a:pt x="2509" y="2363"/>
                    <a:pt x="2582" y="2856"/>
                  </a:cubicBezTo>
                  <a:lnTo>
                    <a:pt x="2582" y="2929"/>
                  </a:lnTo>
                  <a:lnTo>
                    <a:pt x="2619" y="3121"/>
                  </a:lnTo>
                  <a:lnTo>
                    <a:pt x="2619" y="3157"/>
                  </a:lnTo>
                  <a:lnTo>
                    <a:pt x="2546" y="3157"/>
                  </a:lnTo>
                  <a:cubicBezTo>
                    <a:pt x="2509" y="3121"/>
                    <a:pt x="2464" y="3121"/>
                    <a:pt x="2427" y="3084"/>
                  </a:cubicBezTo>
                  <a:cubicBezTo>
                    <a:pt x="2354" y="3048"/>
                    <a:pt x="2318" y="3002"/>
                    <a:pt x="2236" y="2965"/>
                  </a:cubicBezTo>
                  <a:cubicBezTo>
                    <a:pt x="2090" y="2774"/>
                    <a:pt x="1971" y="2591"/>
                    <a:pt x="1862" y="2400"/>
                  </a:cubicBezTo>
                  <a:lnTo>
                    <a:pt x="1825" y="2363"/>
                  </a:lnTo>
                  <a:cubicBezTo>
                    <a:pt x="1780" y="2281"/>
                    <a:pt x="1743" y="2208"/>
                    <a:pt x="1707" y="2172"/>
                  </a:cubicBezTo>
                  <a:cubicBezTo>
                    <a:pt x="1707" y="2135"/>
                    <a:pt x="1670" y="2135"/>
                    <a:pt x="1634" y="2135"/>
                  </a:cubicBezTo>
                  <a:cubicBezTo>
                    <a:pt x="1597" y="2135"/>
                    <a:pt x="1597" y="2135"/>
                    <a:pt x="1597" y="2172"/>
                  </a:cubicBezTo>
                  <a:lnTo>
                    <a:pt x="1597" y="2208"/>
                  </a:lnTo>
                  <a:lnTo>
                    <a:pt x="1634" y="2245"/>
                  </a:lnTo>
                  <a:lnTo>
                    <a:pt x="1634" y="2281"/>
                  </a:lnTo>
                  <a:cubicBezTo>
                    <a:pt x="1670" y="2400"/>
                    <a:pt x="1743" y="2509"/>
                    <a:pt x="1825" y="2628"/>
                  </a:cubicBezTo>
                  <a:cubicBezTo>
                    <a:pt x="1898" y="2737"/>
                    <a:pt x="1971" y="2856"/>
                    <a:pt x="2053" y="2929"/>
                  </a:cubicBezTo>
                  <a:cubicBezTo>
                    <a:pt x="2126" y="3002"/>
                    <a:pt x="2199" y="3121"/>
                    <a:pt x="2354" y="3193"/>
                  </a:cubicBezTo>
                  <a:cubicBezTo>
                    <a:pt x="2391" y="3230"/>
                    <a:pt x="2464" y="3276"/>
                    <a:pt x="2509" y="3276"/>
                  </a:cubicBezTo>
                  <a:lnTo>
                    <a:pt x="2619" y="3276"/>
                  </a:lnTo>
                  <a:lnTo>
                    <a:pt x="2619" y="3312"/>
                  </a:lnTo>
                  <a:lnTo>
                    <a:pt x="2655" y="3312"/>
                  </a:lnTo>
                  <a:cubicBezTo>
                    <a:pt x="2655" y="3422"/>
                    <a:pt x="2655" y="3540"/>
                    <a:pt x="2692" y="3613"/>
                  </a:cubicBezTo>
                  <a:lnTo>
                    <a:pt x="2692" y="3805"/>
                  </a:lnTo>
                  <a:cubicBezTo>
                    <a:pt x="2738" y="4069"/>
                    <a:pt x="2774" y="4297"/>
                    <a:pt x="2774" y="4562"/>
                  </a:cubicBezTo>
                  <a:lnTo>
                    <a:pt x="2811" y="4598"/>
                  </a:lnTo>
                  <a:lnTo>
                    <a:pt x="2811" y="4717"/>
                  </a:lnTo>
                  <a:cubicBezTo>
                    <a:pt x="2811" y="4945"/>
                    <a:pt x="2847" y="5173"/>
                    <a:pt x="2883" y="5438"/>
                  </a:cubicBezTo>
                  <a:lnTo>
                    <a:pt x="2883" y="5474"/>
                  </a:lnTo>
                  <a:lnTo>
                    <a:pt x="2655" y="5474"/>
                  </a:lnTo>
                  <a:cubicBezTo>
                    <a:pt x="2546" y="5474"/>
                    <a:pt x="2427" y="5438"/>
                    <a:pt x="2236" y="5401"/>
                  </a:cubicBezTo>
                  <a:cubicBezTo>
                    <a:pt x="2126" y="5365"/>
                    <a:pt x="2008" y="5328"/>
                    <a:pt x="1898" y="5246"/>
                  </a:cubicBezTo>
                  <a:cubicBezTo>
                    <a:pt x="1780" y="5210"/>
                    <a:pt x="1670" y="5173"/>
                    <a:pt x="1552" y="5100"/>
                  </a:cubicBezTo>
                  <a:cubicBezTo>
                    <a:pt x="1251" y="4909"/>
                    <a:pt x="949" y="4680"/>
                    <a:pt x="685" y="4416"/>
                  </a:cubicBezTo>
                  <a:cubicBezTo>
                    <a:pt x="566" y="4334"/>
                    <a:pt x="493" y="4224"/>
                    <a:pt x="375" y="4106"/>
                  </a:cubicBezTo>
                  <a:cubicBezTo>
                    <a:pt x="375" y="4069"/>
                    <a:pt x="338" y="4033"/>
                    <a:pt x="302" y="3996"/>
                  </a:cubicBezTo>
                  <a:lnTo>
                    <a:pt x="265" y="3960"/>
                  </a:lnTo>
                  <a:lnTo>
                    <a:pt x="229" y="3878"/>
                  </a:lnTo>
                  <a:lnTo>
                    <a:pt x="147" y="3805"/>
                  </a:lnTo>
                  <a:cubicBezTo>
                    <a:pt x="110" y="3768"/>
                    <a:pt x="110" y="3768"/>
                    <a:pt x="74" y="3768"/>
                  </a:cubicBezTo>
                  <a:lnTo>
                    <a:pt x="37" y="3805"/>
                  </a:lnTo>
                  <a:lnTo>
                    <a:pt x="1" y="3841"/>
                  </a:lnTo>
                  <a:lnTo>
                    <a:pt x="37" y="3878"/>
                  </a:lnTo>
                  <a:lnTo>
                    <a:pt x="37" y="3914"/>
                  </a:lnTo>
                  <a:lnTo>
                    <a:pt x="74" y="3914"/>
                  </a:lnTo>
                  <a:lnTo>
                    <a:pt x="74" y="3960"/>
                  </a:lnTo>
                  <a:cubicBezTo>
                    <a:pt x="74" y="3960"/>
                    <a:pt x="110" y="3996"/>
                    <a:pt x="110" y="4033"/>
                  </a:cubicBezTo>
                  <a:cubicBezTo>
                    <a:pt x="147" y="4069"/>
                    <a:pt x="183" y="4106"/>
                    <a:pt x="229" y="4142"/>
                  </a:cubicBezTo>
                  <a:cubicBezTo>
                    <a:pt x="302" y="4261"/>
                    <a:pt x="375" y="4334"/>
                    <a:pt x="457" y="4452"/>
                  </a:cubicBezTo>
                  <a:cubicBezTo>
                    <a:pt x="639" y="4644"/>
                    <a:pt x="831" y="4826"/>
                    <a:pt x="1059" y="4945"/>
                  </a:cubicBezTo>
                  <a:cubicBezTo>
                    <a:pt x="1178" y="5054"/>
                    <a:pt x="1251" y="5137"/>
                    <a:pt x="1369" y="5173"/>
                  </a:cubicBezTo>
                  <a:cubicBezTo>
                    <a:pt x="1515" y="5246"/>
                    <a:pt x="1634" y="5328"/>
                    <a:pt x="1707" y="5365"/>
                  </a:cubicBezTo>
                  <a:cubicBezTo>
                    <a:pt x="1825" y="5401"/>
                    <a:pt x="1971" y="5474"/>
                    <a:pt x="2090" y="5511"/>
                  </a:cubicBezTo>
                  <a:cubicBezTo>
                    <a:pt x="2236" y="5556"/>
                    <a:pt x="2354" y="5556"/>
                    <a:pt x="2464" y="5593"/>
                  </a:cubicBezTo>
                  <a:lnTo>
                    <a:pt x="2883" y="5593"/>
                  </a:lnTo>
                  <a:cubicBezTo>
                    <a:pt x="2966" y="6240"/>
                    <a:pt x="3039" y="6961"/>
                    <a:pt x="3039" y="7755"/>
                  </a:cubicBezTo>
                  <a:lnTo>
                    <a:pt x="3002" y="7755"/>
                  </a:lnTo>
                  <a:cubicBezTo>
                    <a:pt x="2883" y="7755"/>
                    <a:pt x="2811" y="7718"/>
                    <a:pt x="2738" y="7718"/>
                  </a:cubicBezTo>
                  <a:cubicBezTo>
                    <a:pt x="2619" y="7682"/>
                    <a:pt x="2509" y="7645"/>
                    <a:pt x="2391" y="7563"/>
                  </a:cubicBezTo>
                  <a:cubicBezTo>
                    <a:pt x="2163" y="7454"/>
                    <a:pt x="1971" y="7262"/>
                    <a:pt x="1743" y="7034"/>
                  </a:cubicBezTo>
                  <a:cubicBezTo>
                    <a:pt x="1597" y="6925"/>
                    <a:pt x="1442" y="6733"/>
                    <a:pt x="1287" y="6541"/>
                  </a:cubicBezTo>
                  <a:cubicBezTo>
                    <a:pt x="1214" y="6469"/>
                    <a:pt x="1178" y="6386"/>
                    <a:pt x="1095" y="6313"/>
                  </a:cubicBezTo>
                  <a:lnTo>
                    <a:pt x="1059" y="6277"/>
                  </a:lnTo>
                  <a:cubicBezTo>
                    <a:pt x="1022" y="6240"/>
                    <a:pt x="986" y="6158"/>
                    <a:pt x="949" y="6122"/>
                  </a:cubicBezTo>
                  <a:cubicBezTo>
                    <a:pt x="949" y="6085"/>
                    <a:pt x="913" y="6085"/>
                    <a:pt x="867" y="6085"/>
                  </a:cubicBezTo>
                  <a:lnTo>
                    <a:pt x="831" y="6122"/>
                  </a:lnTo>
                  <a:lnTo>
                    <a:pt x="831" y="6158"/>
                  </a:lnTo>
                  <a:lnTo>
                    <a:pt x="831" y="6195"/>
                  </a:lnTo>
                  <a:lnTo>
                    <a:pt x="867" y="6240"/>
                  </a:lnTo>
                  <a:cubicBezTo>
                    <a:pt x="913" y="6313"/>
                    <a:pt x="949" y="6350"/>
                    <a:pt x="986" y="6386"/>
                  </a:cubicBezTo>
                  <a:cubicBezTo>
                    <a:pt x="1022" y="6469"/>
                    <a:pt x="1095" y="6541"/>
                    <a:pt x="1178" y="6614"/>
                  </a:cubicBezTo>
                  <a:cubicBezTo>
                    <a:pt x="1324" y="6806"/>
                    <a:pt x="1442" y="6961"/>
                    <a:pt x="1597" y="7107"/>
                  </a:cubicBezTo>
                  <a:cubicBezTo>
                    <a:pt x="1862" y="7381"/>
                    <a:pt x="2090" y="7563"/>
                    <a:pt x="2354" y="7682"/>
                  </a:cubicBezTo>
                  <a:cubicBezTo>
                    <a:pt x="2464" y="7755"/>
                    <a:pt x="2619" y="7791"/>
                    <a:pt x="2738" y="7837"/>
                  </a:cubicBezTo>
                  <a:cubicBezTo>
                    <a:pt x="2811" y="7837"/>
                    <a:pt x="2883" y="7873"/>
                    <a:pt x="2966" y="7873"/>
                  </a:cubicBezTo>
                  <a:lnTo>
                    <a:pt x="3039" y="7873"/>
                  </a:lnTo>
                  <a:cubicBezTo>
                    <a:pt x="3039" y="8293"/>
                    <a:pt x="3039" y="8704"/>
                    <a:pt x="3002" y="9123"/>
                  </a:cubicBezTo>
                  <a:cubicBezTo>
                    <a:pt x="3002" y="9433"/>
                    <a:pt x="2966" y="9661"/>
                    <a:pt x="2920" y="9889"/>
                  </a:cubicBezTo>
                  <a:cubicBezTo>
                    <a:pt x="2847" y="9889"/>
                    <a:pt x="2774" y="9844"/>
                    <a:pt x="2655" y="9844"/>
                  </a:cubicBezTo>
                  <a:cubicBezTo>
                    <a:pt x="2546" y="9807"/>
                    <a:pt x="2427" y="9771"/>
                    <a:pt x="2318" y="9698"/>
                  </a:cubicBezTo>
                  <a:cubicBezTo>
                    <a:pt x="2281" y="9661"/>
                    <a:pt x="2236" y="9661"/>
                    <a:pt x="2199" y="9616"/>
                  </a:cubicBezTo>
                  <a:cubicBezTo>
                    <a:pt x="2008" y="9506"/>
                    <a:pt x="1780" y="9351"/>
                    <a:pt x="1552" y="9160"/>
                  </a:cubicBezTo>
                  <a:cubicBezTo>
                    <a:pt x="1369" y="9014"/>
                    <a:pt x="1178" y="8822"/>
                    <a:pt x="986" y="8631"/>
                  </a:cubicBezTo>
                  <a:lnTo>
                    <a:pt x="913" y="8558"/>
                  </a:lnTo>
                  <a:cubicBezTo>
                    <a:pt x="867" y="8521"/>
                    <a:pt x="867" y="8521"/>
                    <a:pt x="831" y="8475"/>
                  </a:cubicBezTo>
                  <a:lnTo>
                    <a:pt x="794" y="8439"/>
                  </a:lnTo>
                  <a:lnTo>
                    <a:pt x="758" y="8403"/>
                  </a:lnTo>
                  <a:lnTo>
                    <a:pt x="685" y="8330"/>
                  </a:lnTo>
                  <a:lnTo>
                    <a:pt x="639" y="8293"/>
                  </a:lnTo>
                  <a:cubicBezTo>
                    <a:pt x="639" y="8293"/>
                    <a:pt x="603" y="8293"/>
                    <a:pt x="603" y="8247"/>
                  </a:cubicBezTo>
                  <a:lnTo>
                    <a:pt x="493" y="8247"/>
                  </a:lnTo>
                  <a:lnTo>
                    <a:pt x="493" y="8293"/>
                  </a:lnTo>
                  <a:lnTo>
                    <a:pt x="493" y="8330"/>
                  </a:lnTo>
                  <a:cubicBezTo>
                    <a:pt x="530" y="8366"/>
                    <a:pt x="530" y="8366"/>
                    <a:pt x="566" y="8403"/>
                  </a:cubicBezTo>
                  <a:lnTo>
                    <a:pt x="566" y="8439"/>
                  </a:lnTo>
                  <a:lnTo>
                    <a:pt x="685" y="8521"/>
                  </a:lnTo>
                  <a:cubicBezTo>
                    <a:pt x="758" y="8594"/>
                    <a:pt x="794" y="8667"/>
                    <a:pt x="867" y="8749"/>
                  </a:cubicBezTo>
                  <a:cubicBezTo>
                    <a:pt x="1022" y="8895"/>
                    <a:pt x="1178" y="9050"/>
                    <a:pt x="1324" y="9205"/>
                  </a:cubicBezTo>
                  <a:cubicBezTo>
                    <a:pt x="1552" y="9351"/>
                    <a:pt x="1707" y="9506"/>
                    <a:pt x="1862" y="9616"/>
                  </a:cubicBezTo>
                  <a:cubicBezTo>
                    <a:pt x="2090" y="9734"/>
                    <a:pt x="2281" y="9844"/>
                    <a:pt x="2427" y="9889"/>
                  </a:cubicBezTo>
                  <a:cubicBezTo>
                    <a:pt x="2582" y="9962"/>
                    <a:pt x="2738" y="9999"/>
                    <a:pt x="2883" y="9999"/>
                  </a:cubicBezTo>
                  <a:lnTo>
                    <a:pt x="2920" y="10035"/>
                  </a:lnTo>
                  <a:cubicBezTo>
                    <a:pt x="2883" y="10154"/>
                    <a:pt x="2883" y="10264"/>
                    <a:pt x="2847" y="10382"/>
                  </a:cubicBezTo>
                  <a:cubicBezTo>
                    <a:pt x="2811" y="10610"/>
                    <a:pt x="2774" y="10756"/>
                    <a:pt x="2738" y="10911"/>
                  </a:cubicBezTo>
                  <a:lnTo>
                    <a:pt x="2692" y="10911"/>
                  </a:lnTo>
                  <a:cubicBezTo>
                    <a:pt x="2738" y="10911"/>
                    <a:pt x="2774" y="10911"/>
                    <a:pt x="2811" y="10948"/>
                  </a:cubicBezTo>
                  <a:cubicBezTo>
                    <a:pt x="2774" y="10984"/>
                    <a:pt x="2738" y="11066"/>
                    <a:pt x="2692" y="11139"/>
                  </a:cubicBezTo>
                  <a:cubicBezTo>
                    <a:pt x="2655" y="11258"/>
                    <a:pt x="2619" y="11404"/>
                    <a:pt x="2582" y="11522"/>
                  </a:cubicBezTo>
                  <a:cubicBezTo>
                    <a:pt x="2582" y="11559"/>
                    <a:pt x="2582" y="11559"/>
                    <a:pt x="2619" y="11595"/>
                  </a:cubicBezTo>
                  <a:cubicBezTo>
                    <a:pt x="2619" y="11595"/>
                    <a:pt x="2655" y="11632"/>
                    <a:pt x="2692" y="11632"/>
                  </a:cubicBezTo>
                  <a:cubicBezTo>
                    <a:pt x="2738" y="11632"/>
                    <a:pt x="2738" y="11632"/>
                    <a:pt x="2774" y="11595"/>
                  </a:cubicBezTo>
                  <a:lnTo>
                    <a:pt x="2811" y="11559"/>
                  </a:lnTo>
                  <a:cubicBezTo>
                    <a:pt x="2811" y="11486"/>
                    <a:pt x="2847" y="11367"/>
                    <a:pt x="2847" y="11294"/>
                  </a:cubicBezTo>
                  <a:cubicBezTo>
                    <a:pt x="2883" y="11212"/>
                    <a:pt x="2920" y="11139"/>
                    <a:pt x="3002" y="11066"/>
                  </a:cubicBezTo>
                  <a:lnTo>
                    <a:pt x="2966" y="11066"/>
                  </a:lnTo>
                  <a:cubicBezTo>
                    <a:pt x="3002" y="10984"/>
                    <a:pt x="3039" y="10911"/>
                    <a:pt x="3039" y="10838"/>
                  </a:cubicBezTo>
                  <a:cubicBezTo>
                    <a:pt x="3112" y="10574"/>
                    <a:pt x="3148" y="10300"/>
                    <a:pt x="3230" y="9999"/>
                  </a:cubicBezTo>
                  <a:lnTo>
                    <a:pt x="3267" y="9999"/>
                  </a:lnTo>
                  <a:cubicBezTo>
                    <a:pt x="3422" y="9962"/>
                    <a:pt x="3531" y="9926"/>
                    <a:pt x="3686" y="9844"/>
                  </a:cubicBezTo>
                  <a:cubicBezTo>
                    <a:pt x="3796" y="9771"/>
                    <a:pt x="3914" y="9661"/>
                    <a:pt x="4024" y="9579"/>
                  </a:cubicBezTo>
                  <a:cubicBezTo>
                    <a:pt x="4252" y="9388"/>
                    <a:pt x="4480" y="9205"/>
                    <a:pt x="4708" y="8895"/>
                  </a:cubicBezTo>
                  <a:cubicBezTo>
                    <a:pt x="4827" y="8786"/>
                    <a:pt x="4936" y="8667"/>
                    <a:pt x="5055" y="8521"/>
                  </a:cubicBezTo>
                  <a:cubicBezTo>
                    <a:pt x="5128" y="8439"/>
                    <a:pt x="5164" y="8366"/>
                    <a:pt x="5246" y="8293"/>
                  </a:cubicBezTo>
                  <a:lnTo>
                    <a:pt x="5246" y="8247"/>
                  </a:lnTo>
                  <a:lnTo>
                    <a:pt x="5201" y="8247"/>
                  </a:lnTo>
                  <a:lnTo>
                    <a:pt x="5055" y="8439"/>
                  </a:lnTo>
                  <a:cubicBezTo>
                    <a:pt x="4936" y="8558"/>
                    <a:pt x="4827" y="8704"/>
                    <a:pt x="4708" y="8822"/>
                  </a:cubicBezTo>
                  <a:cubicBezTo>
                    <a:pt x="4480" y="9087"/>
                    <a:pt x="4288" y="9278"/>
                    <a:pt x="4106" y="9433"/>
                  </a:cubicBezTo>
                  <a:cubicBezTo>
                    <a:pt x="3914" y="9579"/>
                    <a:pt x="3759" y="9698"/>
                    <a:pt x="3568" y="9771"/>
                  </a:cubicBezTo>
                  <a:cubicBezTo>
                    <a:pt x="3458" y="9807"/>
                    <a:pt x="3376" y="9844"/>
                    <a:pt x="3267" y="9889"/>
                  </a:cubicBezTo>
                  <a:lnTo>
                    <a:pt x="3230" y="9889"/>
                  </a:lnTo>
                  <a:cubicBezTo>
                    <a:pt x="3267" y="9506"/>
                    <a:pt x="3303" y="9087"/>
                    <a:pt x="3340" y="8631"/>
                  </a:cubicBezTo>
                  <a:lnTo>
                    <a:pt x="3340" y="7755"/>
                  </a:lnTo>
                  <a:cubicBezTo>
                    <a:pt x="3376" y="7718"/>
                    <a:pt x="3422" y="7718"/>
                    <a:pt x="3495" y="7682"/>
                  </a:cubicBezTo>
                  <a:cubicBezTo>
                    <a:pt x="3604" y="7563"/>
                    <a:pt x="3723" y="7490"/>
                    <a:pt x="3832" y="7381"/>
                  </a:cubicBezTo>
                  <a:cubicBezTo>
                    <a:pt x="3914" y="7226"/>
                    <a:pt x="4024" y="7107"/>
                    <a:pt x="4060" y="6998"/>
                  </a:cubicBezTo>
                  <a:cubicBezTo>
                    <a:pt x="4142" y="6879"/>
                    <a:pt x="4179" y="6770"/>
                    <a:pt x="4215" y="6697"/>
                  </a:cubicBezTo>
                  <a:lnTo>
                    <a:pt x="4215" y="6651"/>
                  </a:lnTo>
                  <a:lnTo>
                    <a:pt x="4179" y="6651"/>
                  </a:lnTo>
                  <a:cubicBezTo>
                    <a:pt x="4142" y="6697"/>
                    <a:pt x="4142" y="6733"/>
                    <a:pt x="4142" y="6770"/>
                  </a:cubicBezTo>
                  <a:cubicBezTo>
                    <a:pt x="4106" y="6879"/>
                    <a:pt x="4024" y="6998"/>
                    <a:pt x="3914" y="7107"/>
                  </a:cubicBezTo>
                  <a:cubicBezTo>
                    <a:pt x="3832" y="7262"/>
                    <a:pt x="3686" y="7417"/>
                    <a:pt x="3568" y="7490"/>
                  </a:cubicBezTo>
                  <a:cubicBezTo>
                    <a:pt x="3495" y="7563"/>
                    <a:pt x="3422" y="7609"/>
                    <a:pt x="3340" y="7645"/>
                  </a:cubicBezTo>
                  <a:lnTo>
                    <a:pt x="3303" y="7645"/>
                  </a:lnTo>
                  <a:cubicBezTo>
                    <a:pt x="3303" y="7262"/>
                    <a:pt x="3267" y="6879"/>
                    <a:pt x="3230" y="6423"/>
                  </a:cubicBezTo>
                  <a:cubicBezTo>
                    <a:pt x="3194" y="6122"/>
                    <a:pt x="3194" y="5857"/>
                    <a:pt x="3148" y="5593"/>
                  </a:cubicBezTo>
                  <a:lnTo>
                    <a:pt x="3148" y="5511"/>
                  </a:lnTo>
                  <a:cubicBezTo>
                    <a:pt x="3194" y="5511"/>
                    <a:pt x="3230" y="5474"/>
                    <a:pt x="3267" y="5474"/>
                  </a:cubicBezTo>
                  <a:cubicBezTo>
                    <a:pt x="3376" y="5401"/>
                    <a:pt x="3495" y="5328"/>
                    <a:pt x="3604" y="5246"/>
                  </a:cubicBezTo>
                  <a:cubicBezTo>
                    <a:pt x="3723" y="5137"/>
                    <a:pt x="3832" y="5054"/>
                    <a:pt x="3914" y="4945"/>
                  </a:cubicBezTo>
                  <a:cubicBezTo>
                    <a:pt x="4106" y="4753"/>
                    <a:pt x="4252" y="4562"/>
                    <a:pt x="4407" y="4261"/>
                  </a:cubicBezTo>
                  <a:cubicBezTo>
                    <a:pt x="4480" y="4188"/>
                    <a:pt x="4516" y="4106"/>
                    <a:pt x="4562" y="4069"/>
                  </a:cubicBezTo>
                  <a:lnTo>
                    <a:pt x="4562" y="4033"/>
                  </a:lnTo>
                  <a:lnTo>
                    <a:pt x="4599" y="3996"/>
                  </a:lnTo>
                  <a:lnTo>
                    <a:pt x="4599" y="3960"/>
                  </a:lnTo>
                  <a:cubicBezTo>
                    <a:pt x="4672" y="3841"/>
                    <a:pt x="4745" y="3732"/>
                    <a:pt x="4827" y="3577"/>
                  </a:cubicBezTo>
                  <a:lnTo>
                    <a:pt x="4790" y="3540"/>
                  </a:lnTo>
                  <a:lnTo>
                    <a:pt x="4790" y="3577"/>
                  </a:lnTo>
                  <a:cubicBezTo>
                    <a:pt x="4708" y="3650"/>
                    <a:pt x="4672" y="3768"/>
                    <a:pt x="4599" y="3841"/>
                  </a:cubicBezTo>
                  <a:cubicBezTo>
                    <a:pt x="4562" y="3914"/>
                    <a:pt x="4516" y="3960"/>
                    <a:pt x="4480" y="4033"/>
                  </a:cubicBezTo>
                  <a:cubicBezTo>
                    <a:pt x="4370" y="4224"/>
                    <a:pt x="4252" y="4370"/>
                    <a:pt x="4179" y="4525"/>
                  </a:cubicBezTo>
                  <a:cubicBezTo>
                    <a:pt x="3987" y="4790"/>
                    <a:pt x="3796" y="4982"/>
                    <a:pt x="3650" y="5100"/>
                  </a:cubicBezTo>
                  <a:cubicBezTo>
                    <a:pt x="3568" y="5173"/>
                    <a:pt x="3495" y="5210"/>
                    <a:pt x="3458" y="5246"/>
                  </a:cubicBezTo>
                  <a:cubicBezTo>
                    <a:pt x="3376" y="5283"/>
                    <a:pt x="3303" y="5328"/>
                    <a:pt x="3267" y="5365"/>
                  </a:cubicBezTo>
                  <a:cubicBezTo>
                    <a:pt x="3230" y="5365"/>
                    <a:pt x="3148" y="5401"/>
                    <a:pt x="3112" y="5401"/>
                  </a:cubicBezTo>
                  <a:lnTo>
                    <a:pt x="3112" y="5328"/>
                  </a:lnTo>
                  <a:lnTo>
                    <a:pt x="3075" y="5210"/>
                  </a:lnTo>
                  <a:cubicBezTo>
                    <a:pt x="3039" y="4872"/>
                    <a:pt x="3002" y="4562"/>
                    <a:pt x="2966" y="4224"/>
                  </a:cubicBezTo>
                  <a:cubicBezTo>
                    <a:pt x="2920" y="4033"/>
                    <a:pt x="2920" y="3805"/>
                    <a:pt x="2883" y="3613"/>
                  </a:cubicBezTo>
                  <a:cubicBezTo>
                    <a:pt x="2847" y="3504"/>
                    <a:pt x="2847" y="3349"/>
                    <a:pt x="2811" y="3230"/>
                  </a:cubicBezTo>
                  <a:cubicBezTo>
                    <a:pt x="2883" y="3193"/>
                    <a:pt x="2920" y="3157"/>
                    <a:pt x="2966" y="3121"/>
                  </a:cubicBezTo>
                  <a:cubicBezTo>
                    <a:pt x="3039" y="3048"/>
                    <a:pt x="3112" y="2929"/>
                    <a:pt x="3148" y="2819"/>
                  </a:cubicBezTo>
                  <a:cubicBezTo>
                    <a:pt x="3194" y="2737"/>
                    <a:pt x="3230" y="2628"/>
                    <a:pt x="3267" y="2473"/>
                  </a:cubicBezTo>
                  <a:lnTo>
                    <a:pt x="3303" y="2363"/>
                  </a:lnTo>
                  <a:cubicBezTo>
                    <a:pt x="3340" y="2281"/>
                    <a:pt x="3340" y="2245"/>
                    <a:pt x="3376" y="2172"/>
                  </a:cubicBezTo>
                  <a:lnTo>
                    <a:pt x="3376" y="2135"/>
                  </a:lnTo>
                  <a:lnTo>
                    <a:pt x="3376" y="2090"/>
                  </a:lnTo>
                  <a:lnTo>
                    <a:pt x="3340" y="2090"/>
                  </a:lnTo>
                  <a:lnTo>
                    <a:pt x="3303" y="2135"/>
                  </a:lnTo>
                  <a:cubicBezTo>
                    <a:pt x="3303" y="2172"/>
                    <a:pt x="3267" y="2245"/>
                    <a:pt x="3267" y="2281"/>
                  </a:cubicBezTo>
                  <a:lnTo>
                    <a:pt x="3267" y="2318"/>
                  </a:lnTo>
                  <a:cubicBezTo>
                    <a:pt x="3230" y="2400"/>
                    <a:pt x="3194" y="2473"/>
                    <a:pt x="3148" y="2546"/>
                  </a:cubicBezTo>
                  <a:cubicBezTo>
                    <a:pt x="3112" y="2701"/>
                    <a:pt x="3075" y="2819"/>
                    <a:pt x="2966" y="2965"/>
                  </a:cubicBezTo>
                  <a:cubicBezTo>
                    <a:pt x="2920" y="3002"/>
                    <a:pt x="2883" y="3048"/>
                    <a:pt x="2847" y="3084"/>
                  </a:cubicBezTo>
                  <a:lnTo>
                    <a:pt x="2811" y="3121"/>
                  </a:lnTo>
                  <a:lnTo>
                    <a:pt x="2774" y="3121"/>
                  </a:lnTo>
                  <a:lnTo>
                    <a:pt x="2774" y="2965"/>
                  </a:lnTo>
                  <a:cubicBezTo>
                    <a:pt x="2692" y="2628"/>
                    <a:pt x="2619" y="2208"/>
                    <a:pt x="2509" y="1752"/>
                  </a:cubicBezTo>
                  <a:lnTo>
                    <a:pt x="2464" y="1597"/>
                  </a:lnTo>
                  <a:lnTo>
                    <a:pt x="2427" y="1405"/>
                  </a:lnTo>
                  <a:lnTo>
                    <a:pt x="2464" y="1369"/>
                  </a:lnTo>
                  <a:lnTo>
                    <a:pt x="2509" y="1369"/>
                  </a:lnTo>
                  <a:cubicBezTo>
                    <a:pt x="2546" y="1332"/>
                    <a:pt x="2546" y="1296"/>
                    <a:pt x="2582" y="1259"/>
                  </a:cubicBezTo>
                  <a:cubicBezTo>
                    <a:pt x="2619" y="1223"/>
                    <a:pt x="2619" y="1177"/>
                    <a:pt x="2655" y="1104"/>
                  </a:cubicBezTo>
                  <a:cubicBezTo>
                    <a:pt x="2692" y="1031"/>
                    <a:pt x="2738" y="913"/>
                    <a:pt x="2774" y="803"/>
                  </a:cubicBezTo>
                  <a:lnTo>
                    <a:pt x="2774" y="721"/>
                  </a:lnTo>
                  <a:cubicBezTo>
                    <a:pt x="2811" y="648"/>
                    <a:pt x="2811" y="612"/>
                    <a:pt x="2847" y="539"/>
                  </a:cubicBezTo>
                  <a:lnTo>
                    <a:pt x="2774" y="539"/>
                  </a:lnTo>
                  <a:cubicBezTo>
                    <a:pt x="2738" y="612"/>
                    <a:pt x="2738" y="648"/>
                    <a:pt x="2738" y="685"/>
                  </a:cubicBezTo>
                  <a:lnTo>
                    <a:pt x="2692" y="721"/>
                  </a:lnTo>
                  <a:cubicBezTo>
                    <a:pt x="2692" y="803"/>
                    <a:pt x="2655" y="913"/>
                    <a:pt x="2619" y="995"/>
                  </a:cubicBezTo>
                  <a:cubicBezTo>
                    <a:pt x="2582" y="1104"/>
                    <a:pt x="2546" y="1177"/>
                    <a:pt x="2509" y="1223"/>
                  </a:cubicBezTo>
                  <a:cubicBezTo>
                    <a:pt x="2509" y="1259"/>
                    <a:pt x="2464" y="1259"/>
                    <a:pt x="2464" y="1296"/>
                  </a:cubicBezTo>
                  <a:cubicBezTo>
                    <a:pt x="2427" y="1296"/>
                    <a:pt x="2427" y="1296"/>
                    <a:pt x="2391" y="1332"/>
                  </a:cubicBezTo>
                  <a:cubicBezTo>
                    <a:pt x="2354" y="1177"/>
                    <a:pt x="2318" y="1031"/>
                    <a:pt x="2281" y="876"/>
                  </a:cubicBezTo>
                  <a:cubicBezTo>
                    <a:pt x="2236" y="648"/>
                    <a:pt x="2163" y="457"/>
                    <a:pt x="2090" y="229"/>
                  </a:cubicBezTo>
                  <a:lnTo>
                    <a:pt x="2053" y="37"/>
                  </a:lnTo>
                  <a:lnTo>
                    <a:pt x="2008" y="1"/>
                  </a:lnTo>
                  <a:close/>
                </a:path>
              </a:pathLst>
            </a:custGeom>
            <a:solidFill>
              <a:srgbClr val="006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8"/>
            <p:cNvSpPr/>
            <p:nvPr/>
          </p:nvSpPr>
          <p:spPr>
            <a:xfrm>
              <a:off x="8034409" y="3735867"/>
              <a:ext cx="85580" cy="739148"/>
            </a:xfrm>
            <a:custGeom>
              <a:avLst/>
              <a:gdLst/>
              <a:ahLst/>
              <a:cxnLst/>
              <a:rect l="l" t="t" r="r" b="b"/>
              <a:pathLst>
                <a:path w="1369" h="11824" extrusionOk="0">
                  <a:moveTo>
                    <a:pt x="37" y="1"/>
                  </a:moveTo>
                  <a:lnTo>
                    <a:pt x="0" y="37"/>
                  </a:lnTo>
                  <a:cubicBezTo>
                    <a:pt x="82" y="265"/>
                    <a:pt x="119" y="493"/>
                    <a:pt x="192" y="721"/>
                  </a:cubicBezTo>
                  <a:lnTo>
                    <a:pt x="228" y="949"/>
                  </a:lnTo>
                  <a:cubicBezTo>
                    <a:pt x="265" y="1031"/>
                    <a:pt x="265" y="1104"/>
                    <a:pt x="310" y="1223"/>
                  </a:cubicBezTo>
                  <a:cubicBezTo>
                    <a:pt x="310" y="1296"/>
                    <a:pt x="347" y="1332"/>
                    <a:pt x="347" y="1405"/>
                  </a:cubicBezTo>
                  <a:cubicBezTo>
                    <a:pt x="456" y="1907"/>
                    <a:pt x="538" y="2363"/>
                    <a:pt x="611" y="2856"/>
                  </a:cubicBezTo>
                  <a:lnTo>
                    <a:pt x="611" y="2929"/>
                  </a:lnTo>
                  <a:lnTo>
                    <a:pt x="648" y="3121"/>
                  </a:lnTo>
                  <a:lnTo>
                    <a:pt x="648" y="3276"/>
                  </a:lnTo>
                  <a:lnTo>
                    <a:pt x="648" y="3312"/>
                  </a:lnTo>
                  <a:lnTo>
                    <a:pt x="684" y="3312"/>
                  </a:lnTo>
                  <a:cubicBezTo>
                    <a:pt x="684" y="3422"/>
                    <a:pt x="684" y="3540"/>
                    <a:pt x="721" y="3613"/>
                  </a:cubicBezTo>
                  <a:lnTo>
                    <a:pt x="721" y="3805"/>
                  </a:lnTo>
                  <a:cubicBezTo>
                    <a:pt x="767" y="4069"/>
                    <a:pt x="803" y="4297"/>
                    <a:pt x="803" y="4562"/>
                  </a:cubicBezTo>
                  <a:lnTo>
                    <a:pt x="840" y="4598"/>
                  </a:lnTo>
                  <a:lnTo>
                    <a:pt x="840" y="4717"/>
                  </a:lnTo>
                  <a:cubicBezTo>
                    <a:pt x="840" y="4945"/>
                    <a:pt x="876" y="5173"/>
                    <a:pt x="912" y="5438"/>
                  </a:cubicBezTo>
                  <a:lnTo>
                    <a:pt x="912" y="5593"/>
                  </a:lnTo>
                  <a:cubicBezTo>
                    <a:pt x="995" y="6240"/>
                    <a:pt x="1068" y="6961"/>
                    <a:pt x="1068" y="7755"/>
                  </a:cubicBezTo>
                  <a:lnTo>
                    <a:pt x="1068" y="7873"/>
                  </a:lnTo>
                  <a:cubicBezTo>
                    <a:pt x="1068" y="8293"/>
                    <a:pt x="1068" y="8704"/>
                    <a:pt x="1031" y="9123"/>
                  </a:cubicBezTo>
                  <a:cubicBezTo>
                    <a:pt x="1031" y="9433"/>
                    <a:pt x="995" y="9661"/>
                    <a:pt x="949" y="9889"/>
                  </a:cubicBezTo>
                  <a:cubicBezTo>
                    <a:pt x="949" y="9926"/>
                    <a:pt x="949" y="9962"/>
                    <a:pt x="912" y="10035"/>
                  </a:cubicBezTo>
                  <a:lnTo>
                    <a:pt x="949" y="10035"/>
                  </a:lnTo>
                  <a:cubicBezTo>
                    <a:pt x="912" y="10154"/>
                    <a:pt x="912" y="10264"/>
                    <a:pt x="876" y="10382"/>
                  </a:cubicBezTo>
                  <a:cubicBezTo>
                    <a:pt x="840" y="10610"/>
                    <a:pt x="803" y="10756"/>
                    <a:pt x="767" y="10911"/>
                  </a:cubicBezTo>
                  <a:cubicBezTo>
                    <a:pt x="721" y="10948"/>
                    <a:pt x="721" y="10984"/>
                    <a:pt x="721" y="11030"/>
                  </a:cubicBezTo>
                  <a:cubicBezTo>
                    <a:pt x="684" y="11139"/>
                    <a:pt x="648" y="11258"/>
                    <a:pt x="611" y="11331"/>
                  </a:cubicBezTo>
                  <a:cubicBezTo>
                    <a:pt x="575" y="11440"/>
                    <a:pt x="538" y="11559"/>
                    <a:pt x="493" y="11632"/>
                  </a:cubicBezTo>
                  <a:lnTo>
                    <a:pt x="493" y="11714"/>
                  </a:lnTo>
                  <a:lnTo>
                    <a:pt x="493" y="11751"/>
                  </a:lnTo>
                  <a:cubicBezTo>
                    <a:pt x="538" y="11751"/>
                    <a:pt x="538" y="11787"/>
                    <a:pt x="575" y="11823"/>
                  </a:cubicBezTo>
                  <a:lnTo>
                    <a:pt x="684" y="11823"/>
                  </a:lnTo>
                  <a:cubicBezTo>
                    <a:pt x="721" y="11787"/>
                    <a:pt x="767" y="11787"/>
                    <a:pt x="767" y="11751"/>
                  </a:cubicBezTo>
                  <a:cubicBezTo>
                    <a:pt x="876" y="11522"/>
                    <a:pt x="949" y="11294"/>
                    <a:pt x="1031" y="11066"/>
                  </a:cubicBezTo>
                  <a:lnTo>
                    <a:pt x="995" y="11066"/>
                  </a:lnTo>
                  <a:cubicBezTo>
                    <a:pt x="1031" y="10984"/>
                    <a:pt x="1068" y="10911"/>
                    <a:pt x="1068" y="10838"/>
                  </a:cubicBezTo>
                  <a:cubicBezTo>
                    <a:pt x="1141" y="10574"/>
                    <a:pt x="1177" y="10300"/>
                    <a:pt x="1259" y="9999"/>
                  </a:cubicBezTo>
                  <a:lnTo>
                    <a:pt x="1259" y="9889"/>
                  </a:lnTo>
                  <a:cubicBezTo>
                    <a:pt x="1296" y="9506"/>
                    <a:pt x="1332" y="9087"/>
                    <a:pt x="1369" y="8631"/>
                  </a:cubicBezTo>
                  <a:lnTo>
                    <a:pt x="1369" y="7755"/>
                  </a:lnTo>
                  <a:lnTo>
                    <a:pt x="1369" y="7645"/>
                  </a:lnTo>
                  <a:lnTo>
                    <a:pt x="1332" y="7645"/>
                  </a:lnTo>
                  <a:cubicBezTo>
                    <a:pt x="1332" y="7262"/>
                    <a:pt x="1296" y="6879"/>
                    <a:pt x="1259" y="6423"/>
                  </a:cubicBezTo>
                  <a:cubicBezTo>
                    <a:pt x="1223" y="6122"/>
                    <a:pt x="1223" y="5857"/>
                    <a:pt x="1177" y="5593"/>
                  </a:cubicBezTo>
                  <a:lnTo>
                    <a:pt x="1177" y="5511"/>
                  </a:lnTo>
                  <a:cubicBezTo>
                    <a:pt x="1141" y="5474"/>
                    <a:pt x="1141" y="5438"/>
                    <a:pt x="1141" y="5401"/>
                  </a:cubicBezTo>
                  <a:lnTo>
                    <a:pt x="1141" y="5328"/>
                  </a:lnTo>
                  <a:lnTo>
                    <a:pt x="1104" y="5210"/>
                  </a:lnTo>
                  <a:cubicBezTo>
                    <a:pt x="1068" y="4872"/>
                    <a:pt x="1031" y="4562"/>
                    <a:pt x="995" y="4224"/>
                  </a:cubicBezTo>
                  <a:cubicBezTo>
                    <a:pt x="949" y="4033"/>
                    <a:pt x="949" y="3805"/>
                    <a:pt x="912" y="3613"/>
                  </a:cubicBezTo>
                  <a:cubicBezTo>
                    <a:pt x="876" y="3504"/>
                    <a:pt x="876" y="3349"/>
                    <a:pt x="840" y="3230"/>
                  </a:cubicBezTo>
                  <a:lnTo>
                    <a:pt x="840" y="3121"/>
                  </a:lnTo>
                  <a:lnTo>
                    <a:pt x="803" y="3121"/>
                  </a:lnTo>
                  <a:lnTo>
                    <a:pt x="803" y="2965"/>
                  </a:lnTo>
                  <a:cubicBezTo>
                    <a:pt x="721" y="2628"/>
                    <a:pt x="648" y="2208"/>
                    <a:pt x="538" y="1752"/>
                  </a:cubicBezTo>
                  <a:lnTo>
                    <a:pt x="493" y="1597"/>
                  </a:lnTo>
                  <a:lnTo>
                    <a:pt x="456" y="1405"/>
                  </a:lnTo>
                  <a:cubicBezTo>
                    <a:pt x="456" y="1369"/>
                    <a:pt x="420" y="1332"/>
                    <a:pt x="420" y="1296"/>
                  </a:cubicBezTo>
                  <a:lnTo>
                    <a:pt x="420" y="1332"/>
                  </a:lnTo>
                  <a:cubicBezTo>
                    <a:pt x="383" y="1177"/>
                    <a:pt x="347" y="1031"/>
                    <a:pt x="310" y="876"/>
                  </a:cubicBezTo>
                  <a:cubicBezTo>
                    <a:pt x="265" y="648"/>
                    <a:pt x="192" y="457"/>
                    <a:pt x="119" y="229"/>
                  </a:cubicBezTo>
                  <a:lnTo>
                    <a:pt x="82" y="37"/>
                  </a:lnTo>
                  <a:lnTo>
                    <a:pt x="37"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8"/>
            <p:cNvSpPr/>
            <p:nvPr/>
          </p:nvSpPr>
          <p:spPr>
            <a:xfrm>
              <a:off x="8008153" y="3766687"/>
              <a:ext cx="81016" cy="57074"/>
            </a:xfrm>
            <a:custGeom>
              <a:avLst/>
              <a:gdLst/>
              <a:ahLst/>
              <a:cxnLst/>
              <a:rect l="l" t="t" r="r" b="b"/>
              <a:pathLst>
                <a:path w="1296" h="913" extrusionOk="0">
                  <a:moveTo>
                    <a:pt x="1" y="0"/>
                  </a:moveTo>
                  <a:lnTo>
                    <a:pt x="1" y="46"/>
                  </a:lnTo>
                  <a:cubicBezTo>
                    <a:pt x="83" y="228"/>
                    <a:pt x="156" y="383"/>
                    <a:pt x="274" y="538"/>
                  </a:cubicBezTo>
                  <a:cubicBezTo>
                    <a:pt x="347" y="648"/>
                    <a:pt x="384" y="730"/>
                    <a:pt x="457" y="766"/>
                  </a:cubicBezTo>
                  <a:cubicBezTo>
                    <a:pt x="502" y="803"/>
                    <a:pt x="539" y="839"/>
                    <a:pt x="575" y="876"/>
                  </a:cubicBezTo>
                  <a:cubicBezTo>
                    <a:pt x="648" y="876"/>
                    <a:pt x="685" y="912"/>
                    <a:pt x="730" y="912"/>
                  </a:cubicBezTo>
                  <a:lnTo>
                    <a:pt x="876" y="912"/>
                  </a:lnTo>
                  <a:lnTo>
                    <a:pt x="913" y="876"/>
                  </a:lnTo>
                  <a:lnTo>
                    <a:pt x="958" y="876"/>
                  </a:lnTo>
                  <a:cubicBezTo>
                    <a:pt x="995" y="839"/>
                    <a:pt x="995" y="803"/>
                    <a:pt x="1031" y="766"/>
                  </a:cubicBezTo>
                  <a:cubicBezTo>
                    <a:pt x="1068" y="730"/>
                    <a:pt x="1068" y="684"/>
                    <a:pt x="1104" y="611"/>
                  </a:cubicBezTo>
                  <a:cubicBezTo>
                    <a:pt x="1141" y="538"/>
                    <a:pt x="1187" y="420"/>
                    <a:pt x="1223" y="310"/>
                  </a:cubicBezTo>
                  <a:lnTo>
                    <a:pt x="1223" y="228"/>
                  </a:lnTo>
                  <a:cubicBezTo>
                    <a:pt x="1260" y="155"/>
                    <a:pt x="1260" y="119"/>
                    <a:pt x="1296" y="46"/>
                  </a:cubicBezTo>
                  <a:lnTo>
                    <a:pt x="1223" y="46"/>
                  </a:lnTo>
                  <a:cubicBezTo>
                    <a:pt x="1187" y="119"/>
                    <a:pt x="1187" y="155"/>
                    <a:pt x="1187" y="192"/>
                  </a:cubicBezTo>
                  <a:lnTo>
                    <a:pt x="1141" y="228"/>
                  </a:lnTo>
                  <a:cubicBezTo>
                    <a:pt x="1141" y="310"/>
                    <a:pt x="1104" y="420"/>
                    <a:pt x="1068" y="502"/>
                  </a:cubicBezTo>
                  <a:cubicBezTo>
                    <a:pt x="1031" y="611"/>
                    <a:pt x="995" y="684"/>
                    <a:pt x="958" y="730"/>
                  </a:cubicBezTo>
                  <a:cubicBezTo>
                    <a:pt x="958" y="766"/>
                    <a:pt x="913" y="766"/>
                    <a:pt x="913" y="803"/>
                  </a:cubicBezTo>
                  <a:cubicBezTo>
                    <a:pt x="876" y="803"/>
                    <a:pt x="876" y="803"/>
                    <a:pt x="840" y="839"/>
                  </a:cubicBezTo>
                  <a:lnTo>
                    <a:pt x="767" y="839"/>
                  </a:lnTo>
                  <a:lnTo>
                    <a:pt x="730" y="803"/>
                  </a:lnTo>
                  <a:lnTo>
                    <a:pt x="730" y="839"/>
                  </a:lnTo>
                  <a:cubicBezTo>
                    <a:pt x="685" y="803"/>
                    <a:pt x="685" y="803"/>
                    <a:pt x="648" y="803"/>
                  </a:cubicBezTo>
                  <a:cubicBezTo>
                    <a:pt x="612" y="766"/>
                    <a:pt x="575" y="730"/>
                    <a:pt x="539" y="684"/>
                  </a:cubicBezTo>
                  <a:cubicBezTo>
                    <a:pt x="457" y="611"/>
                    <a:pt x="384" y="502"/>
                    <a:pt x="311" y="347"/>
                  </a:cubicBezTo>
                  <a:cubicBezTo>
                    <a:pt x="274" y="310"/>
                    <a:pt x="229" y="228"/>
                    <a:pt x="192" y="155"/>
                  </a:cubicBezTo>
                  <a:cubicBezTo>
                    <a:pt x="156" y="119"/>
                    <a:pt x="156" y="82"/>
                    <a:pt x="119"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8"/>
            <p:cNvSpPr/>
            <p:nvPr/>
          </p:nvSpPr>
          <p:spPr>
            <a:xfrm>
              <a:off x="8011029" y="3866462"/>
              <a:ext cx="111272" cy="74202"/>
            </a:xfrm>
            <a:custGeom>
              <a:avLst/>
              <a:gdLst/>
              <a:ahLst/>
              <a:cxnLst/>
              <a:rect l="l" t="t" r="r" b="b"/>
              <a:pathLst>
                <a:path w="1780" h="1187" extrusionOk="0">
                  <a:moveTo>
                    <a:pt x="1743" y="1"/>
                  </a:moveTo>
                  <a:lnTo>
                    <a:pt x="1706" y="46"/>
                  </a:lnTo>
                  <a:cubicBezTo>
                    <a:pt x="1706" y="83"/>
                    <a:pt x="1670" y="156"/>
                    <a:pt x="1670" y="192"/>
                  </a:cubicBezTo>
                  <a:lnTo>
                    <a:pt x="1670" y="229"/>
                  </a:lnTo>
                  <a:cubicBezTo>
                    <a:pt x="1633" y="311"/>
                    <a:pt x="1597" y="384"/>
                    <a:pt x="1551" y="457"/>
                  </a:cubicBezTo>
                  <a:cubicBezTo>
                    <a:pt x="1515" y="612"/>
                    <a:pt x="1478" y="730"/>
                    <a:pt x="1369" y="876"/>
                  </a:cubicBezTo>
                  <a:cubicBezTo>
                    <a:pt x="1323" y="913"/>
                    <a:pt x="1286" y="959"/>
                    <a:pt x="1250" y="995"/>
                  </a:cubicBezTo>
                  <a:lnTo>
                    <a:pt x="1214" y="1032"/>
                  </a:lnTo>
                  <a:lnTo>
                    <a:pt x="1177" y="1032"/>
                  </a:lnTo>
                  <a:cubicBezTo>
                    <a:pt x="1141" y="1032"/>
                    <a:pt x="1141" y="1068"/>
                    <a:pt x="1095" y="1068"/>
                  </a:cubicBezTo>
                  <a:lnTo>
                    <a:pt x="949" y="1068"/>
                  </a:lnTo>
                  <a:cubicBezTo>
                    <a:pt x="912" y="1032"/>
                    <a:pt x="867" y="1032"/>
                    <a:pt x="830" y="995"/>
                  </a:cubicBezTo>
                  <a:cubicBezTo>
                    <a:pt x="757" y="959"/>
                    <a:pt x="721" y="913"/>
                    <a:pt x="639" y="876"/>
                  </a:cubicBezTo>
                  <a:cubicBezTo>
                    <a:pt x="493" y="685"/>
                    <a:pt x="374" y="502"/>
                    <a:pt x="265" y="311"/>
                  </a:cubicBezTo>
                  <a:lnTo>
                    <a:pt x="228" y="274"/>
                  </a:lnTo>
                  <a:cubicBezTo>
                    <a:pt x="183" y="192"/>
                    <a:pt x="146" y="119"/>
                    <a:pt x="110" y="83"/>
                  </a:cubicBezTo>
                  <a:cubicBezTo>
                    <a:pt x="110" y="46"/>
                    <a:pt x="73" y="46"/>
                    <a:pt x="37" y="46"/>
                  </a:cubicBezTo>
                  <a:cubicBezTo>
                    <a:pt x="0" y="46"/>
                    <a:pt x="0" y="46"/>
                    <a:pt x="0" y="83"/>
                  </a:cubicBezTo>
                  <a:lnTo>
                    <a:pt x="0" y="119"/>
                  </a:lnTo>
                  <a:lnTo>
                    <a:pt x="37" y="156"/>
                  </a:lnTo>
                  <a:lnTo>
                    <a:pt x="37" y="192"/>
                  </a:lnTo>
                  <a:cubicBezTo>
                    <a:pt x="73" y="311"/>
                    <a:pt x="146" y="420"/>
                    <a:pt x="228" y="539"/>
                  </a:cubicBezTo>
                  <a:cubicBezTo>
                    <a:pt x="301" y="648"/>
                    <a:pt x="374" y="767"/>
                    <a:pt x="456" y="840"/>
                  </a:cubicBezTo>
                  <a:cubicBezTo>
                    <a:pt x="529" y="913"/>
                    <a:pt x="602" y="1032"/>
                    <a:pt x="757" y="1104"/>
                  </a:cubicBezTo>
                  <a:cubicBezTo>
                    <a:pt x="794" y="1141"/>
                    <a:pt x="867" y="1187"/>
                    <a:pt x="912" y="1187"/>
                  </a:cubicBezTo>
                  <a:lnTo>
                    <a:pt x="1058" y="1187"/>
                  </a:lnTo>
                  <a:cubicBezTo>
                    <a:pt x="1141" y="1187"/>
                    <a:pt x="1177" y="1187"/>
                    <a:pt x="1214" y="1141"/>
                  </a:cubicBezTo>
                  <a:cubicBezTo>
                    <a:pt x="1286" y="1104"/>
                    <a:pt x="1323" y="1068"/>
                    <a:pt x="1369" y="1032"/>
                  </a:cubicBezTo>
                  <a:cubicBezTo>
                    <a:pt x="1442" y="959"/>
                    <a:pt x="1515" y="840"/>
                    <a:pt x="1551" y="730"/>
                  </a:cubicBezTo>
                  <a:cubicBezTo>
                    <a:pt x="1597" y="648"/>
                    <a:pt x="1633" y="539"/>
                    <a:pt x="1670" y="384"/>
                  </a:cubicBezTo>
                  <a:lnTo>
                    <a:pt x="1706" y="274"/>
                  </a:lnTo>
                  <a:cubicBezTo>
                    <a:pt x="1743" y="192"/>
                    <a:pt x="1743" y="156"/>
                    <a:pt x="1779" y="83"/>
                  </a:cubicBezTo>
                  <a:lnTo>
                    <a:pt x="1779" y="46"/>
                  </a:lnTo>
                  <a:lnTo>
                    <a:pt x="1779"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8"/>
            <p:cNvSpPr/>
            <p:nvPr/>
          </p:nvSpPr>
          <p:spPr>
            <a:xfrm>
              <a:off x="7911195" y="3957172"/>
              <a:ext cx="301748" cy="128338"/>
            </a:xfrm>
            <a:custGeom>
              <a:avLst/>
              <a:gdLst/>
              <a:ahLst/>
              <a:cxnLst/>
              <a:rect l="l" t="t" r="r" b="b"/>
              <a:pathLst>
                <a:path w="4827" h="2053" extrusionOk="0">
                  <a:moveTo>
                    <a:pt x="4790" y="0"/>
                  </a:moveTo>
                  <a:lnTo>
                    <a:pt x="4790" y="37"/>
                  </a:lnTo>
                  <a:cubicBezTo>
                    <a:pt x="4708" y="110"/>
                    <a:pt x="4672" y="228"/>
                    <a:pt x="4599" y="301"/>
                  </a:cubicBezTo>
                  <a:cubicBezTo>
                    <a:pt x="4562" y="374"/>
                    <a:pt x="4516" y="420"/>
                    <a:pt x="4480" y="493"/>
                  </a:cubicBezTo>
                  <a:cubicBezTo>
                    <a:pt x="4370" y="684"/>
                    <a:pt x="4252" y="830"/>
                    <a:pt x="4179" y="985"/>
                  </a:cubicBezTo>
                  <a:cubicBezTo>
                    <a:pt x="3987" y="1250"/>
                    <a:pt x="3796" y="1442"/>
                    <a:pt x="3650" y="1560"/>
                  </a:cubicBezTo>
                  <a:cubicBezTo>
                    <a:pt x="3568" y="1633"/>
                    <a:pt x="3495" y="1670"/>
                    <a:pt x="3458" y="1706"/>
                  </a:cubicBezTo>
                  <a:cubicBezTo>
                    <a:pt x="3376" y="1743"/>
                    <a:pt x="3303" y="1788"/>
                    <a:pt x="3267" y="1825"/>
                  </a:cubicBezTo>
                  <a:cubicBezTo>
                    <a:pt x="3230" y="1825"/>
                    <a:pt x="3148" y="1861"/>
                    <a:pt x="3112" y="1861"/>
                  </a:cubicBezTo>
                  <a:cubicBezTo>
                    <a:pt x="3075" y="1861"/>
                    <a:pt x="3039" y="1898"/>
                    <a:pt x="2966" y="1898"/>
                  </a:cubicBezTo>
                  <a:lnTo>
                    <a:pt x="2883" y="1898"/>
                  </a:lnTo>
                  <a:lnTo>
                    <a:pt x="2883" y="1934"/>
                  </a:lnTo>
                  <a:lnTo>
                    <a:pt x="2655" y="1934"/>
                  </a:lnTo>
                  <a:cubicBezTo>
                    <a:pt x="2546" y="1934"/>
                    <a:pt x="2427" y="1898"/>
                    <a:pt x="2236" y="1861"/>
                  </a:cubicBezTo>
                  <a:cubicBezTo>
                    <a:pt x="2126" y="1825"/>
                    <a:pt x="2008" y="1788"/>
                    <a:pt x="1898" y="1706"/>
                  </a:cubicBezTo>
                  <a:cubicBezTo>
                    <a:pt x="1780" y="1670"/>
                    <a:pt x="1670" y="1633"/>
                    <a:pt x="1552" y="1560"/>
                  </a:cubicBezTo>
                  <a:cubicBezTo>
                    <a:pt x="1251" y="1369"/>
                    <a:pt x="949" y="1140"/>
                    <a:pt x="685" y="876"/>
                  </a:cubicBezTo>
                  <a:cubicBezTo>
                    <a:pt x="566" y="794"/>
                    <a:pt x="493" y="684"/>
                    <a:pt x="375" y="566"/>
                  </a:cubicBezTo>
                  <a:cubicBezTo>
                    <a:pt x="375" y="529"/>
                    <a:pt x="338" y="493"/>
                    <a:pt x="302" y="456"/>
                  </a:cubicBezTo>
                  <a:lnTo>
                    <a:pt x="265" y="420"/>
                  </a:lnTo>
                  <a:lnTo>
                    <a:pt x="229" y="338"/>
                  </a:lnTo>
                  <a:lnTo>
                    <a:pt x="147" y="265"/>
                  </a:lnTo>
                  <a:cubicBezTo>
                    <a:pt x="110" y="228"/>
                    <a:pt x="110" y="228"/>
                    <a:pt x="74" y="228"/>
                  </a:cubicBezTo>
                  <a:lnTo>
                    <a:pt x="37" y="265"/>
                  </a:lnTo>
                  <a:lnTo>
                    <a:pt x="1" y="301"/>
                  </a:lnTo>
                  <a:lnTo>
                    <a:pt x="37" y="338"/>
                  </a:lnTo>
                  <a:lnTo>
                    <a:pt x="37" y="374"/>
                  </a:lnTo>
                  <a:lnTo>
                    <a:pt x="74" y="374"/>
                  </a:lnTo>
                  <a:lnTo>
                    <a:pt x="74" y="420"/>
                  </a:lnTo>
                  <a:cubicBezTo>
                    <a:pt x="74" y="420"/>
                    <a:pt x="110" y="456"/>
                    <a:pt x="110" y="493"/>
                  </a:cubicBezTo>
                  <a:cubicBezTo>
                    <a:pt x="147" y="529"/>
                    <a:pt x="183" y="566"/>
                    <a:pt x="229" y="602"/>
                  </a:cubicBezTo>
                  <a:cubicBezTo>
                    <a:pt x="302" y="721"/>
                    <a:pt x="375" y="794"/>
                    <a:pt x="457" y="912"/>
                  </a:cubicBezTo>
                  <a:cubicBezTo>
                    <a:pt x="639" y="1104"/>
                    <a:pt x="831" y="1286"/>
                    <a:pt x="1059" y="1405"/>
                  </a:cubicBezTo>
                  <a:cubicBezTo>
                    <a:pt x="1178" y="1514"/>
                    <a:pt x="1251" y="1597"/>
                    <a:pt x="1369" y="1633"/>
                  </a:cubicBezTo>
                  <a:cubicBezTo>
                    <a:pt x="1515" y="1706"/>
                    <a:pt x="1634" y="1788"/>
                    <a:pt x="1707" y="1825"/>
                  </a:cubicBezTo>
                  <a:cubicBezTo>
                    <a:pt x="1825" y="1861"/>
                    <a:pt x="1971" y="1934"/>
                    <a:pt x="2090" y="1971"/>
                  </a:cubicBezTo>
                  <a:cubicBezTo>
                    <a:pt x="2236" y="2016"/>
                    <a:pt x="2354" y="2016"/>
                    <a:pt x="2464" y="2053"/>
                  </a:cubicBezTo>
                  <a:lnTo>
                    <a:pt x="2883" y="2053"/>
                  </a:lnTo>
                  <a:cubicBezTo>
                    <a:pt x="2966" y="2053"/>
                    <a:pt x="3039" y="2016"/>
                    <a:pt x="3112" y="2016"/>
                  </a:cubicBezTo>
                  <a:lnTo>
                    <a:pt x="3148" y="1971"/>
                  </a:lnTo>
                  <a:cubicBezTo>
                    <a:pt x="3194" y="1971"/>
                    <a:pt x="3230" y="1934"/>
                    <a:pt x="3267" y="1934"/>
                  </a:cubicBezTo>
                  <a:cubicBezTo>
                    <a:pt x="3376" y="1861"/>
                    <a:pt x="3495" y="1788"/>
                    <a:pt x="3604" y="1706"/>
                  </a:cubicBezTo>
                  <a:cubicBezTo>
                    <a:pt x="3723" y="1597"/>
                    <a:pt x="3832" y="1514"/>
                    <a:pt x="3914" y="1405"/>
                  </a:cubicBezTo>
                  <a:cubicBezTo>
                    <a:pt x="4106" y="1213"/>
                    <a:pt x="4252" y="1022"/>
                    <a:pt x="4407" y="721"/>
                  </a:cubicBezTo>
                  <a:cubicBezTo>
                    <a:pt x="4480" y="648"/>
                    <a:pt x="4516" y="566"/>
                    <a:pt x="4562" y="529"/>
                  </a:cubicBezTo>
                  <a:lnTo>
                    <a:pt x="4562" y="493"/>
                  </a:lnTo>
                  <a:lnTo>
                    <a:pt x="4599" y="456"/>
                  </a:lnTo>
                  <a:lnTo>
                    <a:pt x="4599" y="420"/>
                  </a:lnTo>
                  <a:cubicBezTo>
                    <a:pt x="4672" y="301"/>
                    <a:pt x="4745" y="192"/>
                    <a:pt x="4827" y="37"/>
                  </a:cubicBezTo>
                  <a:lnTo>
                    <a:pt x="479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48"/>
            <p:cNvSpPr/>
            <p:nvPr/>
          </p:nvSpPr>
          <p:spPr>
            <a:xfrm>
              <a:off x="7963081" y="4116273"/>
              <a:ext cx="211667" cy="111835"/>
            </a:xfrm>
            <a:custGeom>
              <a:avLst/>
              <a:gdLst/>
              <a:ahLst/>
              <a:cxnLst/>
              <a:rect l="l" t="t" r="r" b="b"/>
              <a:pathLst>
                <a:path w="3386" h="1789" extrusionOk="0">
                  <a:moveTo>
                    <a:pt x="37" y="0"/>
                  </a:moveTo>
                  <a:lnTo>
                    <a:pt x="1" y="37"/>
                  </a:lnTo>
                  <a:lnTo>
                    <a:pt x="1" y="73"/>
                  </a:lnTo>
                  <a:lnTo>
                    <a:pt x="1" y="110"/>
                  </a:lnTo>
                  <a:lnTo>
                    <a:pt x="37" y="155"/>
                  </a:lnTo>
                  <a:cubicBezTo>
                    <a:pt x="83" y="228"/>
                    <a:pt x="119" y="265"/>
                    <a:pt x="156" y="301"/>
                  </a:cubicBezTo>
                  <a:cubicBezTo>
                    <a:pt x="192" y="384"/>
                    <a:pt x="265" y="456"/>
                    <a:pt x="348" y="529"/>
                  </a:cubicBezTo>
                  <a:cubicBezTo>
                    <a:pt x="494" y="721"/>
                    <a:pt x="612" y="876"/>
                    <a:pt x="767" y="1022"/>
                  </a:cubicBezTo>
                  <a:cubicBezTo>
                    <a:pt x="1032" y="1296"/>
                    <a:pt x="1260" y="1478"/>
                    <a:pt x="1524" y="1597"/>
                  </a:cubicBezTo>
                  <a:cubicBezTo>
                    <a:pt x="1634" y="1670"/>
                    <a:pt x="1789" y="1706"/>
                    <a:pt x="1908" y="1752"/>
                  </a:cubicBezTo>
                  <a:cubicBezTo>
                    <a:pt x="1981" y="1752"/>
                    <a:pt x="2053" y="1788"/>
                    <a:pt x="2136" y="1788"/>
                  </a:cubicBezTo>
                  <a:lnTo>
                    <a:pt x="2209" y="1788"/>
                  </a:lnTo>
                  <a:cubicBezTo>
                    <a:pt x="2245" y="1788"/>
                    <a:pt x="2245" y="1752"/>
                    <a:pt x="2282" y="1752"/>
                  </a:cubicBezTo>
                  <a:cubicBezTo>
                    <a:pt x="2364" y="1752"/>
                    <a:pt x="2437" y="1706"/>
                    <a:pt x="2510" y="1670"/>
                  </a:cubicBezTo>
                  <a:cubicBezTo>
                    <a:pt x="2546" y="1633"/>
                    <a:pt x="2592" y="1633"/>
                    <a:pt x="2665" y="1597"/>
                  </a:cubicBezTo>
                  <a:cubicBezTo>
                    <a:pt x="2774" y="1478"/>
                    <a:pt x="2893" y="1405"/>
                    <a:pt x="3002" y="1296"/>
                  </a:cubicBezTo>
                  <a:cubicBezTo>
                    <a:pt x="3084" y="1141"/>
                    <a:pt x="3194" y="1022"/>
                    <a:pt x="3230" y="913"/>
                  </a:cubicBezTo>
                  <a:cubicBezTo>
                    <a:pt x="3312" y="794"/>
                    <a:pt x="3349" y="685"/>
                    <a:pt x="3385" y="612"/>
                  </a:cubicBezTo>
                  <a:lnTo>
                    <a:pt x="3385" y="566"/>
                  </a:lnTo>
                  <a:lnTo>
                    <a:pt x="3349" y="566"/>
                  </a:lnTo>
                  <a:cubicBezTo>
                    <a:pt x="3312" y="612"/>
                    <a:pt x="3312" y="648"/>
                    <a:pt x="3312" y="685"/>
                  </a:cubicBezTo>
                  <a:cubicBezTo>
                    <a:pt x="3276" y="794"/>
                    <a:pt x="3194" y="913"/>
                    <a:pt x="3084" y="1022"/>
                  </a:cubicBezTo>
                  <a:cubicBezTo>
                    <a:pt x="3002" y="1177"/>
                    <a:pt x="2856" y="1332"/>
                    <a:pt x="2738" y="1405"/>
                  </a:cubicBezTo>
                  <a:cubicBezTo>
                    <a:pt x="2665" y="1478"/>
                    <a:pt x="2592" y="1524"/>
                    <a:pt x="2510" y="1560"/>
                  </a:cubicBezTo>
                  <a:lnTo>
                    <a:pt x="2473" y="1597"/>
                  </a:lnTo>
                  <a:cubicBezTo>
                    <a:pt x="2400" y="1597"/>
                    <a:pt x="2364" y="1633"/>
                    <a:pt x="2282" y="1670"/>
                  </a:cubicBezTo>
                  <a:lnTo>
                    <a:pt x="2172" y="1670"/>
                  </a:lnTo>
                  <a:cubicBezTo>
                    <a:pt x="2053" y="1670"/>
                    <a:pt x="1981" y="1633"/>
                    <a:pt x="1908" y="1633"/>
                  </a:cubicBezTo>
                  <a:cubicBezTo>
                    <a:pt x="1789" y="1597"/>
                    <a:pt x="1679" y="1560"/>
                    <a:pt x="1561" y="1478"/>
                  </a:cubicBezTo>
                  <a:cubicBezTo>
                    <a:pt x="1333" y="1369"/>
                    <a:pt x="1141" y="1177"/>
                    <a:pt x="913" y="949"/>
                  </a:cubicBezTo>
                  <a:cubicBezTo>
                    <a:pt x="767" y="840"/>
                    <a:pt x="612" y="648"/>
                    <a:pt x="457" y="456"/>
                  </a:cubicBezTo>
                  <a:cubicBezTo>
                    <a:pt x="384" y="384"/>
                    <a:pt x="348" y="301"/>
                    <a:pt x="265" y="228"/>
                  </a:cubicBezTo>
                  <a:lnTo>
                    <a:pt x="229" y="192"/>
                  </a:lnTo>
                  <a:cubicBezTo>
                    <a:pt x="192" y="155"/>
                    <a:pt x="156" y="73"/>
                    <a:pt x="119" y="37"/>
                  </a:cubicBezTo>
                  <a:cubicBezTo>
                    <a:pt x="119" y="0"/>
                    <a:pt x="83" y="0"/>
                    <a:pt x="37"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8"/>
            <p:cNvSpPr/>
            <p:nvPr/>
          </p:nvSpPr>
          <p:spPr>
            <a:xfrm>
              <a:off x="7942014" y="4251431"/>
              <a:ext cx="297184" cy="111835"/>
            </a:xfrm>
            <a:custGeom>
              <a:avLst/>
              <a:gdLst/>
              <a:ahLst/>
              <a:cxnLst/>
              <a:rect l="l" t="t" r="r" b="b"/>
              <a:pathLst>
                <a:path w="4754" h="1789" extrusionOk="0">
                  <a:moveTo>
                    <a:pt x="0" y="0"/>
                  </a:moveTo>
                  <a:lnTo>
                    <a:pt x="0" y="46"/>
                  </a:lnTo>
                  <a:lnTo>
                    <a:pt x="0" y="83"/>
                  </a:lnTo>
                  <a:cubicBezTo>
                    <a:pt x="37" y="119"/>
                    <a:pt x="37" y="119"/>
                    <a:pt x="73" y="156"/>
                  </a:cubicBezTo>
                  <a:lnTo>
                    <a:pt x="73" y="192"/>
                  </a:lnTo>
                  <a:lnTo>
                    <a:pt x="192" y="274"/>
                  </a:lnTo>
                  <a:cubicBezTo>
                    <a:pt x="265" y="347"/>
                    <a:pt x="301" y="420"/>
                    <a:pt x="374" y="502"/>
                  </a:cubicBezTo>
                  <a:cubicBezTo>
                    <a:pt x="529" y="648"/>
                    <a:pt x="685" y="803"/>
                    <a:pt x="831" y="958"/>
                  </a:cubicBezTo>
                  <a:cubicBezTo>
                    <a:pt x="1059" y="1104"/>
                    <a:pt x="1214" y="1259"/>
                    <a:pt x="1369" y="1369"/>
                  </a:cubicBezTo>
                  <a:cubicBezTo>
                    <a:pt x="1597" y="1487"/>
                    <a:pt x="1788" y="1597"/>
                    <a:pt x="1934" y="1642"/>
                  </a:cubicBezTo>
                  <a:cubicBezTo>
                    <a:pt x="2089" y="1715"/>
                    <a:pt x="2245" y="1752"/>
                    <a:pt x="2390" y="1752"/>
                  </a:cubicBezTo>
                  <a:lnTo>
                    <a:pt x="2427" y="1788"/>
                  </a:lnTo>
                  <a:lnTo>
                    <a:pt x="2582" y="1788"/>
                  </a:lnTo>
                  <a:cubicBezTo>
                    <a:pt x="2619" y="1788"/>
                    <a:pt x="2701" y="1752"/>
                    <a:pt x="2737" y="1752"/>
                  </a:cubicBezTo>
                  <a:lnTo>
                    <a:pt x="2774" y="1752"/>
                  </a:lnTo>
                  <a:cubicBezTo>
                    <a:pt x="2929" y="1715"/>
                    <a:pt x="3038" y="1679"/>
                    <a:pt x="3193" y="1597"/>
                  </a:cubicBezTo>
                  <a:cubicBezTo>
                    <a:pt x="3303" y="1524"/>
                    <a:pt x="3421" y="1414"/>
                    <a:pt x="3531" y="1332"/>
                  </a:cubicBezTo>
                  <a:cubicBezTo>
                    <a:pt x="3759" y="1141"/>
                    <a:pt x="3987" y="958"/>
                    <a:pt x="4215" y="648"/>
                  </a:cubicBezTo>
                  <a:cubicBezTo>
                    <a:pt x="4334" y="539"/>
                    <a:pt x="4443" y="420"/>
                    <a:pt x="4562" y="274"/>
                  </a:cubicBezTo>
                  <a:cubicBezTo>
                    <a:pt x="4635" y="192"/>
                    <a:pt x="4671" y="119"/>
                    <a:pt x="4753" y="46"/>
                  </a:cubicBezTo>
                  <a:lnTo>
                    <a:pt x="4753" y="0"/>
                  </a:lnTo>
                  <a:lnTo>
                    <a:pt x="4708" y="0"/>
                  </a:lnTo>
                  <a:lnTo>
                    <a:pt x="4562" y="192"/>
                  </a:lnTo>
                  <a:cubicBezTo>
                    <a:pt x="4443" y="311"/>
                    <a:pt x="4334" y="457"/>
                    <a:pt x="4215" y="575"/>
                  </a:cubicBezTo>
                  <a:cubicBezTo>
                    <a:pt x="3987" y="840"/>
                    <a:pt x="3795" y="1031"/>
                    <a:pt x="3613" y="1186"/>
                  </a:cubicBezTo>
                  <a:cubicBezTo>
                    <a:pt x="3421" y="1332"/>
                    <a:pt x="3266" y="1451"/>
                    <a:pt x="3075" y="1524"/>
                  </a:cubicBezTo>
                  <a:cubicBezTo>
                    <a:pt x="2965" y="1560"/>
                    <a:pt x="2883" y="1597"/>
                    <a:pt x="2774" y="1642"/>
                  </a:cubicBezTo>
                  <a:lnTo>
                    <a:pt x="2427" y="1642"/>
                  </a:lnTo>
                  <a:cubicBezTo>
                    <a:pt x="2354" y="1642"/>
                    <a:pt x="2281" y="1597"/>
                    <a:pt x="2162" y="1597"/>
                  </a:cubicBezTo>
                  <a:cubicBezTo>
                    <a:pt x="2053" y="1560"/>
                    <a:pt x="1934" y="1524"/>
                    <a:pt x="1825" y="1451"/>
                  </a:cubicBezTo>
                  <a:cubicBezTo>
                    <a:pt x="1788" y="1414"/>
                    <a:pt x="1743" y="1414"/>
                    <a:pt x="1706" y="1369"/>
                  </a:cubicBezTo>
                  <a:cubicBezTo>
                    <a:pt x="1515" y="1259"/>
                    <a:pt x="1287" y="1104"/>
                    <a:pt x="1059" y="913"/>
                  </a:cubicBezTo>
                  <a:cubicBezTo>
                    <a:pt x="876" y="767"/>
                    <a:pt x="685" y="575"/>
                    <a:pt x="493" y="384"/>
                  </a:cubicBezTo>
                  <a:lnTo>
                    <a:pt x="420" y="311"/>
                  </a:lnTo>
                  <a:cubicBezTo>
                    <a:pt x="374" y="274"/>
                    <a:pt x="374" y="274"/>
                    <a:pt x="338" y="228"/>
                  </a:cubicBezTo>
                  <a:lnTo>
                    <a:pt x="301" y="192"/>
                  </a:lnTo>
                  <a:lnTo>
                    <a:pt x="265" y="156"/>
                  </a:lnTo>
                  <a:lnTo>
                    <a:pt x="192" y="83"/>
                  </a:lnTo>
                  <a:lnTo>
                    <a:pt x="146" y="46"/>
                  </a:lnTo>
                  <a:cubicBezTo>
                    <a:pt x="146" y="46"/>
                    <a:pt x="110" y="46"/>
                    <a:pt x="110"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8"/>
            <p:cNvSpPr/>
            <p:nvPr/>
          </p:nvSpPr>
          <p:spPr>
            <a:xfrm>
              <a:off x="7846743" y="3705047"/>
              <a:ext cx="444339" cy="722645"/>
            </a:xfrm>
            <a:custGeom>
              <a:avLst/>
              <a:gdLst/>
              <a:ahLst/>
              <a:cxnLst/>
              <a:rect l="l" t="t" r="r" b="b"/>
              <a:pathLst>
                <a:path w="7108" h="11560" extrusionOk="0">
                  <a:moveTo>
                    <a:pt x="2665" y="1"/>
                  </a:moveTo>
                  <a:cubicBezTo>
                    <a:pt x="2546" y="37"/>
                    <a:pt x="2473" y="74"/>
                    <a:pt x="2400" y="120"/>
                  </a:cubicBezTo>
                  <a:cubicBezTo>
                    <a:pt x="2172" y="229"/>
                    <a:pt x="2017" y="494"/>
                    <a:pt x="2017" y="913"/>
                  </a:cubicBezTo>
                  <a:cubicBezTo>
                    <a:pt x="2017" y="1068"/>
                    <a:pt x="2017" y="1214"/>
                    <a:pt x="2053" y="1442"/>
                  </a:cubicBezTo>
                  <a:cubicBezTo>
                    <a:pt x="2090" y="1634"/>
                    <a:pt x="2126" y="1862"/>
                    <a:pt x="2126" y="2017"/>
                  </a:cubicBezTo>
                  <a:lnTo>
                    <a:pt x="2172" y="2090"/>
                  </a:lnTo>
                  <a:lnTo>
                    <a:pt x="2172" y="2127"/>
                  </a:lnTo>
                  <a:cubicBezTo>
                    <a:pt x="2209" y="2245"/>
                    <a:pt x="2209" y="2437"/>
                    <a:pt x="2245" y="2583"/>
                  </a:cubicBezTo>
                  <a:cubicBezTo>
                    <a:pt x="2245" y="2701"/>
                    <a:pt x="2282" y="2856"/>
                    <a:pt x="2282" y="3002"/>
                  </a:cubicBezTo>
                  <a:cubicBezTo>
                    <a:pt x="2282" y="3084"/>
                    <a:pt x="2245" y="3121"/>
                    <a:pt x="2245" y="3194"/>
                  </a:cubicBezTo>
                  <a:cubicBezTo>
                    <a:pt x="2245" y="3194"/>
                    <a:pt x="2209" y="3230"/>
                    <a:pt x="2209" y="3267"/>
                  </a:cubicBezTo>
                  <a:cubicBezTo>
                    <a:pt x="2172" y="3312"/>
                    <a:pt x="2126" y="3349"/>
                    <a:pt x="2090" y="3385"/>
                  </a:cubicBezTo>
                  <a:cubicBezTo>
                    <a:pt x="2053" y="3385"/>
                    <a:pt x="2017" y="3422"/>
                    <a:pt x="1944" y="3458"/>
                  </a:cubicBezTo>
                  <a:cubicBezTo>
                    <a:pt x="1898" y="3495"/>
                    <a:pt x="1825" y="3495"/>
                    <a:pt x="1789" y="3495"/>
                  </a:cubicBezTo>
                  <a:cubicBezTo>
                    <a:pt x="1716" y="3541"/>
                    <a:pt x="1670" y="3541"/>
                    <a:pt x="1597" y="3541"/>
                  </a:cubicBezTo>
                  <a:lnTo>
                    <a:pt x="758" y="3541"/>
                  </a:lnTo>
                  <a:cubicBezTo>
                    <a:pt x="612" y="3541"/>
                    <a:pt x="493" y="3577"/>
                    <a:pt x="384" y="3650"/>
                  </a:cubicBezTo>
                  <a:cubicBezTo>
                    <a:pt x="229" y="3723"/>
                    <a:pt x="156" y="3842"/>
                    <a:pt x="74" y="3951"/>
                  </a:cubicBezTo>
                  <a:cubicBezTo>
                    <a:pt x="37" y="4033"/>
                    <a:pt x="37" y="4106"/>
                    <a:pt x="37" y="4143"/>
                  </a:cubicBezTo>
                  <a:cubicBezTo>
                    <a:pt x="1" y="4179"/>
                    <a:pt x="1" y="4261"/>
                    <a:pt x="1" y="4334"/>
                  </a:cubicBezTo>
                  <a:cubicBezTo>
                    <a:pt x="1" y="4453"/>
                    <a:pt x="1" y="4599"/>
                    <a:pt x="37" y="4717"/>
                  </a:cubicBezTo>
                  <a:cubicBezTo>
                    <a:pt x="37" y="4827"/>
                    <a:pt x="74" y="4909"/>
                    <a:pt x="119" y="5018"/>
                  </a:cubicBezTo>
                  <a:cubicBezTo>
                    <a:pt x="192" y="5091"/>
                    <a:pt x="229" y="5210"/>
                    <a:pt x="302" y="5319"/>
                  </a:cubicBezTo>
                  <a:cubicBezTo>
                    <a:pt x="420" y="5511"/>
                    <a:pt x="530" y="5666"/>
                    <a:pt x="685" y="5858"/>
                  </a:cubicBezTo>
                  <a:cubicBezTo>
                    <a:pt x="840" y="6086"/>
                    <a:pt x="1032" y="6350"/>
                    <a:pt x="1178" y="6578"/>
                  </a:cubicBezTo>
                  <a:cubicBezTo>
                    <a:pt x="1260" y="6770"/>
                    <a:pt x="1333" y="6879"/>
                    <a:pt x="1369" y="7034"/>
                  </a:cubicBezTo>
                  <a:cubicBezTo>
                    <a:pt x="1369" y="7144"/>
                    <a:pt x="1406" y="7226"/>
                    <a:pt x="1406" y="7299"/>
                  </a:cubicBezTo>
                  <a:cubicBezTo>
                    <a:pt x="1369" y="7336"/>
                    <a:pt x="1369" y="7418"/>
                    <a:pt x="1369" y="7454"/>
                  </a:cubicBezTo>
                  <a:cubicBezTo>
                    <a:pt x="1333" y="7527"/>
                    <a:pt x="1296" y="7564"/>
                    <a:pt x="1260" y="7646"/>
                  </a:cubicBezTo>
                  <a:cubicBezTo>
                    <a:pt x="1214" y="7682"/>
                    <a:pt x="1178" y="7755"/>
                    <a:pt x="1105" y="7792"/>
                  </a:cubicBezTo>
                  <a:cubicBezTo>
                    <a:pt x="1032" y="7874"/>
                    <a:pt x="913" y="7910"/>
                    <a:pt x="840" y="7983"/>
                  </a:cubicBezTo>
                  <a:lnTo>
                    <a:pt x="758" y="8020"/>
                  </a:lnTo>
                  <a:cubicBezTo>
                    <a:pt x="722" y="8020"/>
                    <a:pt x="649" y="8056"/>
                    <a:pt x="612" y="8102"/>
                  </a:cubicBezTo>
                  <a:cubicBezTo>
                    <a:pt x="530" y="8175"/>
                    <a:pt x="457" y="8248"/>
                    <a:pt x="420" y="8330"/>
                  </a:cubicBezTo>
                  <a:cubicBezTo>
                    <a:pt x="348" y="8403"/>
                    <a:pt x="302" y="8476"/>
                    <a:pt x="265" y="8594"/>
                  </a:cubicBezTo>
                  <a:cubicBezTo>
                    <a:pt x="229" y="8859"/>
                    <a:pt x="229" y="9160"/>
                    <a:pt x="348" y="9425"/>
                  </a:cubicBezTo>
                  <a:cubicBezTo>
                    <a:pt x="457" y="9653"/>
                    <a:pt x="612" y="9844"/>
                    <a:pt x="804" y="10072"/>
                  </a:cubicBezTo>
                  <a:cubicBezTo>
                    <a:pt x="986" y="10264"/>
                    <a:pt x="1260" y="10419"/>
                    <a:pt x="1561" y="10611"/>
                  </a:cubicBezTo>
                  <a:cubicBezTo>
                    <a:pt x="1862" y="10757"/>
                    <a:pt x="2172" y="10912"/>
                    <a:pt x="2510" y="11021"/>
                  </a:cubicBezTo>
                  <a:cubicBezTo>
                    <a:pt x="2811" y="11140"/>
                    <a:pt x="3157" y="11249"/>
                    <a:pt x="3495" y="11368"/>
                  </a:cubicBezTo>
                  <a:cubicBezTo>
                    <a:pt x="3577" y="11368"/>
                    <a:pt x="3650" y="11404"/>
                    <a:pt x="3723" y="11404"/>
                  </a:cubicBezTo>
                  <a:cubicBezTo>
                    <a:pt x="3805" y="11249"/>
                    <a:pt x="3842" y="11103"/>
                    <a:pt x="3878" y="10875"/>
                  </a:cubicBezTo>
                  <a:cubicBezTo>
                    <a:pt x="3914" y="10757"/>
                    <a:pt x="3914" y="10647"/>
                    <a:pt x="3951" y="10528"/>
                  </a:cubicBezTo>
                  <a:lnTo>
                    <a:pt x="3914" y="10492"/>
                  </a:lnTo>
                  <a:cubicBezTo>
                    <a:pt x="3769" y="10492"/>
                    <a:pt x="3613" y="10455"/>
                    <a:pt x="3458" y="10382"/>
                  </a:cubicBezTo>
                  <a:cubicBezTo>
                    <a:pt x="3312" y="10337"/>
                    <a:pt x="3121" y="10227"/>
                    <a:pt x="2893" y="10109"/>
                  </a:cubicBezTo>
                  <a:cubicBezTo>
                    <a:pt x="2738" y="9999"/>
                    <a:pt x="2583" y="9844"/>
                    <a:pt x="2355" y="9698"/>
                  </a:cubicBezTo>
                  <a:cubicBezTo>
                    <a:pt x="2209" y="9543"/>
                    <a:pt x="2053" y="9388"/>
                    <a:pt x="1898" y="9242"/>
                  </a:cubicBezTo>
                  <a:cubicBezTo>
                    <a:pt x="1825" y="9160"/>
                    <a:pt x="1789" y="9087"/>
                    <a:pt x="1716" y="9014"/>
                  </a:cubicBezTo>
                  <a:lnTo>
                    <a:pt x="1597" y="8932"/>
                  </a:lnTo>
                  <a:lnTo>
                    <a:pt x="1597" y="8896"/>
                  </a:lnTo>
                  <a:cubicBezTo>
                    <a:pt x="1561" y="8859"/>
                    <a:pt x="1561" y="8859"/>
                    <a:pt x="1524" y="8823"/>
                  </a:cubicBezTo>
                  <a:lnTo>
                    <a:pt x="1524" y="8786"/>
                  </a:lnTo>
                  <a:lnTo>
                    <a:pt x="1524" y="8740"/>
                  </a:lnTo>
                  <a:lnTo>
                    <a:pt x="1634" y="8740"/>
                  </a:lnTo>
                  <a:cubicBezTo>
                    <a:pt x="1634" y="8786"/>
                    <a:pt x="1670" y="8786"/>
                    <a:pt x="1670" y="8786"/>
                  </a:cubicBezTo>
                  <a:lnTo>
                    <a:pt x="1716" y="8823"/>
                  </a:lnTo>
                  <a:lnTo>
                    <a:pt x="1789" y="8896"/>
                  </a:lnTo>
                  <a:lnTo>
                    <a:pt x="1825" y="8932"/>
                  </a:lnTo>
                  <a:lnTo>
                    <a:pt x="1862" y="8968"/>
                  </a:lnTo>
                  <a:cubicBezTo>
                    <a:pt x="1898" y="9014"/>
                    <a:pt x="1898" y="9014"/>
                    <a:pt x="1944" y="9051"/>
                  </a:cubicBezTo>
                  <a:lnTo>
                    <a:pt x="2017" y="9124"/>
                  </a:lnTo>
                  <a:cubicBezTo>
                    <a:pt x="2209" y="9315"/>
                    <a:pt x="2400" y="9507"/>
                    <a:pt x="2583" y="9653"/>
                  </a:cubicBezTo>
                  <a:cubicBezTo>
                    <a:pt x="2811" y="9844"/>
                    <a:pt x="3039" y="9999"/>
                    <a:pt x="3230" y="10109"/>
                  </a:cubicBezTo>
                  <a:cubicBezTo>
                    <a:pt x="3385" y="10227"/>
                    <a:pt x="3540" y="10300"/>
                    <a:pt x="3686" y="10337"/>
                  </a:cubicBezTo>
                  <a:cubicBezTo>
                    <a:pt x="3805" y="10337"/>
                    <a:pt x="3878" y="10382"/>
                    <a:pt x="3951" y="10382"/>
                  </a:cubicBezTo>
                  <a:cubicBezTo>
                    <a:pt x="3997" y="10154"/>
                    <a:pt x="4033" y="9926"/>
                    <a:pt x="4033" y="9616"/>
                  </a:cubicBezTo>
                  <a:cubicBezTo>
                    <a:pt x="4070" y="9197"/>
                    <a:pt x="4070" y="8786"/>
                    <a:pt x="4070" y="8366"/>
                  </a:cubicBezTo>
                  <a:lnTo>
                    <a:pt x="3997" y="8366"/>
                  </a:lnTo>
                  <a:cubicBezTo>
                    <a:pt x="3914" y="8366"/>
                    <a:pt x="3842" y="8330"/>
                    <a:pt x="3769" y="8330"/>
                  </a:cubicBezTo>
                  <a:cubicBezTo>
                    <a:pt x="3650" y="8284"/>
                    <a:pt x="3495" y="8248"/>
                    <a:pt x="3385" y="8175"/>
                  </a:cubicBezTo>
                  <a:cubicBezTo>
                    <a:pt x="3121" y="8056"/>
                    <a:pt x="2893" y="7874"/>
                    <a:pt x="2628" y="7600"/>
                  </a:cubicBezTo>
                  <a:cubicBezTo>
                    <a:pt x="2473" y="7454"/>
                    <a:pt x="2355" y="7299"/>
                    <a:pt x="2209" y="7107"/>
                  </a:cubicBezTo>
                  <a:cubicBezTo>
                    <a:pt x="2126" y="7034"/>
                    <a:pt x="2053" y="6962"/>
                    <a:pt x="2017" y="6879"/>
                  </a:cubicBezTo>
                  <a:cubicBezTo>
                    <a:pt x="1980" y="6843"/>
                    <a:pt x="1944" y="6806"/>
                    <a:pt x="1898" y="6733"/>
                  </a:cubicBezTo>
                  <a:lnTo>
                    <a:pt x="1862" y="6688"/>
                  </a:lnTo>
                  <a:lnTo>
                    <a:pt x="1862" y="6651"/>
                  </a:lnTo>
                  <a:lnTo>
                    <a:pt x="1862" y="6615"/>
                  </a:lnTo>
                  <a:lnTo>
                    <a:pt x="1898" y="6578"/>
                  </a:lnTo>
                  <a:cubicBezTo>
                    <a:pt x="1944" y="6578"/>
                    <a:pt x="1980" y="6578"/>
                    <a:pt x="1980" y="6615"/>
                  </a:cubicBezTo>
                  <a:cubicBezTo>
                    <a:pt x="2017" y="6651"/>
                    <a:pt x="2053" y="6733"/>
                    <a:pt x="2090" y="6770"/>
                  </a:cubicBezTo>
                  <a:lnTo>
                    <a:pt x="2126" y="6806"/>
                  </a:lnTo>
                  <a:cubicBezTo>
                    <a:pt x="2209" y="6879"/>
                    <a:pt x="2245" y="6962"/>
                    <a:pt x="2318" y="7034"/>
                  </a:cubicBezTo>
                  <a:cubicBezTo>
                    <a:pt x="2473" y="7226"/>
                    <a:pt x="2628" y="7418"/>
                    <a:pt x="2774" y="7527"/>
                  </a:cubicBezTo>
                  <a:cubicBezTo>
                    <a:pt x="3002" y="7755"/>
                    <a:pt x="3194" y="7947"/>
                    <a:pt x="3422" y="8056"/>
                  </a:cubicBezTo>
                  <a:cubicBezTo>
                    <a:pt x="3540" y="8138"/>
                    <a:pt x="3650" y="8175"/>
                    <a:pt x="3769" y="8211"/>
                  </a:cubicBezTo>
                  <a:cubicBezTo>
                    <a:pt x="3842" y="8211"/>
                    <a:pt x="3914" y="8248"/>
                    <a:pt x="4033" y="8248"/>
                  </a:cubicBezTo>
                  <a:lnTo>
                    <a:pt x="4070" y="8248"/>
                  </a:lnTo>
                  <a:cubicBezTo>
                    <a:pt x="4070" y="7491"/>
                    <a:pt x="3997" y="6733"/>
                    <a:pt x="3914" y="6086"/>
                  </a:cubicBezTo>
                  <a:lnTo>
                    <a:pt x="3495" y="6086"/>
                  </a:lnTo>
                  <a:cubicBezTo>
                    <a:pt x="3385" y="6049"/>
                    <a:pt x="3267" y="6049"/>
                    <a:pt x="3121" y="6004"/>
                  </a:cubicBezTo>
                  <a:cubicBezTo>
                    <a:pt x="3002" y="5967"/>
                    <a:pt x="2856" y="5894"/>
                    <a:pt x="2738" y="5858"/>
                  </a:cubicBezTo>
                  <a:cubicBezTo>
                    <a:pt x="2665" y="5821"/>
                    <a:pt x="2546" y="5739"/>
                    <a:pt x="2400" y="5666"/>
                  </a:cubicBezTo>
                  <a:cubicBezTo>
                    <a:pt x="2282" y="5630"/>
                    <a:pt x="2209" y="5547"/>
                    <a:pt x="2090" y="5438"/>
                  </a:cubicBezTo>
                  <a:cubicBezTo>
                    <a:pt x="1862" y="5319"/>
                    <a:pt x="1670" y="5137"/>
                    <a:pt x="1488" y="4945"/>
                  </a:cubicBezTo>
                  <a:cubicBezTo>
                    <a:pt x="1406" y="4827"/>
                    <a:pt x="1333" y="4754"/>
                    <a:pt x="1260" y="4635"/>
                  </a:cubicBezTo>
                  <a:cubicBezTo>
                    <a:pt x="1214" y="4599"/>
                    <a:pt x="1178" y="4562"/>
                    <a:pt x="1141" y="4526"/>
                  </a:cubicBezTo>
                  <a:cubicBezTo>
                    <a:pt x="1141" y="4489"/>
                    <a:pt x="1105" y="4453"/>
                    <a:pt x="1105" y="4453"/>
                  </a:cubicBezTo>
                  <a:lnTo>
                    <a:pt x="1105" y="4407"/>
                  </a:lnTo>
                  <a:lnTo>
                    <a:pt x="1068" y="4407"/>
                  </a:lnTo>
                  <a:lnTo>
                    <a:pt x="1068" y="4371"/>
                  </a:lnTo>
                  <a:lnTo>
                    <a:pt x="1032" y="4334"/>
                  </a:lnTo>
                  <a:lnTo>
                    <a:pt x="1068" y="4298"/>
                  </a:lnTo>
                  <a:lnTo>
                    <a:pt x="1105" y="4261"/>
                  </a:lnTo>
                  <a:cubicBezTo>
                    <a:pt x="1141" y="4261"/>
                    <a:pt x="1141" y="4261"/>
                    <a:pt x="1178" y="4298"/>
                  </a:cubicBezTo>
                  <a:lnTo>
                    <a:pt x="1260" y="4371"/>
                  </a:lnTo>
                  <a:lnTo>
                    <a:pt x="1296" y="4453"/>
                  </a:lnTo>
                  <a:lnTo>
                    <a:pt x="1333" y="4489"/>
                  </a:lnTo>
                  <a:cubicBezTo>
                    <a:pt x="1369" y="4526"/>
                    <a:pt x="1406" y="4562"/>
                    <a:pt x="1406" y="4599"/>
                  </a:cubicBezTo>
                  <a:cubicBezTo>
                    <a:pt x="1524" y="4717"/>
                    <a:pt x="1597" y="4827"/>
                    <a:pt x="1716" y="4909"/>
                  </a:cubicBezTo>
                  <a:cubicBezTo>
                    <a:pt x="1980" y="5173"/>
                    <a:pt x="2282" y="5402"/>
                    <a:pt x="2583" y="5593"/>
                  </a:cubicBezTo>
                  <a:cubicBezTo>
                    <a:pt x="2701" y="5666"/>
                    <a:pt x="2811" y="5703"/>
                    <a:pt x="2929" y="5739"/>
                  </a:cubicBezTo>
                  <a:cubicBezTo>
                    <a:pt x="3039" y="5821"/>
                    <a:pt x="3157" y="5858"/>
                    <a:pt x="3267" y="5894"/>
                  </a:cubicBezTo>
                  <a:cubicBezTo>
                    <a:pt x="3458" y="5931"/>
                    <a:pt x="3577" y="5967"/>
                    <a:pt x="3686" y="5967"/>
                  </a:cubicBezTo>
                  <a:lnTo>
                    <a:pt x="3914" y="5967"/>
                  </a:lnTo>
                  <a:cubicBezTo>
                    <a:pt x="3878" y="5703"/>
                    <a:pt x="3878" y="5438"/>
                    <a:pt x="3842" y="5210"/>
                  </a:cubicBezTo>
                  <a:lnTo>
                    <a:pt x="3842" y="5091"/>
                  </a:lnTo>
                  <a:lnTo>
                    <a:pt x="3805" y="5055"/>
                  </a:lnTo>
                  <a:cubicBezTo>
                    <a:pt x="3805" y="4790"/>
                    <a:pt x="3769" y="4562"/>
                    <a:pt x="3723" y="4298"/>
                  </a:cubicBezTo>
                  <a:lnTo>
                    <a:pt x="3723" y="4106"/>
                  </a:lnTo>
                  <a:cubicBezTo>
                    <a:pt x="3686" y="4033"/>
                    <a:pt x="3686" y="3915"/>
                    <a:pt x="3686" y="3805"/>
                  </a:cubicBezTo>
                  <a:lnTo>
                    <a:pt x="3650" y="3805"/>
                  </a:lnTo>
                  <a:lnTo>
                    <a:pt x="3650" y="3769"/>
                  </a:lnTo>
                  <a:lnTo>
                    <a:pt x="3540" y="3769"/>
                  </a:lnTo>
                  <a:cubicBezTo>
                    <a:pt x="3495" y="3723"/>
                    <a:pt x="3422" y="3723"/>
                    <a:pt x="3385" y="3686"/>
                  </a:cubicBezTo>
                  <a:cubicBezTo>
                    <a:pt x="3230" y="3614"/>
                    <a:pt x="3157" y="3495"/>
                    <a:pt x="3084" y="3422"/>
                  </a:cubicBezTo>
                  <a:cubicBezTo>
                    <a:pt x="3002" y="3349"/>
                    <a:pt x="2929" y="3230"/>
                    <a:pt x="2856" y="3121"/>
                  </a:cubicBezTo>
                  <a:cubicBezTo>
                    <a:pt x="2774" y="3002"/>
                    <a:pt x="2701" y="2893"/>
                    <a:pt x="2665" y="2774"/>
                  </a:cubicBezTo>
                  <a:lnTo>
                    <a:pt x="2665" y="2738"/>
                  </a:lnTo>
                  <a:lnTo>
                    <a:pt x="2628" y="2701"/>
                  </a:lnTo>
                  <a:lnTo>
                    <a:pt x="2628" y="2665"/>
                  </a:lnTo>
                  <a:cubicBezTo>
                    <a:pt x="2628" y="2628"/>
                    <a:pt x="2628" y="2628"/>
                    <a:pt x="2665" y="2628"/>
                  </a:cubicBezTo>
                  <a:cubicBezTo>
                    <a:pt x="2701" y="2628"/>
                    <a:pt x="2738" y="2628"/>
                    <a:pt x="2738" y="2665"/>
                  </a:cubicBezTo>
                  <a:cubicBezTo>
                    <a:pt x="2774" y="2701"/>
                    <a:pt x="2811" y="2774"/>
                    <a:pt x="2856" y="2856"/>
                  </a:cubicBezTo>
                  <a:lnTo>
                    <a:pt x="2893" y="2893"/>
                  </a:lnTo>
                  <a:cubicBezTo>
                    <a:pt x="3002" y="3084"/>
                    <a:pt x="3121" y="3267"/>
                    <a:pt x="3267" y="3458"/>
                  </a:cubicBezTo>
                  <a:cubicBezTo>
                    <a:pt x="3349" y="3495"/>
                    <a:pt x="3385" y="3541"/>
                    <a:pt x="3458" y="3577"/>
                  </a:cubicBezTo>
                  <a:cubicBezTo>
                    <a:pt x="3495" y="3614"/>
                    <a:pt x="3540" y="3614"/>
                    <a:pt x="3577" y="3650"/>
                  </a:cubicBezTo>
                  <a:lnTo>
                    <a:pt x="3650" y="3650"/>
                  </a:lnTo>
                  <a:lnTo>
                    <a:pt x="3613" y="3422"/>
                  </a:lnTo>
                  <a:lnTo>
                    <a:pt x="3613" y="3349"/>
                  </a:lnTo>
                  <a:cubicBezTo>
                    <a:pt x="3540" y="2856"/>
                    <a:pt x="3458" y="2400"/>
                    <a:pt x="3349" y="1898"/>
                  </a:cubicBezTo>
                  <a:lnTo>
                    <a:pt x="3312" y="1898"/>
                  </a:lnTo>
                  <a:cubicBezTo>
                    <a:pt x="3267" y="1898"/>
                    <a:pt x="3230" y="1862"/>
                    <a:pt x="3157" y="1862"/>
                  </a:cubicBezTo>
                  <a:cubicBezTo>
                    <a:pt x="3121" y="1825"/>
                    <a:pt x="3084" y="1789"/>
                    <a:pt x="3039" y="1789"/>
                  </a:cubicBezTo>
                  <a:cubicBezTo>
                    <a:pt x="2966" y="1716"/>
                    <a:pt x="2929" y="1634"/>
                    <a:pt x="2856" y="1524"/>
                  </a:cubicBezTo>
                  <a:cubicBezTo>
                    <a:pt x="2738" y="1369"/>
                    <a:pt x="2665" y="1214"/>
                    <a:pt x="2583" y="1032"/>
                  </a:cubicBezTo>
                  <a:lnTo>
                    <a:pt x="2583" y="986"/>
                  </a:lnTo>
                  <a:lnTo>
                    <a:pt x="2701" y="986"/>
                  </a:lnTo>
                  <a:cubicBezTo>
                    <a:pt x="2738" y="1068"/>
                    <a:pt x="2738" y="1105"/>
                    <a:pt x="2774" y="1141"/>
                  </a:cubicBezTo>
                  <a:cubicBezTo>
                    <a:pt x="2811" y="1214"/>
                    <a:pt x="2856" y="1296"/>
                    <a:pt x="2893" y="1333"/>
                  </a:cubicBezTo>
                  <a:cubicBezTo>
                    <a:pt x="2966" y="1488"/>
                    <a:pt x="3039" y="1597"/>
                    <a:pt x="3121" y="1670"/>
                  </a:cubicBezTo>
                  <a:cubicBezTo>
                    <a:pt x="3157" y="1716"/>
                    <a:pt x="3194" y="1752"/>
                    <a:pt x="3230" y="1789"/>
                  </a:cubicBezTo>
                  <a:cubicBezTo>
                    <a:pt x="3267" y="1789"/>
                    <a:pt x="3267" y="1789"/>
                    <a:pt x="3312" y="1825"/>
                  </a:cubicBezTo>
                  <a:cubicBezTo>
                    <a:pt x="3312" y="1670"/>
                    <a:pt x="3267" y="1561"/>
                    <a:pt x="3230" y="1442"/>
                  </a:cubicBezTo>
                  <a:lnTo>
                    <a:pt x="3194" y="1214"/>
                  </a:lnTo>
                  <a:cubicBezTo>
                    <a:pt x="3121" y="986"/>
                    <a:pt x="3084" y="758"/>
                    <a:pt x="3002" y="530"/>
                  </a:cubicBezTo>
                  <a:lnTo>
                    <a:pt x="3039" y="494"/>
                  </a:lnTo>
                  <a:lnTo>
                    <a:pt x="3084" y="530"/>
                  </a:lnTo>
                  <a:lnTo>
                    <a:pt x="3121" y="722"/>
                  </a:lnTo>
                  <a:cubicBezTo>
                    <a:pt x="3194" y="950"/>
                    <a:pt x="3267" y="1141"/>
                    <a:pt x="3312" y="1369"/>
                  </a:cubicBezTo>
                  <a:cubicBezTo>
                    <a:pt x="3349" y="1524"/>
                    <a:pt x="3385" y="1670"/>
                    <a:pt x="3422" y="1825"/>
                  </a:cubicBezTo>
                  <a:cubicBezTo>
                    <a:pt x="3458" y="1789"/>
                    <a:pt x="3458" y="1789"/>
                    <a:pt x="3495" y="1789"/>
                  </a:cubicBezTo>
                  <a:cubicBezTo>
                    <a:pt x="3495" y="1752"/>
                    <a:pt x="3540" y="1752"/>
                    <a:pt x="3540" y="1716"/>
                  </a:cubicBezTo>
                  <a:cubicBezTo>
                    <a:pt x="3577" y="1670"/>
                    <a:pt x="3613" y="1597"/>
                    <a:pt x="3650" y="1488"/>
                  </a:cubicBezTo>
                  <a:cubicBezTo>
                    <a:pt x="3686" y="1406"/>
                    <a:pt x="3723" y="1296"/>
                    <a:pt x="3723" y="1214"/>
                  </a:cubicBezTo>
                  <a:lnTo>
                    <a:pt x="3769" y="1178"/>
                  </a:lnTo>
                  <a:cubicBezTo>
                    <a:pt x="3769" y="1141"/>
                    <a:pt x="3769" y="1105"/>
                    <a:pt x="3805" y="1032"/>
                  </a:cubicBezTo>
                  <a:lnTo>
                    <a:pt x="3878" y="1032"/>
                  </a:lnTo>
                  <a:cubicBezTo>
                    <a:pt x="3842" y="1105"/>
                    <a:pt x="3842" y="1141"/>
                    <a:pt x="3805" y="1214"/>
                  </a:cubicBezTo>
                  <a:lnTo>
                    <a:pt x="3805" y="1296"/>
                  </a:lnTo>
                  <a:cubicBezTo>
                    <a:pt x="3769" y="1406"/>
                    <a:pt x="3723" y="1524"/>
                    <a:pt x="3686" y="1597"/>
                  </a:cubicBezTo>
                  <a:cubicBezTo>
                    <a:pt x="3650" y="1670"/>
                    <a:pt x="3650" y="1716"/>
                    <a:pt x="3613" y="1752"/>
                  </a:cubicBezTo>
                  <a:cubicBezTo>
                    <a:pt x="3577" y="1789"/>
                    <a:pt x="3577" y="1825"/>
                    <a:pt x="3540" y="1862"/>
                  </a:cubicBezTo>
                  <a:lnTo>
                    <a:pt x="3495" y="1862"/>
                  </a:lnTo>
                  <a:lnTo>
                    <a:pt x="3458" y="1898"/>
                  </a:lnTo>
                  <a:lnTo>
                    <a:pt x="3495" y="2090"/>
                  </a:lnTo>
                  <a:lnTo>
                    <a:pt x="3540" y="2245"/>
                  </a:lnTo>
                  <a:cubicBezTo>
                    <a:pt x="3650" y="2738"/>
                    <a:pt x="3723" y="3121"/>
                    <a:pt x="3805" y="3458"/>
                  </a:cubicBezTo>
                  <a:lnTo>
                    <a:pt x="3805" y="3614"/>
                  </a:lnTo>
                  <a:cubicBezTo>
                    <a:pt x="3842" y="3614"/>
                    <a:pt x="3878" y="3577"/>
                    <a:pt x="3878" y="3577"/>
                  </a:cubicBezTo>
                  <a:cubicBezTo>
                    <a:pt x="3914" y="3541"/>
                    <a:pt x="3951" y="3495"/>
                    <a:pt x="3997" y="3458"/>
                  </a:cubicBezTo>
                  <a:cubicBezTo>
                    <a:pt x="4106" y="3312"/>
                    <a:pt x="4143" y="3194"/>
                    <a:pt x="4179" y="3039"/>
                  </a:cubicBezTo>
                  <a:cubicBezTo>
                    <a:pt x="4225" y="2966"/>
                    <a:pt x="4261" y="2893"/>
                    <a:pt x="4298" y="2811"/>
                  </a:cubicBezTo>
                  <a:lnTo>
                    <a:pt x="4298" y="2774"/>
                  </a:lnTo>
                  <a:cubicBezTo>
                    <a:pt x="4298" y="2738"/>
                    <a:pt x="4334" y="2665"/>
                    <a:pt x="4334" y="2628"/>
                  </a:cubicBezTo>
                  <a:lnTo>
                    <a:pt x="4371" y="2583"/>
                  </a:lnTo>
                  <a:lnTo>
                    <a:pt x="4407" y="2583"/>
                  </a:lnTo>
                  <a:lnTo>
                    <a:pt x="4407" y="2628"/>
                  </a:lnTo>
                  <a:lnTo>
                    <a:pt x="4407" y="2665"/>
                  </a:lnTo>
                  <a:cubicBezTo>
                    <a:pt x="4371" y="2738"/>
                    <a:pt x="4371" y="2774"/>
                    <a:pt x="4334" y="2856"/>
                  </a:cubicBezTo>
                  <a:lnTo>
                    <a:pt x="4298" y="2966"/>
                  </a:lnTo>
                  <a:cubicBezTo>
                    <a:pt x="4261" y="3121"/>
                    <a:pt x="4225" y="3230"/>
                    <a:pt x="4179" y="3312"/>
                  </a:cubicBezTo>
                  <a:cubicBezTo>
                    <a:pt x="4143" y="3422"/>
                    <a:pt x="4070" y="3541"/>
                    <a:pt x="3997" y="3614"/>
                  </a:cubicBezTo>
                  <a:cubicBezTo>
                    <a:pt x="3951" y="3650"/>
                    <a:pt x="3914" y="3686"/>
                    <a:pt x="3842" y="3723"/>
                  </a:cubicBezTo>
                  <a:cubicBezTo>
                    <a:pt x="3878" y="3842"/>
                    <a:pt x="3878" y="3997"/>
                    <a:pt x="3914" y="4106"/>
                  </a:cubicBezTo>
                  <a:cubicBezTo>
                    <a:pt x="3951" y="4298"/>
                    <a:pt x="3951" y="4526"/>
                    <a:pt x="3997" y="4717"/>
                  </a:cubicBezTo>
                  <a:cubicBezTo>
                    <a:pt x="4033" y="5055"/>
                    <a:pt x="4070" y="5365"/>
                    <a:pt x="4106" y="5703"/>
                  </a:cubicBezTo>
                  <a:lnTo>
                    <a:pt x="4143" y="5821"/>
                  </a:lnTo>
                  <a:lnTo>
                    <a:pt x="4143" y="5894"/>
                  </a:lnTo>
                  <a:cubicBezTo>
                    <a:pt x="4179" y="5894"/>
                    <a:pt x="4225" y="5858"/>
                    <a:pt x="4298" y="5858"/>
                  </a:cubicBezTo>
                  <a:cubicBezTo>
                    <a:pt x="4371" y="5821"/>
                    <a:pt x="4407" y="5776"/>
                    <a:pt x="4489" y="5739"/>
                  </a:cubicBezTo>
                  <a:cubicBezTo>
                    <a:pt x="4526" y="5703"/>
                    <a:pt x="4599" y="5666"/>
                    <a:pt x="4681" y="5593"/>
                  </a:cubicBezTo>
                  <a:cubicBezTo>
                    <a:pt x="4827" y="5438"/>
                    <a:pt x="5018" y="5283"/>
                    <a:pt x="5210" y="5018"/>
                  </a:cubicBezTo>
                  <a:cubicBezTo>
                    <a:pt x="5283" y="4863"/>
                    <a:pt x="5401" y="4717"/>
                    <a:pt x="5511" y="4526"/>
                  </a:cubicBezTo>
                  <a:cubicBezTo>
                    <a:pt x="5547" y="4453"/>
                    <a:pt x="5593" y="4407"/>
                    <a:pt x="5630" y="4334"/>
                  </a:cubicBezTo>
                  <a:cubicBezTo>
                    <a:pt x="5703" y="4261"/>
                    <a:pt x="5739" y="4143"/>
                    <a:pt x="5821" y="4070"/>
                  </a:cubicBezTo>
                  <a:lnTo>
                    <a:pt x="5821" y="4033"/>
                  </a:lnTo>
                  <a:lnTo>
                    <a:pt x="5858" y="4070"/>
                  </a:lnTo>
                  <a:cubicBezTo>
                    <a:pt x="5776" y="4225"/>
                    <a:pt x="5703" y="4334"/>
                    <a:pt x="5630" y="4453"/>
                  </a:cubicBezTo>
                  <a:lnTo>
                    <a:pt x="5630" y="4489"/>
                  </a:lnTo>
                  <a:lnTo>
                    <a:pt x="5593" y="4526"/>
                  </a:lnTo>
                  <a:lnTo>
                    <a:pt x="5593" y="4562"/>
                  </a:lnTo>
                  <a:cubicBezTo>
                    <a:pt x="5547" y="4599"/>
                    <a:pt x="5511" y="4681"/>
                    <a:pt x="5438" y="4754"/>
                  </a:cubicBezTo>
                  <a:cubicBezTo>
                    <a:pt x="5283" y="5055"/>
                    <a:pt x="5137" y="5246"/>
                    <a:pt x="4945" y="5438"/>
                  </a:cubicBezTo>
                  <a:cubicBezTo>
                    <a:pt x="4863" y="5547"/>
                    <a:pt x="4754" y="5630"/>
                    <a:pt x="4635" y="5739"/>
                  </a:cubicBezTo>
                  <a:cubicBezTo>
                    <a:pt x="4526" y="5821"/>
                    <a:pt x="4407" y="5894"/>
                    <a:pt x="4298" y="5967"/>
                  </a:cubicBezTo>
                  <a:cubicBezTo>
                    <a:pt x="4261" y="5967"/>
                    <a:pt x="4225" y="6004"/>
                    <a:pt x="4179" y="6004"/>
                  </a:cubicBezTo>
                  <a:lnTo>
                    <a:pt x="4179" y="6086"/>
                  </a:lnTo>
                  <a:cubicBezTo>
                    <a:pt x="4225" y="6350"/>
                    <a:pt x="4225" y="6615"/>
                    <a:pt x="4261" y="6916"/>
                  </a:cubicBezTo>
                  <a:cubicBezTo>
                    <a:pt x="4298" y="7372"/>
                    <a:pt x="4334" y="7755"/>
                    <a:pt x="4334" y="8138"/>
                  </a:cubicBezTo>
                  <a:cubicBezTo>
                    <a:pt x="4453" y="8138"/>
                    <a:pt x="4526" y="8056"/>
                    <a:pt x="4599" y="7983"/>
                  </a:cubicBezTo>
                  <a:cubicBezTo>
                    <a:pt x="4717" y="7910"/>
                    <a:pt x="4863" y="7755"/>
                    <a:pt x="4945" y="7600"/>
                  </a:cubicBezTo>
                  <a:cubicBezTo>
                    <a:pt x="5055" y="7491"/>
                    <a:pt x="5137" y="7372"/>
                    <a:pt x="5173" y="7263"/>
                  </a:cubicBezTo>
                  <a:cubicBezTo>
                    <a:pt x="5173" y="7226"/>
                    <a:pt x="5173" y="7190"/>
                    <a:pt x="5210" y="7144"/>
                  </a:cubicBezTo>
                  <a:lnTo>
                    <a:pt x="5246" y="7144"/>
                  </a:lnTo>
                  <a:lnTo>
                    <a:pt x="5246" y="7190"/>
                  </a:lnTo>
                  <a:cubicBezTo>
                    <a:pt x="5210" y="7263"/>
                    <a:pt x="5173" y="7372"/>
                    <a:pt x="5091" y="7491"/>
                  </a:cubicBezTo>
                  <a:cubicBezTo>
                    <a:pt x="5055" y="7600"/>
                    <a:pt x="4945" y="7719"/>
                    <a:pt x="4863" y="7874"/>
                  </a:cubicBezTo>
                  <a:cubicBezTo>
                    <a:pt x="4754" y="7983"/>
                    <a:pt x="4635" y="8056"/>
                    <a:pt x="4526" y="8175"/>
                  </a:cubicBezTo>
                  <a:cubicBezTo>
                    <a:pt x="4453" y="8211"/>
                    <a:pt x="4407" y="8211"/>
                    <a:pt x="4371" y="8248"/>
                  </a:cubicBezTo>
                  <a:lnTo>
                    <a:pt x="4371" y="9124"/>
                  </a:lnTo>
                  <a:cubicBezTo>
                    <a:pt x="4334" y="9580"/>
                    <a:pt x="4298" y="9999"/>
                    <a:pt x="4261" y="10382"/>
                  </a:cubicBezTo>
                  <a:lnTo>
                    <a:pt x="4298" y="10382"/>
                  </a:lnTo>
                  <a:cubicBezTo>
                    <a:pt x="4407" y="10337"/>
                    <a:pt x="4489" y="10300"/>
                    <a:pt x="4599" y="10264"/>
                  </a:cubicBezTo>
                  <a:cubicBezTo>
                    <a:pt x="4790" y="10191"/>
                    <a:pt x="4945" y="10072"/>
                    <a:pt x="5137" y="9926"/>
                  </a:cubicBezTo>
                  <a:cubicBezTo>
                    <a:pt x="5319" y="9771"/>
                    <a:pt x="5511" y="9580"/>
                    <a:pt x="5739" y="9315"/>
                  </a:cubicBezTo>
                  <a:cubicBezTo>
                    <a:pt x="5858" y="9197"/>
                    <a:pt x="5967" y="9051"/>
                    <a:pt x="6086" y="8932"/>
                  </a:cubicBezTo>
                  <a:lnTo>
                    <a:pt x="6232" y="8740"/>
                  </a:lnTo>
                  <a:lnTo>
                    <a:pt x="6277" y="8740"/>
                  </a:lnTo>
                  <a:lnTo>
                    <a:pt x="6277" y="8786"/>
                  </a:lnTo>
                  <a:cubicBezTo>
                    <a:pt x="6195" y="8859"/>
                    <a:pt x="6159" y="8932"/>
                    <a:pt x="6086" y="9014"/>
                  </a:cubicBezTo>
                  <a:cubicBezTo>
                    <a:pt x="5967" y="9160"/>
                    <a:pt x="5858" y="9279"/>
                    <a:pt x="5739" y="9388"/>
                  </a:cubicBezTo>
                  <a:cubicBezTo>
                    <a:pt x="5511" y="9698"/>
                    <a:pt x="5283" y="9881"/>
                    <a:pt x="5055" y="10072"/>
                  </a:cubicBezTo>
                  <a:cubicBezTo>
                    <a:pt x="4945" y="10154"/>
                    <a:pt x="4827" y="10264"/>
                    <a:pt x="4717" y="10337"/>
                  </a:cubicBezTo>
                  <a:cubicBezTo>
                    <a:pt x="4562" y="10419"/>
                    <a:pt x="4453" y="10455"/>
                    <a:pt x="4298" y="10492"/>
                  </a:cubicBezTo>
                  <a:lnTo>
                    <a:pt x="4261" y="10492"/>
                  </a:lnTo>
                  <a:cubicBezTo>
                    <a:pt x="4179" y="10793"/>
                    <a:pt x="4143" y="11067"/>
                    <a:pt x="4070" y="11331"/>
                  </a:cubicBezTo>
                  <a:cubicBezTo>
                    <a:pt x="4070" y="11404"/>
                    <a:pt x="4033" y="11477"/>
                    <a:pt x="3997" y="11559"/>
                  </a:cubicBezTo>
                  <a:lnTo>
                    <a:pt x="4033" y="11523"/>
                  </a:lnTo>
                  <a:lnTo>
                    <a:pt x="4070" y="11523"/>
                  </a:lnTo>
                  <a:lnTo>
                    <a:pt x="4070" y="11477"/>
                  </a:lnTo>
                  <a:cubicBezTo>
                    <a:pt x="4179" y="11523"/>
                    <a:pt x="4261" y="11523"/>
                    <a:pt x="4371" y="11559"/>
                  </a:cubicBezTo>
                  <a:lnTo>
                    <a:pt x="4407" y="11559"/>
                  </a:lnTo>
                  <a:cubicBezTo>
                    <a:pt x="4453" y="11559"/>
                    <a:pt x="4489" y="11523"/>
                    <a:pt x="4526" y="11441"/>
                  </a:cubicBezTo>
                  <a:cubicBezTo>
                    <a:pt x="4526" y="11441"/>
                    <a:pt x="4526" y="11404"/>
                    <a:pt x="4489" y="11368"/>
                  </a:cubicBezTo>
                  <a:cubicBezTo>
                    <a:pt x="4489" y="11368"/>
                    <a:pt x="4453" y="11331"/>
                    <a:pt x="4407" y="11331"/>
                  </a:cubicBezTo>
                  <a:lnTo>
                    <a:pt x="4334" y="11331"/>
                  </a:lnTo>
                  <a:lnTo>
                    <a:pt x="4225" y="11295"/>
                  </a:lnTo>
                  <a:cubicBezTo>
                    <a:pt x="4261" y="11295"/>
                    <a:pt x="4298" y="11295"/>
                    <a:pt x="4298" y="11249"/>
                  </a:cubicBezTo>
                  <a:lnTo>
                    <a:pt x="4334" y="11213"/>
                  </a:lnTo>
                  <a:cubicBezTo>
                    <a:pt x="4681" y="10948"/>
                    <a:pt x="5091" y="10757"/>
                    <a:pt x="5438" y="10565"/>
                  </a:cubicBezTo>
                  <a:lnTo>
                    <a:pt x="5547" y="10528"/>
                  </a:lnTo>
                  <a:cubicBezTo>
                    <a:pt x="5703" y="10455"/>
                    <a:pt x="5858" y="10382"/>
                    <a:pt x="6004" y="10300"/>
                  </a:cubicBezTo>
                  <a:cubicBezTo>
                    <a:pt x="6232" y="10191"/>
                    <a:pt x="6460" y="9999"/>
                    <a:pt x="6615" y="9844"/>
                  </a:cubicBezTo>
                  <a:cubicBezTo>
                    <a:pt x="6770" y="9735"/>
                    <a:pt x="6843" y="9580"/>
                    <a:pt x="6916" y="9470"/>
                  </a:cubicBezTo>
                  <a:cubicBezTo>
                    <a:pt x="7034" y="9315"/>
                    <a:pt x="7071" y="9160"/>
                    <a:pt x="7107" y="9051"/>
                  </a:cubicBezTo>
                  <a:cubicBezTo>
                    <a:pt x="7107" y="8859"/>
                    <a:pt x="7107" y="8704"/>
                    <a:pt x="7071" y="8558"/>
                  </a:cubicBezTo>
                  <a:cubicBezTo>
                    <a:pt x="7034" y="8403"/>
                    <a:pt x="6961" y="8284"/>
                    <a:pt x="6879" y="8175"/>
                  </a:cubicBezTo>
                  <a:cubicBezTo>
                    <a:pt x="6733" y="7947"/>
                    <a:pt x="6460" y="7792"/>
                    <a:pt x="6232" y="7646"/>
                  </a:cubicBezTo>
                  <a:lnTo>
                    <a:pt x="6232" y="7600"/>
                  </a:lnTo>
                  <a:cubicBezTo>
                    <a:pt x="6086" y="7491"/>
                    <a:pt x="5894" y="7372"/>
                    <a:pt x="5739" y="7226"/>
                  </a:cubicBezTo>
                  <a:cubicBezTo>
                    <a:pt x="5666" y="7190"/>
                    <a:pt x="5630" y="7107"/>
                    <a:pt x="5593" y="7034"/>
                  </a:cubicBezTo>
                  <a:cubicBezTo>
                    <a:pt x="5547" y="6998"/>
                    <a:pt x="5511" y="6916"/>
                    <a:pt x="5511" y="6843"/>
                  </a:cubicBezTo>
                  <a:cubicBezTo>
                    <a:pt x="5511" y="6806"/>
                    <a:pt x="5474" y="6733"/>
                    <a:pt x="5511" y="6651"/>
                  </a:cubicBezTo>
                  <a:cubicBezTo>
                    <a:pt x="5511" y="6578"/>
                    <a:pt x="5511" y="6505"/>
                    <a:pt x="5547" y="6423"/>
                  </a:cubicBezTo>
                  <a:cubicBezTo>
                    <a:pt x="5593" y="6350"/>
                    <a:pt x="5630" y="6277"/>
                    <a:pt x="5703" y="6159"/>
                  </a:cubicBezTo>
                  <a:cubicBezTo>
                    <a:pt x="5821" y="6004"/>
                    <a:pt x="5967" y="5858"/>
                    <a:pt x="6122" y="5739"/>
                  </a:cubicBezTo>
                  <a:lnTo>
                    <a:pt x="6159" y="5666"/>
                  </a:lnTo>
                  <a:cubicBezTo>
                    <a:pt x="6387" y="5511"/>
                    <a:pt x="6578" y="5319"/>
                    <a:pt x="6733" y="5091"/>
                  </a:cubicBezTo>
                  <a:cubicBezTo>
                    <a:pt x="6916" y="4827"/>
                    <a:pt x="6998" y="4489"/>
                    <a:pt x="6961" y="4225"/>
                  </a:cubicBezTo>
                  <a:cubicBezTo>
                    <a:pt x="6916" y="4070"/>
                    <a:pt x="6843" y="3951"/>
                    <a:pt x="6770" y="3842"/>
                  </a:cubicBezTo>
                  <a:cubicBezTo>
                    <a:pt x="6651" y="3723"/>
                    <a:pt x="6542" y="3614"/>
                    <a:pt x="6423" y="3541"/>
                  </a:cubicBezTo>
                  <a:cubicBezTo>
                    <a:pt x="6277" y="3458"/>
                    <a:pt x="6159" y="3385"/>
                    <a:pt x="6004" y="3312"/>
                  </a:cubicBezTo>
                  <a:cubicBezTo>
                    <a:pt x="5894" y="3312"/>
                    <a:pt x="5821" y="3267"/>
                    <a:pt x="5739" y="3230"/>
                  </a:cubicBezTo>
                  <a:lnTo>
                    <a:pt x="5666" y="3230"/>
                  </a:lnTo>
                  <a:lnTo>
                    <a:pt x="5630" y="3194"/>
                  </a:lnTo>
                  <a:lnTo>
                    <a:pt x="5511" y="3194"/>
                  </a:lnTo>
                  <a:cubicBezTo>
                    <a:pt x="5319" y="3121"/>
                    <a:pt x="5210" y="3084"/>
                    <a:pt x="5091" y="3002"/>
                  </a:cubicBezTo>
                  <a:cubicBezTo>
                    <a:pt x="5018" y="2966"/>
                    <a:pt x="4945" y="2893"/>
                    <a:pt x="4863" y="2856"/>
                  </a:cubicBezTo>
                  <a:cubicBezTo>
                    <a:pt x="4827" y="2774"/>
                    <a:pt x="4754" y="2738"/>
                    <a:pt x="4717" y="2665"/>
                  </a:cubicBezTo>
                  <a:cubicBezTo>
                    <a:pt x="4681" y="2546"/>
                    <a:pt x="4635" y="2437"/>
                    <a:pt x="4599" y="2282"/>
                  </a:cubicBezTo>
                  <a:cubicBezTo>
                    <a:pt x="4562" y="2172"/>
                    <a:pt x="4526" y="2017"/>
                    <a:pt x="4526" y="1898"/>
                  </a:cubicBezTo>
                  <a:lnTo>
                    <a:pt x="4526" y="1862"/>
                  </a:lnTo>
                  <a:cubicBezTo>
                    <a:pt x="4526" y="1825"/>
                    <a:pt x="4526" y="1752"/>
                    <a:pt x="4489" y="1716"/>
                  </a:cubicBezTo>
                  <a:cubicBezTo>
                    <a:pt x="4453" y="1524"/>
                    <a:pt x="4407" y="1333"/>
                    <a:pt x="4371" y="1178"/>
                  </a:cubicBezTo>
                  <a:cubicBezTo>
                    <a:pt x="4298" y="986"/>
                    <a:pt x="4225" y="840"/>
                    <a:pt x="4143" y="685"/>
                  </a:cubicBezTo>
                  <a:cubicBezTo>
                    <a:pt x="4033" y="494"/>
                    <a:pt x="3914" y="384"/>
                    <a:pt x="3769" y="265"/>
                  </a:cubicBezTo>
                  <a:cubicBezTo>
                    <a:pt x="3650" y="193"/>
                    <a:pt x="3495" y="120"/>
                    <a:pt x="3349" y="74"/>
                  </a:cubicBezTo>
                  <a:cubicBezTo>
                    <a:pt x="3230" y="37"/>
                    <a:pt x="3084" y="1"/>
                    <a:pt x="2966" y="1"/>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8"/>
            <p:cNvSpPr/>
            <p:nvPr/>
          </p:nvSpPr>
          <p:spPr>
            <a:xfrm>
              <a:off x="8153560" y="3740994"/>
              <a:ext cx="328003" cy="724332"/>
            </a:xfrm>
            <a:custGeom>
              <a:avLst/>
              <a:gdLst/>
              <a:ahLst/>
              <a:cxnLst/>
              <a:rect l="l" t="t" r="r" b="b"/>
              <a:pathLst>
                <a:path w="5247" h="11587" extrusionOk="0">
                  <a:moveTo>
                    <a:pt x="3194" y="1"/>
                  </a:moveTo>
                  <a:lnTo>
                    <a:pt x="3148" y="183"/>
                  </a:lnTo>
                  <a:cubicBezTo>
                    <a:pt x="3075" y="411"/>
                    <a:pt x="3002" y="639"/>
                    <a:pt x="2966" y="867"/>
                  </a:cubicBezTo>
                  <a:cubicBezTo>
                    <a:pt x="2920" y="986"/>
                    <a:pt x="2884" y="1141"/>
                    <a:pt x="2847" y="1287"/>
                  </a:cubicBezTo>
                  <a:cubicBezTo>
                    <a:pt x="2811" y="1287"/>
                    <a:pt x="2811" y="1287"/>
                    <a:pt x="2774" y="1250"/>
                  </a:cubicBezTo>
                  <a:lnTo>
                    <a:pt x="2738" y="1214"/>
                  </a:lnTo>
                  <a:cubicBezTo>
                    <a:pt x="2692" y="1141"/>
                    <a:pt x="2656" y="1059"/>
                    <a:pt x="2619" y="986"/>
                  </a:cubicBezTo>
                  <a:cubicBezTo>
                    <a:pt x="2583" y="867"/>
                    <a:pt x="2546" y="758"/>
                    <a:pt x="2546" y="721"/>
                  </a:cubicBezTo>
                  <a:lnTo>
                    <a:pt x="2510" y="685"/>
                  </a:lnTo>
                  <a:cubicBezTo>
                    <a:pt x="2510" y="603"/>
                    <a:pt x="2510" y="566"/>
                    <a:pt x="2464" y="530"/>
                  </a:cubicBezTo>
                  <a:cubicBezTo>
                    <a:pt x="2464" y="493"/>
                    <a:pt x="2464" y="493"/>
                    <a:pt x="2427" y="493"/>
                  </a:cubicBezTo>
                  <a:lnTo>
                    <a:pt x="2391" y="530"/>
                  </a:lnTo>
                  <a:cubicBezTo>
                    <a:pt x="2427" y="566"/>
                    <a:pt x="2427" y="639"/>
                    <a:pt x="2464" y="685"/>
                  </a:cubicBezTo>
                  <a:lnTo>
                    <a:pt x="2464" y="794"/>
                  </a:lnTo>
                  <a:cubicBezTo>
                    <a:pt x="2510" y="913"/>
                    <a:pt x="2546" y="1022"/>
                    <a:pt x="2583" y="1095"/>
                  </a:cubicBezTo>
                  <a:cubicBezTo>
                    <a:pt x="2619" y="1141"/>
                    <a:pt x="2619" y="1214"/>
                    <a:pt x="2656" y="1250"/>
                  </a:cubicBezTo>
                  <a:cubicBezTo>
                    <a:pt x="2692" y="1287"/>
                    <a:pt x="2692" y="1323"/>
                    <a:pt x="2738" y="1323"/>
                  </a:cubicBezTo>
                  <a:cubicBezTo>
                    <a:pt x="2774" y="1323"/>
                    <a:pt x="2774" y="1369"/>
                    <a:pt x="2774" y="1369"/>
                  </a:cubicBezTo>
                  <a:lnTo>
                    <a:pt x="2811" y="1369"/>
                  </a:lnTo>
                  <a:lnTo>
                    <a:pt x="2774" y="1597"/>
                  </a:lnTo>
                  <a:lnTo>
                    <a:pt x="2738" y="1707"/>
                  </a:lnTo>
                  <a:cubicBezTo>
                    <a:pt x="2619" y="2199"/>
                    <a:pt x="2546" y="2582"/>
                    <a:pt x="2464" y="2966"/>
                  </a:cubicBezTo>
                  <a:lnTo>
                    <a:pt x="2464" y="3075"/>
                  </a:lnTo>
                  <a:lnTo>
                    <a:pt x="2427" y="3075"/>
                  </a:lnTo>
                  <a:cubicBezTo>
                    <a:pt x="2427" y="3075"/>
                    <a:pt x="2391" y="3075"/>
                    <a:pt x="2391" y="3039"/>
                  </a:cubicBezTo>
                  <a:cubicBezTo>
                    <a:pt x="2355" y="3039"/>
                    <a:pt x="2318" y="3002"/>
                    <a:pt x="2282" y="2920"/>
                  </a:cubicBezTo>
                  <a:cubicBezTo>
                    <a:pt x="2163" y="2810"/>
                    <a:pt x="2126" y="2655"/>
                    <a:pt x="2090" y="2509"/>
                  </a:cubicBezTo>
                  <a:cubicBezTo>
                    <a:pt x="2053" y="2427"/>
                    <a:pt x="2008" y="2354"/>
                    <a:pt x="1971" y="2281"/>
                  </a:cubicBezTo>
                  <a:lnTo>
                    <a:pt x="1971" y="2236"/>
                  </a:lnTo>
                  <a:cubicBezTo>
                    <a:pt x="1971" y="2199"/>
                    <a:pt x="1935" y="2163"/>
                    <a:pt x="1935" y="2090"/>
                  </a:cubicBezTo>
                  <a:lnTo>
                    <a:pt x="1862" y="2090"/>
                  </a:lnTo>
                  <a:lnTo>
                    <a:pt x="1862" y="2126"/>
                  </a:lnTo>
                  <a:lnTo>
                    <a:pt x="1862" y="2163"/>
                  </a:lnTo>
                  <a:cubicBezTo>
                    <a:pt x="1898" y="2199"/>
                    <a:pt x="1898" y="2281"/>
                    <a:pt x="1935" y="2354"/>
                  </a:cubicBezTo>
                  <a:lnTo>
                    <a:pt x="1971" y="2427"/>
                  </a:lnTo>
                  <a:cubicBezTo>
                    <a:pt x="2008" y="2582"/>
                    <a:pt x="2053" y="2692"/>
                    <a:pt x="2090" y="2810"/>
                  </a:cubicBezTo>
                  <a:cubicBezTo>
                    <a:pt x="2126" y="2883"/>
                    <a:pt x="2199" y="3002"/>
                    <a:pt x="2282" y="3111"/>
                  </a:cubicBezTo>
                  <a:cubicBezTo>
                    <a:pt x="2318" y="3148"/>
                    <a:pt x="2355" y="3194"/>
                    <a:pt x="2427" y="3194"/>
                  </a:cubicBezTo>
                  <a:lnTo>
                    <a:pt x="2427" y="3230"/>
                  </a:lnTo>
                  <a:cubicBezTo>
                    <a:pt x="2391" y="3340"/>
                    <a:pt x="2391" y="3458"/>
                    <a:pt x="2355" y="3568"/>
                  </a:cubicBezTo>
                  <a:cubicBezTo>
                    <a:pt x="2318" y="3796"/>
                    <a:pt x="2318" y="3987"/>
                    <a:pt x="2282" y="4215"/>
                  </a:cubicBezTo>
                  <a:cubicBezTo>
                    <a:pt x="2236" y="4516"/>
                    <a:pt x="2199" y="4863"/>
                    <a:pt x="2163" y="5164"/>
                  </a:cubicBezTo>
                  <a:lnTo>
                    <a:pt x="2126" y="5283"/>
                  </a:lnTo>
                  <a:lnTo>
                    <a:pt x="2126" y="5356"/>
                  </a:lnTo>
                  <a:cubicBezTo>
                    <a:pt x="2090" y="5356"/>
                    <a:pt x="2008" y="5356"/>
                    <a:pt x="1971" y="5319"/>
                  </a:cubicBezTo>
                  <a:cubicBezTo>
                    <a:pt x="1898" y="5283"/>
                    <a:pt x="1862" y="5246"/>
                    <a:pt x="1780" y="5246"/>
                  </a:cubicBezTo>
                  <a:cubicBezTo>
                    <a:pt x="1743" y="5201"/>
                    <a:pt x="1670" y="5128"/>
                    <a:pt x="1597" y="5091"/>
                  </a:cubicBezTo>
                  <a:cubicBezTo>
                    <a:pt x="1442" y="4936"/>
                    <a:pt x="1251" y="4744"/>
                    <a:pt x="1059" y="4480"/>
                  </a:cubicBezTo>
                  <a:cubicBezTo>
                    <a:pt x="986" y="4370"/>
                    <a:pt x="868" y="4179"/>
                    <a:pt x="758" y="4024"/>
                  </a:cubicBezTo>
                  <a:cubicBezTo>
                    <a:pt x="722" y="3951"/>
                    <a:pt x="685" y="3878"/>
                    <a:pt x="639" y="3796"/>
                  </a:cubicBezTo>
                  <a:cubicBezTo>
                    <a:pt x="566" y="3723"/>
                    <a:pt x="530" y="3650"/>
                    <a:pt x="457" y="3531"/>
                  </a:cubicBezTo>
                  <a:lnTo>
                    <a:pt x="411" y="3531"/>
                  </a:lnTo>
                  <a:lnTo>
                    <a:pt x="411" y="3568"/>
                  </a:lnTo>
                  <a:cubicBezTo>
                    <a:pt x="493" y="3686"/>
                    <a:pt x="566" y="3796"/>
                    <a:pt x="639" y="3914"/>
                  </a:cubicBezTo>
                  <a:lnTo>
                    <a:pt x="639" y="3987"/>
                  </a:lnTo>
                  <a:lnTo>
                    <a:pt x="685" y="3987"/>
                  </a:lnTo>
                  <a:lnTo>
                    <a:pt x="685" y="4024"/>
                  </a:lnTo>
                  <a:cubicBezTo>
                    <a:pt x="722" y="4106"/>
                    <a:pt x="758" y="4179"/>
                    <a:pt x="831" y="4215"/>
                  </a:cubicBezTo>
                  <a:cubicBezTo>
                    <a:pt x="986" y="4516"/>
                    <a:pt x="1141" y="4744"/>
                    <a:pt x="1324" y="4936"/>
                  </a:cubicBezTo>
                  <a:cubicBezTo>
                    <a:pt x="1406" y="5018"/>
                    <a:pt x="1515" y="5128"/>
                    <a:pt x="1634" y="5201"/>
                  </a:cubicBezTo>
                  <a:cubicBezTo>
                    <a:pt x="1743" y="5319"/>
                    <a:pt x="1862" y="5356"/>
                    <a:pt x="1971" y="5429"/>
                  </a:cubicBezTo>
                  <a:cubicBezTo>
                    <a:pt x="2008" y="5474"/>
                    <a:pt x="2053" y="5474"/>
                    <a:pt x="2090" y="5511"/>
                  </a:cubicBezTo>
                  <a:lnTo>
                    <a:pt x="2090" y="5547"/>
                  </a:lnTo>
                  <a:cubicBezTo>
                    <a:pt x="2053" y="5848"/>
                    <a:pt x="2053" y="6113"/>
                    <a:pt x="2008" y="6387"/>
                  </a:cubicBezTo>
                  <a:cubicBezTo>
                    <a:pt x="1971" y="6843"/>
                    <a:pt x="1935" y="7253"/>
                    <a:pt x="1935" y="7636"/>
                  </a:cubicBezTo>
                  <a:lnTo>
                    <a:pt x="1898" y="7636"/>
                  </a:lnTo>
                  <a:lnTo>
                    <a:pt x="1898" y="7600"/>
                  </a:lnTo>
                  <a:cubicBezTo>
                    <a:pt x="1825" y="7600"/>
                    <a:pt x="1743" y="7527"/>
                    <a:pt x="1670" y="7481"/>
                  </a:cubicBezTo>
                  <a:cubicBezTo>
                    <a:pt x="1552" y="7372"/>
                    <a:pt x="1406" y="7253"/>
                    <a:pt x="1324" y="7107"/>
                  </a:cubicBezTo>
                  <a:cubicBezTo>
                    <a:pt x="1214" y="6952"/>
                    <a:pt x="1141" y="6843"/>
                    <a:pt x="1096" y="6724"/>
                  </a:cubicBezTo>
                  <a:cubicBezTo>
                    <a:pt x="1096" y="6688"/>
                    <a:pt x="1096" y="6688"/>
                    <a:pt x="1059" y="6651"/>
                  </a:cubicBezTo>
                  <a:lnTo>
                    <a:pt x="1059" y="6615"/>
                  </a:lnTo>
                  <a:lnTo>
                    <a:pt x="1023" y="6651"/>
                  </a:lnTo>
                  <a:cubicBezTo>
                    <a:pt x="1059" y="6761"/>
                    <a:pt x="1096" y="6843"/>
                    <a:pt x="1178" y="6989"/>
                  </a:cubicBezTo>
                  <a:cubicBezTo>
                    <a:pt x="1214" y="7107"/>
                    <a:pt x="1324" y="7217"/>
                    <a:pt x="1406" y="7335"/>
                  </a:cubicBezTo>
                  <a:cubicBezTo>
                    <a:pt x="1515" y="7445"/>
                    <a:pt x="1634" y="7563"/>
                    <a:pt x="1743" y="7636"/>
                  </a:cubicBezTo>
                  <a:cubicBezTo>
                    <a:pt x="1825" y="7673"/>
                    <a:pt x="1862" y="7709"/>
                    <a:pt x="1898" y="7755"/>
                  </a:cubicBezTo>
                  <a:lnTo>
                    <a:pt x="1898" y="8622"/>
                  </a:lnTo>
                  <a:cubicBezTo>
                    <a:pt x="1935" y="9078"/>
                    <a:pt x="1935" y="9461"/>
                    <a:pt x="2008" y="9844"/>
                  </a:cubicBezTo>
                  <a:lnTo>
                    <a:pt x="1971" y="9844"/>
                  </a:lnTo>
                  <a:cubicBezTo>
                    <a:pt x="1862" y="9844"/>
                    <a:pt x="1780" y="9807"/>
                    <a:pt x="1670" y="9762"/>
                  </a:cubicBezTo>
                  <a:cubicBezTo>
                    <a:pt x="1479" y="9652"/>
                    <a:pt x="1324" y="9579"/>
                    <a:pt x="1141" y="9424"/>
                  </a:cubicBezTo>
                  <a:cubicBezTo>
                    <a:pt x="950" y="9233"/>
                    <a:pt x="758" y="9041"/>
                    <a:pt x="530" y="8813"/>
                  </a:cubicBezTo>
                  <a:cubicBezTo>
                    <a:pt x="411" y="8667"/>
                    <a:pt x="302" y="8549"/>
                    <a:pt x="183" y="8393"/>
                  </a:cubicBezTo>
                  <a:lnTo>
                    <a:pt x="37" y="8248"/>
                  </a:lnTo>
                  <a:lnTo>
                    <a:pt x="1" y="8248"/>
                  </a:lnTo>
                  <a:lnTo>
                    <a:pt x="1" y="8284"/>
                  </a:lnTo>
                  <a:cubicBezTo>
                    <a:pt x="74" y="8357"/>
                    <a:pt x="110" y="8439"/>
                    <a:pt x="183" y="8512"/>
                  </a:cubicBezTo>
                  <a:cubicBezTo>
                    <a:pt x="302" y="8622"/>
                    <a:pt x="411" y="8777"/>
                    <a:pt x="530" y="8895"/>
                  </a:cubicBezTo>
                  <a:cubicBezTo>
                    <a:pt x="758" y="9160"/>
                    <a:pt x="986" y="9388"/>
                    <a:pt x="1214" y="9534"/>
                  </a:cubicBezTo>
                  <a:cubicBezTo>
                    <a:pt x="1324" y="9652"/>
                    <a:pt x="1442" y="9725"/>
                    <a:pt x="1552" y="9807"/>
                  </a:cubicBezTo>
                  <a:cubicBezTo>
                    <a:pt x="1707" y="9880"/>
                    <a:pt x="1825" y="9917"/>
                    <a:pt x="1971" y="9953"/>
                  </a:cubicBezTo>
                  <a:lnTo>
                    <a:pt x="2008" y="9990"/>
                  </a:lnTo>
                  <a:cubicBezTo>
                    <a:pt x="2090" y="10300"/>
                    <a:pt x="2126" y="10565"/>
                    <a:pt x="2199" y="10829"/>
                  </a:cubicBezTo>
                  <a:cubicBezTo>
                    <a:pt x="2199" y="10902"/>
                    <a:pt x="2236" y="10984"/>
                    <a:pt x="2282" y="11021"/>
                  </a:cubicBezTo>
                  <a:lnTo>
                    <a:pt x="2236" y="11021"/>
                  </a:lnTo>
                  <a:cubicBezTo>
                    <a:pt x="2318" y="11094"/>
                    <a:pt x="2355" y="11176"/>
                    <a:pt x="2391" y="11285"/>
                  </a:cubicBezTo>
                  <a:cubicBezTo>
                    <a:pt x="2391" y="11358"/>
                    <a:pt x="2427" y="11440"/>
                    <a:pt x="2427" y="11513"/>
                  </a:cubicBezTo>
                  <a:cubicBezTo>
                    <a:pt x="2427" y="11550"/>
                    <a:pt x="2464" y="11586"/>
                    <a:pt x="2464" y="11586"/>
                  </a:cubicBezTo>
                  <a:lnTo>
                    <a:pt x="2546" y="11586"/>
                  </a:lnTo>
                  <a:cubicBezTo>
                    <a:pt x="2583" y="11586"/>
                    <a:pt x="2619" y="11586"/>
                    <a:pt x="2619" y="11550"/>
                  </a:cubicBezTo>
                  <a:cubicBezTo>
                    <a:pt x="2656" y="11550"/>
                    <a:pt x="2656" y="11513"/>
                    <a:pt x="2656" y="11477"/>
                  </a:cubicBezTo>
                  <a:cubicBezTo>
                    <a:pt x="2619" y="11358"/>
                    <a:pt x="2583" y="11249"/>
                    <a:pt x="2546" y="11094"/>
                  </a:cubicBezTo>
                  <a:cubicBezTo>
                    <a:pt x="2510" y="11057"/>
                    <a:pt x="2464" y="10984"/>
                    <a:pt x="2427" y="10902"/>
                  </a:cubicBezTo>
                  <a:lnTo>
                    <a:pt x="2546" y="10902"/>
                  </a:lnTo>
                  <a:lnTo>
                    <a:pt x="2510" y="10866"/>
                  </a:lnTo>
                  <a:cubicBezTo>
                    <a:pt x="2464" y="10756"/>
                    <a:pt x="2427" y="10565"/>
                    <a:pt x="2391" y="10373"/>
                  </a:cubicBezTo>
                  <a:cubicBezTo>
                    <a:pt x="2355" y="10264"/>
                    <a:pt x="2355" y="10109"/>
                    <a:pt x="2318" y="9990"/>
                  </a:cubicBezTo>
                  <a:lnTo>
                    <a:pt x="2355" y="9990"/>
                  </a:lnTo>
                  <a:cubicBezTo>
                    <a:pt x="2510" y="9953"/>
                    <a:pt x="2656" y="9917"/>
                    <a:pt x="2811" y="9880"/>
                  </a:cubicBezTo>
                  <a:cubicBezTo>
                    <a:pt x="2966" y="9807"/>
                    <a:pt x="3148" y="9725"/>
                    <a:pt x="3376" y="9579"/>
                  </a:cubicBezTo>
                  <a:cubicBezTo>
                    <a:pt x="3531" y="9461"/>
                    <a:pt x="3686" y="9351"/>
                    <a:pt x="3914" y="9160"/>
                  </a:cubicBezTo>
                  <a:cubicBezTo>
                    <a:pt x="4060" y="9005"/>
                    <a:pt x="4216" y="8850"/>
                    <a:pt x="4371" y="8740"/>
                  </a:cubicBezTo>
                  <a:cubicBezTo>
                    <a:pt x="4444" y="8667"/>
                    <a:pt x="4480" y="8585"/>
                    <a:pt x="4562" y="8512"/>
                  </a:cubicBezTo>
                  <a:lnTo>
                    <a:pt x="4672" y="8393"/>
                  </a:lnTo>
                  <a:cubicBezTo>
                    <a:pt x="4708" y="8357"/>
                    <a:pt x="4708" y="8321"/>
                    <a:pt x="4745" y="8321"/>
                  </a:cubicBezTo>
                  <a:lnTo>
                    <a:pt x="4745" y="8284"/>
                  </a:lnTo>
                  <a:lnTo>
                    <a:pt x="4745" y="8211"/>
                  </a:lnTo>
                  <a:lnTo>
                    <a:pt x="4672" y="8211"/>
                  </a:lnTo>
                  <a:cubicBezTo>
                    <a:pt x="4672" y="8211"/>
                    <a:pt x="4635" y="8211"/>
                    <a:pt x="4635" y="8248"/>
                  </a:cubicBezTo>
                  <a:lnTo>
                    <a:pt x="4599" y="8284"/>
                  </a:lnTo>
                  <a:lnTo>
                    <a:pt x="4562" y="8321"/>
                  </a:lnTo>
                  <a:lnTo>
                    <a:pt x="4480" y="8357"/>
                  </a:lnTo>
                  <a:lnTo>
                    <a:pt x="4444" y="8393"/>
                  </a:lnTo>
                  <a:lnTo>
                    <a:pt x="4407" y="8439"/>
                  </a:lnTo>
                  <a:cubicBezTo>
                    <a:pt x="4371" y="8476"/>
                    <a:pt x="4371" y="8512"/>
                    <a:pt x="4334" y="8549"/>
                  </a:cubicBezTo>
                  <a:lnTo>
                    <a:pt x="4252" y="8585"/>
                  </a:lnTo>
                  <a:cubicBezTo>
                    <a:pt x="4060" y="8813"/>
                    <a:pt x="3878" y="8968"/>
                    <a:pt x="3686" y="9123"/>
                  </a:cubicBezTo>
                  <a:cubicBezTo>
                    <a:pt x="3458" y="9306"/>
                    <a:pt x="3230" y="9497"/>
                    <a:pt x="3039" y="9616"/>
                  </a:cubicBezTo>
                  <a:cubicBezTo>
                    <a:pt x="3002" y="9616"/>
                    <a:pt x="2966" y="9652"/>
                    <a:pt x="2920" y="9652"/>
                  </a:cubicBezTo>
                  <a:cubicBezTo>
                    <a:pt x="2811" y="9725"/>
                    <a:pt x="2692" y="9762"/>
                    <a:pt x="2583" y="9807"/>
                  </a:cubicBezTo>
                  <a:cubicBezTo>
                    <a:pt x="2464" y="9844"/>
                    <a:pt x="2391" y="9844"/>
                    <a:pt x="2318" y="9880"/>
                  </a:cubicBezTo>
                  <a:cubicBezTo>
                    <a:pt x="2282" y="9652"/>
                    <a:pt x="2236" y="9388"/>
                    <a:pt x="2236" y="9078"/>
                  </a:cubicBezTo>
                  <a:cubicBezTo>
                    <a:pt x="2199" y="8704"/>
                    <a:pt x="2199" y="8284"/>
                    <a:pt x="2199" y="7828"/>
                  </a:cubicBezTo>
                  <a:lnTo>
                    <a:pt x="2282" y="7828"/>
                  </a:lnTo>
                  <a:cubicBezTo>
                    <a:pt x="2355" y="7828"/>
                    <a:pt x="2427" y="7828"/>
                    <a:pt x="2510" y="7791"/>
                  </a:cubicBezTo>
                  <a:cubicBezTo>
                    <a:pt x="2619" y="7791"/>
                    <a:pt x="2774" y="7709"/>
                    <a:pt x="2884" y="7636"/>
                  </a:cubicBezTo>
                  <a:cubicBezTo>
                    <a:pt x="3148" y="7527"/>
                    <a:pt x="3376" y="7335"/>
                    <a:pt x="3650" y="7107"/>
                  </a:cubicBezTo>
                  <a:cubicBezTo>
                    <a:pt x="3796" y="6952"/>
                    <a:pt x="3914" y="6797"/>
                    <a:pt x="4060" y="6615"/>
                  </a:cubicBezTo>
                  <a:cubicBezTo>
                    <a:pt x="4143" y="6532"/>
                    <a:pt x="4216" y="6459"/>
                    <a:pt x="4252" y="6387"/>
                  </a:cubicBezTo>
                  <a:cubicBezTo>
                    <a:pt x="4289" y="6304"/>
                    <a:pt x="4334" y="6268"/>
                    <a:pt x="4371" y="6231"/>
                  </a:cubicBezTo>
                  <a:lnTo>
                    <a:pt x="4407" y="6158"/>
                  </a:lnTo>
                  <a:lnTo>
                    <a:pt x="4407" y="6113"/>
                  </a:lnTo>
                  <a:lnTo>
                    <a:pt x="4407" y="6076"/>
                  </a:lnTo>
                  <a:lnTo>
                    <a:pt x="4289" y="6076"/>
                  </a:lnTo>
                  <a:cubicBezTo>
                    <a:pt x="4252" y="6158"/>
                    <a:pt x="4216" y="6195"/>
                    <a:pt x="4179" y="6231"/>
                  </a:cubicBezTo>
                  <a:lnTo>
                    <a:pt x="4143" y="6304"/>
                  </a:lnTo>
                  <a:cubicBezTo>
                    <a:pt x="4060" y="6387"/>
                    <a:pt x="4024" y="6459"/>
                    <a:pt x="3951" y="6532"/>
                  </a:cubicBezTo>
                  <a:cubicBezTo>
                    <a:pt x="3796" y="6724"/>
                    <a:pt x="3650" y="6879"/>
                    <a:pt x="3495" y="7025"/>
                  </a:cubicBezTo>
                  <a:cubicBezTo>
                    <a:pt x="3267" y="7253"/>
                    <a:pt x="3075" y="7408"/>
                    <a:pt x="2847" y="7527"/>
                  </a:cubicBezTo>
                  <a:cubicBezTo>
                    <a:pt x="2738" y="7600"/>
                    <a:pt x="2619" y="7636"/>
                    <a:pt x="2510" y="7673"/>
                  </a:cubicBezTo>
                  <a:cubicBezTo>
                    <a:pt x="2427" y="7709"/>
                    <a:pt x="2355" y="7709"/>
                    <a:pt x="2236" y="7709"/>
                  </a:cubicBezTo>
                  <a:lnTo>
                    <a:pt x="2199" y="7709"/>
                  </a:lnTo>
                  <a:cubicBezTo>
                    <a:pt x="2199" y="6952"/>
                    <a:pt x="2282" y="6195"/>
                    <a:pt x="2355" y="5547"/>
                  </a:cubicBezTo>
                  <a:cubicBezTo>
                    <a:pt x="2427" y="5584"/>
                    <a:pt x="2510" y="5584"/>
                    <a:pt x="2546" y="5584"/>
                  </a:cubicBezTo>
                  <a:cubicBezTo>
                    <a:pt x="2619" y="5584"/>
                    <a:pt x="2692" y="5584"/>
                    <a:pt x="2774" y="5547"/>
                  </a:cubicBezTo>
                  <a:cubicBezTo>
                    <a:pt x="2884" y="5547"/>
                    <a:pt x="3002" y="5511"/>
                    <a:pt x="3148" y="5474"/>
                  </a:cubicBezTo>
                  <a:cubicBezTo>
                    <a:pt x="3267" y="5429"/>
                    <a:pt x="3422" y="5392"/>
                    <a:pt x="3531" y="5319"/>
                  </a:cubicBezTo>
                  <a:cubicBezTo>
                    <a:pt x="3604" y="5283"/>
                    <a:pt x="3723" y="5246"/>
                    <a:pt x="3878" y="5164"/>
                  </a:cubicBezTo>
                  <a:cubicBezTo>
                    <a:pt x="3987" y="5091"/>
                    <a:pt x="4060" y="5018"/>
                    <a:pt x="4179" y="4936"/>
                  </a:cubicBezTo>
                  <a:cubicBezTo>
                    <a:pt x="4407" y="4790"/>
                    <a:pt x="4599" y="4635"/>
                    <a:pt x="4790" y="4407"/>
                  </a:cubicBezTo>
                  <a:cubicBezTo>
                    <a:pt x="4863" y="4334"/>
                    <a:pt x="4936" y="4215"/>
                    <a:pt x="5018" y="4142"/>
                  </a:cubicBezTo>
                  <a:cubicBezTo>
                    <a:pt x="5055" y="4106"/>
                    <a:pt x="5091" y="4024"/>
                    <a:pt x="5128" y="3987"/>
                  </a:cubicBezTo>
                  <a:cubicBezTo>
                    <a:pt x="5128" y="3951"/>
                    <a:pt x="5164" y="3951"/>
                    <a:pt x="5164" y="3914"/>
                  </a:cubicBezTo>
                  <a:lnTo>
                    <a:pt x="5201" y="3878"/>
                  </a:lnTo>
                  <a:lnTo>
                    <a:pt x="5201" y="3832"/>
                  </a:lnTo>
                  <a:cubicBezTo>
                    <a:pt x="5201" y="3832"/>
                    <a:pt x="5246" y="3796"/>
                    <a:pt x="5201" y="3796"/>
                  </a:cubicBezTo>
                  <a:lnTo>
                    <a:pt x="5201" y="3759"/>
                  </a:lnTo>
                  <a:lnTo>
                    <a:pt x="5091" y="3759"/>
                  </a:lnTo>
                  <a:lnTo>
                    <a:pt x="5018" y="3878"/>
                  </a:lnTo>
                  <a:lnTo>
                    <a:pt x="4973" y="3914"/>
                  </a:lnTo>
                  <a:lnTo>
                    <a:pt x="4936" y="3951"/>
                  </a:lnTo>
                  <a:lnTo>
                    <a:pt x="4936" y="3987"/>
                  </a:lnTo>
                  <a:cubicBezTo>
                    <a:pt x="4900" y="4024"/>
                    <a:pt x="4863" y="4024"/>
                    <a:pt x="4863" y="4060"/>
                  </a:cubicBezTo>
                  <a:cubicBezTo>
                    <a:pt x="4745" y="4179"/>
                    <a:pt x="4635" y="4288"/>
                    <a:pt x="4562" y="4370"/>
                  </a:cubicBezTo>
                  <a:cubicBezTo>
                    <a:pt x="4289" y="4671"/>
                    <a:pt x="3987" y="4900"/>
                    <a:pt x="3686" y="5055"/>
                  </a:cubicBezTo>
                  <a:cubicBezTo>
                    <a:pt x="3568" y="5128"/>
                    <a:pt x="3458" y="5201"/>
                    <a:pt x="3340" y="5246"/>
                  </a:cubicBezTo>
                  <a:cubicBezTo>
                    <a:pt x="3230" y="5283"/>
                    <a:pt x="3112" y="5319"/>
                    <a:pt x="3002" y="5356"/>
                  </a:cubicBezTo>
                  <a:cubicBezTo>
                    <a:pt x="2811" y="5392"/>
                    <a:pt x="2692" y="5429"/>
                    <a:pt x="2583" y="5429"/>
                  </a:cubicBezTo>
                  <a:lnTo>
                    <a:pt x="2355" y="5429"/>
                  </a:lnTo>
                  <a:cubicBezTo>
                    <a:pt x="2391" y="5164"/>
                    <a:pt x="2391" y="4900"/>
                    <a:pt x="2427" y="4671"/>
                  </a:cubicBezTo>
                  <a:lnTo>
                    <a:pt x="2427" y="4562"/>
                  </a:lnTo>
                  <a:lnTo>
                    <a:pt x="2464" y="4562"/>
                  </a:lnTo>
                  <a:cubicBezTo>
                    <a:pt x="2464" y="4288"/>
                    <a:pt x="2510" y="4024"/>
                    <a:pt x="2546" y="3759"/>
                  </a:cubicBezTo>
                  <a:lnTo>
                    <a:pt x="2546" y="3604"/>
                  </a:lnTo>
                  <a:cubicBezTo>
                    <a:pt x="2583" y="3495"/>
                    <a:pt x="2583" y="3376"/>
                    <a:pt x="2583" y="3303"/>
                  </a:cubicBezTo>
                  <a:lnTo>
                    <a:pt x="2583" y="3267"/>
                  </a:lnTo>
                  <a:lnTo>
                    <a:pt x="2619" y="3267"/>
                  </a:lnTo>
                  <a:cubicBezTo>
                    <a:pt x="2656" y="3267"/>
                    <a:pt x="2692" y="3267"/>
                    <a:pt x="2738" y="3230"/>
                  </a:cubicBezTo>
                  <a:cubicBezTo>
                    <a:pt x="2774" y="3230"/>
                    <a:pt x="2847" y="3194"/>
                    <a:pt x="2884" y="3148"/>
                  </a:cubicBezTo>
                  <a:cubicBezTo>
                    <a:pt x="3039" y="3111"/>
                    <a:pt x="3112" y="3002"/>
                    <a:pt x="3194" y="2920"/>
                  </a:cubicBezTo>
                  <a:cubicBezTo>
                    <a:pt x="3267" y="2847"/>
                    <a:pt x="3340" y="2737"/>
                    <a:pt x="3422" y="2582"/>
                  </a:cubicBezTo>
                  <a:cubicBezTo>
                    <a:pt x="3495" y="2509"/>
                    <a:pt x="3568" y="2391"/>
                    <a:pt x="3604" y="2281"/>
                  </a:cubicBezTo>
                  <a:lnTo>
                    <a:pt x="3604" y="2236"/>
                  </a:lnTo>
                  <a:lnTo>
                    <a:pt x="3650" y="2163"/>
                  </a:lnTo>
                  <a:lnTo>
                    <a:pt x="3650" y="2126"/>
                  </a:lnTo>
                  <a:cubicBezTo>
                    <a:pt x="3650" y="2126"/>
                    <a:pt x="3650" y="2090"/>
                    <a:pt x="3604" y="2090"/>
                  </a:cubicBezTo>
                  <a:cubicBezTo>
                    <a:pt x="3568" y="2090"/>
                    <a:pt x="3531" y="2090"/>
                    <a:pt x="3531" y="2126"/>
                  </a:cubicBezTo>
                  <a:cubicBezTo>
                    <a:pt x="3495" y="2199"/>
                    <a:pt x="3458" y="2281"/>
                    <a:pt x="3422" y="2318"/>
                  </a:cubicBezTo>
                  <a:lnTo>
                    <a:pt x="3422" y="2354"/>
                  </a:lnTo>
                  <a:lnTo>
                    <a:pt x="3376" y="2391"/>
                  </a:lnTo>
                  <a:cubicBezTo>
                    <a:pt x="3267" y="2546"/>
                    <a:pt x="3148" y="2774"/>
                    <a:pt x="3002" y="2920"/>
                  </a:cubicBezTo>
                  <a:cubicBezTo>
                    <a:pt x="2920" y="3002"/>
                    <a:pt x="2884" y="3039"/>
                    <a:pt x="2811" y="3075"/>
                  </a:cubicBezTo>
                  <a:cubicBezTo>
                    <a:pt x="2774" y="3075"/>
                    <a:pt x="2738" y="3111"/>
                    <a:pt x="2692" y="3111"/>
                  </a:cubicBezTo>
                  <a:lnTo>
                    <a:pt x="2619" y="3111"/>
                  </a:lnTo>
                  <a:lnTo>
                    <a:pt x="2656" y="2883"/>
                  </a:lnTo>
                  <a:lnTo>
                    <a:pt x="2656" y="2810"/>
                  </a:lnTo>
                  <a:cubicBezTo>
                    <a:pt x="2738" y="2354"/>
                    <a:pt x="2811" y="1862"/>
                    <a:pt x="2920" y="1406"/>
                  </a:cubicBezTo>
                  <a:lnTo>
                    <a:pt x="2966" y="1369"/>
                  </a:lnTo>
                  <a:cubicBezTo>
                    <a:pt x="3002" y="1369"/>
                    <a:pt x="3039" y="1369"/>
                    <a:pt x="3112" y="1323"/>
                  </a:cubicBezTo>
                  <a:cubicBezTo>
                    <a:pt x="3148" y="1323"/>
                    <a:pt x="3194" y="1287"/>
                    <a:pt x="3230" y="1250"/>
                  </a:cubicBezTo>
                  <a:cubicBezTo>
                    <a:pt x="3303" y="1177"/>
                    <a:pt x="3340" y="1095"/>
                    <a:pt x="3422" y="986"/>
                  </a:cubicBezTo>
                  <a:cubicBezTo>
                    <a:pt x="3495" y="867"/>
                    <a:pt x="3604" y="721"/>
                    <a:pt x="3686" y="530"/>
                  </a:cubicBezTo>
                  <a:lnTo>
                    <a:pt x="3686" y="493"/>
                  </a:lnTo>
                  <a:lnTo>
                    <a:pt x="3650" y="457"/>
                  </a:lnTo>
                  <a:cubicBezTo>
                    <a:pt x="3604" y="457"/>
                    <a:pt x="3568" y="457"/>
                    <a:pt x="3568" y="493"/>
                  </a:cubicBezTo>
                  <a:cubicBezTo>
                    <a:pt x="3531" y="530"/>
                    <a:pt x="3531" y="566"/>
                    <a:pt x="3495" y="603"/>
                  </a:cubicBezTo>
                  <a:cubicBezTo>
                    <a:pt x="3458" y="685"/>
                    <a:pt x="3422" y="758"/>
                    <a:pt x="3376" y="831"/>
                  </a:cubicBezTo>
                  <a:cubicBezTo>
                    <a:pt x="3303" y="986"/>
                    <a:pt x="3230" y="1095"/>
                    <a:pt x="3148" y="1177"/>
                  </a:cubicBezTo>
                  <a:cubicBezTo>
                    <a:pt x="3112" y="1214"/>
                    <a:pt x="3075" y="1250"/>
                    <a:pt x="3039" y="1250"/>
                  </a:cubicBezTo>
                  <a:cubicBezTo>
                    <a:pt x="3002" y="1287"/>
                    <a:pt x="3002" y="1287"/>
                    <a:pt x="2966" y="1287"/>
                  </a:cubicBezTo>
                  <a:lnTo>
                    <a:pt x="2966" y="1250"/>
                  </a:lnTo>
                  <a:cubicBezTo>
                    <a:pt x="2966" y="1141"/>
                    <a:pt x="3002" y="1022"/>
                    <a:pt x="3039" y="913"/>
                  </a:cubicBezTo>
                  <a:lnTo>
                    <a:pt x="3075" y="721"/>
                  </a:lnTo>
                  <a:cubicBezTo>
                    <a:pt x="3148" y="457"/>
                    <a:pt x="3194" y="229"/>
                    <a:pt x="3267" y="37"/>
                  </a:cubicBezTo>
                  <a:cubicBezTo>
                    <a:pt x="3267" y="1"/>
                    <a:pt x="3267" y="1"/>
                    <a:pt x="3230" y="1"/>
                  </a:cubicBezTo>
                  <a:close/>
                </a:path>
              </a:pathLst>
            </a:custGeom>
            <a:solidFill>
              <a:srgbClr val="006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8"/>
            <p:cNvSpPr/>
            <p:nvPr/>
          </p:nvSpPr>
          <p:spPr>
            <a:xfrm>
              <a:off x="8272211" y="3740994"/>
              <a:ext cx="85580" cy="736272"/>
            </a:xfrm>
            <a:custGeom>
              <a:avLst/>
              <a:gdLst/>
              <a:ahLst/>
              <a:cxnLst/>
              <a:rect l="l" t="t" r="r" b="b"/>
              <a:pathLst>
                <a:path w="1369" h="11778" extrusionOk="0">
                  <a:moveTo>
                    <a:pt x="1296" y="1"/>
                  </a:moveTo>
                  <a:lnTo>
                    <a:pt x="1250" y="183"/>
                  </a:lnTo>
                  <a:cubicBezTo>
                    <a:pt x="1177" y="411"/>
                    <a:pt x="1104" y="639"/>
                    <a:pt x="1068" y="867"/>
                  </a:cubicBezTo>
                  <a:cubicBezTo>
                    <a:pt x="1022" y="986"/>
                    <a:pt x="986" y="1141"/>
                    <a:pt x="949" y="1287"/>
                  </a:cubicBezTo>
                  <a:cubicBezTo>
                    <a:pt x="949" y="1323"/>
                    <a:pt x="913" y="1323"/>
                    <a:pt x="913" y="1369"/>
                  </a:cubicBezTo>
                  <a:lnTo>
                    <a:pt x="876" y="1597"/>
                  </a:lnTo>
                  <a:lnTo>
                    <a:pt x="840" y="1707"/>
                  </a:lnTo>
                  <a:cubicBezTo>
                    <a:pt x="721" y="2199"/>
                    <a:pt x="648" y="2582"/>
                    <a:pt x="566" y="2966"/>
                  </a:cubicBezTo>
                  <a:lnTo>
                    <a:pt x="566" y="3075"/>
                  </a:lnTo>
                  <a:lnTo>
                    <a:pt x="529" y="3075"/>
                  </a:lnTo>
                  <a:lnTo>
                    <a:pt x="529" y="3194"/>
                  </a:lnTo>
                  <a:lnTo>
                    <a:pt x="529" y="3230"/>
                  </a:lnTo>
                  <a:cubicBezTo>
                    <a:pt x="493" y="3340"/>
                    <a:pt x="493" y="3458"/>
                    <a:pt x="457" y="3568"/>
                  </a:cubicBezTo>
                  <a:cubicBezTo>
                    <a:pt x="420" y="3796"/>
                    <a:pt x="420" y="3987"/>
                    <a:pt x="384" y="4215"/>
                  </a:cubicBezTo>
                  <a:cubicBezTo>
                    <a:pt x="338" y="4516"/>
                    <a:pt x="301" y="4863"/>
                    <a:pt x="265" y="5164"/>
                  </a:cubicBezTo>
                  <a:lnTo>
                    <a:pt x="228" y="5283"/>
                  </a:lnTo>
                  <a:lnTo>
                    <a:pt x="228" y="5356"/>
                  </a:lnTo>
                  <a:cubicBezTo>
                    <a:pt x="228" y="5392"/>
                    <a:pt x="228" y="5474"/>
                    <a:pt x="192" y="5511"/>
                  </a:cubicBezTo>
                  <a:lnTo>
                    <a:pt x="192" y="5547"/>
                  </a:lnTo>
                  <a:cubicBezTo>
                    <a:pt x="155" y="5848"/>
                    <a:pt x="155" y="6113"/>
                    <a:pt x="110" y="6387"/>
                  </a:cubicBezTo>
                  <a:cubicBezTo>
                    <a:pt x="73" y="6843"/>
                    <a:pt x="37" y="7253"/>
                    <a:pt x="37" y="7636"/>
                  </a:cubicBezTo>
                  <a:lnTo>
                    <a:pt x="0" y="7636"/>
                  </a:lnTo>
                  <a:lnTo>
                    <a:pt x="0" y="7755"/>
                  </a:lnTo>
                  <a:lnTo>
                    <a:pt x="0" y="8622"/>
                  </a:lnTo>
                  <a:cubicBezTo>
                    <a:pt x="37" y="9078"/>
                    <a:pt x="37" y="9461"/>
                    <a:pt x="110" y="9844"/>
                  </a:cubicBezTo>
                  <a:lnTo>
                    <a:pt x="110" y="9990"/>
                  </a:lnTo>
                  <a:cubicBezTo>
                    <a:pt x="192" y="10300"/>
                    <a:pt x="228" y="10565"/>
                    <a:pt x="301" y="10829"/>
                  </a:cubicBezTo>
                  <a:cubicBezTo>
                    <a:pt x="301" y="10902"/>
                    <a:pt x="338" y="10984"/>
                    <a:pt x="384" y="11021"/>
                  </a:cubicBezTo>
                  <a:lnTo>
                    <a:pt x="338" y="11021"/>
                  </a:lnTo>
                  <a:cubicBezTo>
                    <a:pt x="420" y="11249"/>
                    <a:pt x="493" y="11477"/>
                    <a:pt x="612" y="11705"/>
                  </a:cubicBezTo>
                  <a:cubicBezTo>
                    <a:pt x="612" y="11741"/>
                    <a:pt x="648" y="11778"/>
                    <a:pt x="685" y="11778"/>
                  </a:cubicBezTo>
                  <a:lnTo>
                    <a:pt x="794" y="11778"/>
                  </a:lnTo>
                  <a:cubicBezTo>
                    <a:pt x="840" y="11778"/>
                    <a:pt x="840" y="11741"/>
                    <a:pt x="876" y="11705"/>
                  </a:cubicBezTo>
                  <a:lnTo>
                    <a:pt x="876" y="11669"/>
                  </a:lnTo>
                  <a:lnTo>
                    <a:pt x="876" y="11632"/>
                  </a:lnTo>
                  <a:cubicBezTo>
                    <a:pt x="840" y="11513"/>
                    <a:pt x="794" y="11404"/>
                    <a:pt x="758" y="11322"/>
                  </a:cubicBezTo>
                  <a:cubicBezTo>
                    <a:pt x="721" y="11212"/>
                    <a:pt x="685" y="11094"/>
                    <a:pt x="648" y="11021"/>
                  </a:cubicBezTo>
                  <a:cubicBezTo>
                    <a:pt x="648" y="10948"/>
                    <a:pt x="648" y="10902"/>
                    <a:pt x="612" y="10866"/>
                  </a:cubicBezTo>
                  <a:cubicBezTo>
                    <a:pt x="566" y="10720"/>
                    <a:pt x="529" y="10565"/>
                    <a:pt x="493" y="10373"/>
                  </a:cubicBezTo>
                  <a:cubicBezTo>
                    <a:pt x="457" y="10264"/>
                    <a:pt x="457" y="10109"/>
                    <a:pt x="420" y="9990"/>
                  </a:cubicBezTo>
                  <a:lnTo>
                    <a:pt x="457" y="9990"/>
                  </a:lnTo>
                  <a:cubicBezTo>
                    <a:pt x="420" y="9953"/>
                    <a:pt x="420" y="9917"/>
                    <a:pt x="420" y="9880"/>
                  </a:cubicBezTo>
                  <a:cubicBezTo>
                    <a:pt x="384" y="9652"/>
                    <a:pt x="338" y="9388"/>
                    <a:pt x="338" y="9078"/>
                  </a:cubicBezTo>
                  <a:cubicBezTo>
                    <a:pt x="301" y="8704"/>
                    <a:pt x="301" y="8284"/>
                    <a:pt x="301" y="7828"/>
                  </a:cubicBezTo>
                  <a:lnTo>
                    <a:pt x="301" y="7709"/>
                  </a:lnTo>
                  <a:cubicBezTo>
                    <a:pt x="301" y="6952"/>
                    <a:pt x="384" y="6195"/>
                    <a:pt x="457" y="5547"/>
                  </a:cubicBezTo>
                  <a:lnTo>
                    <a:pt x="457" y="5392"/>
                  </a:lnTo>
                  <a:cubicBezTo>
                    <a:pt x="493" y="5164"/>
                    <a:pt x="529" y="4900"/>
                    <a:pt x="529" y="4671"/>
                  </a:cubicBezTo>
                  <a:lnTo>
                    <a:pt x="529" y="4562"/>
                  </a:lnTo>
                  <a:lnTo>
                    <a:pt x="566" y="4562"/>
                  </a:lnTo>
                  <a:cubicBezTo>
                    <a:pt x="566" y="4288"/>
                    <a:pt x="612" y="4024"/>
                    <a:pt x="648" y="3759"/>
                  </a:cubicBezTo>
                  <a:lnTo>
                    <a:pt x="648" y="3604"/>
                  </a:lnTo>
                  <a:cubicBezTo>
                    <a:pt x="685" y="3495"/>
                    <a:pt x="685" y="3376"/>
                    <a:pt x="685" y="3303"/>
                  </a:cubicBezTo>
                  <a:lnTo>
                    <a:pt x="685" y="3267"/>
                  </a:lnTo>
                  <a:lnTo>
                    <a:pt x="721" y="3267"/>
                  </a:lnTo>
                  <a:lnTo>
                    <a:pt x="721" y="3111"/>
                  </a:lnTo>
                  <a:lnTo>
                    <a:pt x="758" y="2883"/>
                  </a:lnTo>
                  <a:lnTo>
                    <a:pt x="758" y="2810"/>
                  </a:lnTo>
                  <a:cubicBezTo>
                    <a:pt x="840" y="2354"/>
                    <a:pt x="913" y="1862"/>
                    <a:pt x="1022" y="1406"/>
                  </a:cubicBezTo>
                  <a:cubicBezTo>
                    <a:pt x="1022" y="1323"/>
                    <a:pt x="1068" y="1250"/>
                    <a:pt x="1068" y="1177"/>
                  </a:cubicBezTo>
                  <a:cubicBezTo>
                    <a:pt x="1104" y="1095"/>
                    <a:pt x="1104" y="986"/>
                    <a:pt x="1141" y="913"/>
                  </a:cubicBezTo>
                  <a:lnTo>
                    <a:pt x="1177" y="721"/>
                  </a:lnTo>
                  <a:cubicBezTo>
                    <a:pt x="1250" y="457"/>
                    <a:pt x="1296" y="229"/>
                    <a:pt x="1369" y="37"/>
                  </a:cubicBezTo>
                  <a:cubicBezTo>
                    <a:pt x="1369" y="1"/>
                    <a:pt x="1369" y="1"/>
                    <a:pt x="1332"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8"/>
            <p:cNvSpPr/>
            <p:nvPr/>
          </p:nvSpPr>
          <p:spPr>
            <a:xfrm>
              <a:off x="8302967" y="3769501"/>
              <a:ext cx="81079" cy="59387"/>
            </a:xfrm>
            <a:custGeom>
              <a:avLst/>
              <a:gdLst/>
              <a:ahLst/>
              <a:cxnLst/>
              <a:rect l="l" t="t" r="r" b="b"/>
              <a:pathLst>
                <a:path w="1297" h="950" extrusionOk="0">
                  <a:moveTo>
                    <a:pt x="1260" y="1"/>
                  </a:moveTo>
                  <a:cubicBezTo>
                    <a:pt x="1214" y="1"/>
                    <a:pt x="1178" y="1"/>
                    <a:pt x="1178" y="37"/>
                  </a:cubicBezTo>
                  <a:cubicBezTo>
                    <a:pt x="1141" y="74"/>
                    <a:pt x="1141" y="110"/>
                    <a:pt x="1105" y="147"/>
                  </a:cubicBezTo>
                  <a:cubicBezTo>
                    <a:pt x="1068" y="229"/>
                    <a:pt x="1032" y="302"/>
                    <a:pt x="986" y="375"/>
                  </a:cubicBezTo>
                  <a:cubicBezTo>
                    <a:pt x="913" y="530"/>
                    <a:pt x="840" y="639"/>
                    <a:pt x="758" y="721"/>
                  </a:cubicBezTo>
                  <a:cubicBezTo>
                    <a:pt x="722" y="758"/>
                    <a:pt x="685" y="794"/>
                    <a:pt x="649" y="794"/>
                  </a:cubicBezTo>
                  <a:cubicBezTo>
                    <a:pt x="612" y="831"/>
                    <a:pt x="612" y="831"/>
                    <a:pt x="576" y="831"/>
                  </a:cubicBezTo>
                  <a:lnTo>
                    <a:pt x="457" y="831"/>
                  </a:lnTo>
                  <a:cubicBezTo>
                    <a:pt x="421" y="831"/>
                    <a:pt x="421" y="831"/>
                    <a:pt x="384" y="794"/>
                  </a:cubicBezTo>
                  <a:lnTo>
                    <a:pt x="348" y="758"/>
                  </a:lnTo>
                  <a:cubicBezTo>
                    <a:pt x="302" y="685"/>
                    <a:pt x="266" y="603"/>
                    <a:pt x="229" y="530"/>
                  </a:cubicBezTo>
                  <a:cubicBezTo>
                    <a:pt x="193" y="411"/>
                    <a:pt x="156" y="302"/>
                    <a:pt x="156" y="265"/>
                  </a:cubicBezTo>
                  <a:lnTo>
                    <a:pt x="120" y="229"/>
                  </a:lnTo>
                  <a:cubicBezTo>
                    <a:pt x="120" y="147"/>
                    <a:pt x="120" y="110"/>
                    <a:pt x="74" y="74"/>
                  </a:cubicBezTo>
                  <a:cubicBezTo>
                    <a:pt x="74" y="37"/>
                    <a:pt x="74" y="37"/>
                    <a:pt x="37" y="37"/>
                  </a:cubicBezTo>
                  <a:lnTo>
                    <a:pt x="1" y="74"/>
                  </a:lnTo>
                  <a:cubicBezTo>
                    <a:pt x="37" y="110"/>
                    <a:pt x="37" y="183"/>
                    <a:pt x="74" y="229"/>
                  </a:cubicBezTo>
                  <a:lnTo>
                    <a:pt x="74" y="338"/>
                  </a:lnTo>
                  <a:cubicBezTo>
                    <a:pt x="120" y="457"/>
                    <a:pt x="156" y="566"/>
                    <a:pt x="193" y="639"/>
                  </a:cubicBezTo>
                  <a:cubicBezTo>
                    <a:pt x="229" y="685"/>
                    <a:pt x="229" y="758"/>
                    <a:pt x="266" y="794"/>
                  </a:cubicBezTo>
                  <a:cubicBezTo>
                    <a:pt x="302" y="831"/>
                    <a:pt x="302" y="867"/>
                    <a:pt x="348" y="867"/>
                  </a:cubicBezTo>
                  <a:cubicBezTo>
                    <a:pt x="384" y="867"/>
                    <a:pt x="384" y="913"/>
                    <a:pt x="384" y="913"/>
                  </a:cubicBezTo>
                  <a:lnTo>
                    <a:pt x="421" y="913"/>
                  </a:lnTo>
                  <a:lnTo>
                    <a:pt x="457" y="950"/>
                  </a:lnTo>
                  <a:lnTo>
                    <a:pt x="530" y="950"/>
                  </a:lnTo>
                  <a:lnTo>
                    <a:pt x="576" y="913"/>
                  </a:lnTo>
                  <a:cubicBezTo>
                    <a:pt x="612" y="913"/>
                    <a:pt x="649" y="913"/>
                    <a:pt x="722" y="867"/>
                  </a:cubicBezTo>
                  <a:cubicBezTo>
                    <a:pt x="758" y="867"/>
                    <a:pt x="804" y="831"/>
                    <a:pt x="840" y="794"/>
                  </a:cubicBezTo>
                  <a:cubicBezTo>
                    <a:pt x="913" y="721"/>
                    <a:pt x="950" y="639"/>
                    <a:pt x="1032" y="530"/>
                  </a:cubicBezTo>
                  <a:cubicBezTo>
                    <a:pt x="1105" y="411"/>
                    <a:pt x="1214" y="265"/>
                    <a:pt x="1296" y="74"/>
                  </a:cubicBezTo>
                  <a:lnTo>
                    <a:pt x="1296" y="37"/>
                  </a:lnTo>
                  <a:lnTo>
                    <a:pt x="1260"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8"/>
            <p:cNvSpPr/>
            <p:nvPr/>
          </p:nvSpPr>
          <p:spPr>
            <a:xfrm>
              <a:off x="8269898" y="3871588"/>
              <a:ext cx="111835" cy="73640"/>
            </a:xfrm>
            <a:custGeom>
              <a:avLst/>
              <a:gdLst/>
              <a:ahLst/>
              <a:cxnLst/>
              <a:rect l="l" t="t" r="r" b="b"/>
              <a:pathLst>
                <a:path w="1789" h="1178" extrusionOk="0">
                  <a:moveTo>
                    <a:pt x="1" y="1"/>
                  </a:moveTo>
                  <a:lnTo>
                    <a:pt x="1" y="37"/>
                  </a:lnTo>
                  <a:lnTo>
                    <a:pt x="1" y="74"/>
                  </a:lnTo>
                  <a:cubicBezTo>
                    <a:pt x="37" y="110"/>
                    <a:pt x="37" y="192"/>
                    <a:pt x="74" y="265"/>
                  </a:cubicBezTo>
                  <a:lnTo>
                    <a:pt x="110" y="338"/>
                  </a:lnTo>
                  <a:cubicBezTo>
                    <a:pt x="147" y="493"/>
                    <a:pt x="192" y="603"/>
                    <a:pt x="229" y="721"/>
                  </a:cubicBezTo>
                  <a:cubicBezTo>
                    <a:pt x="265" y="794"/>
                    <a:pt x="338" y="913"/>
                    <a:pt x="421" y="1022"/>
                  </a:cubicBezTo>
                  <a:cubicBezTo>
                    <a:pt x="457" y="1059"/>
                    <a:pt x="494" y="1105"/>
                    <a:pt x="566" y="1105"/>
                  </a:cubicBezTo>
                  <a:lnTo>
                    <a:pt x="566" y="1141"/>
                  </a:lnTo>
                  <a:cubicBezTo>
                    <a:pt x="603" y="1141"/>
                    <a:pt x="649" y="1178"/>
                    <a:pt x="722" y="1178"/>
                  </a:cubicBezTo>
                  <a:lnTo>
                    <a:pt x="758" y="1178"/>
                  </a:lnTo>
                  <a:cubicBezTo>
                    <a:pt x="795" y="1178"/>
                    <a:pt x="831" y="1178"/>
                    <a:pt x="877" y="1141"/>
                  </a:cubicBezTo>
                  <a:cubicBezTo>
                    <a:pt x="913" y="1141"/>
                    <a:pt x="986" y="1105"/>
                    <a:pt x="1023" y="1059"/>
                  </a:cubicBezTo>
                  <a:cubicBezTo>
                    <a:pt x="1178" y="1022"/>
                    <a:pt x="1251" y="913"/>
                    <a:pt x="1333" y="831"/>
                  </a:cubicBezTo>
                  <a:cubicBezTo>
                    <a:pt x="1406" y="758"/>
                    <a:pt x="1479" y="648"/>
                    <a:pt x="1561" y="493"/>
                  </a:cubicBezTo>
                  <a:cubicBezTo>
                    <a:pt x="1634" y="420"/>
                    <a:pt x="1707" y="302"/>
                    <a:pt x="1743" y="192"/>
                  </a:cubicBezTo>
                  <a:lnTo>
                    <a:pt x="1743" y="147"/>
                  </a:lnTo>
                  <a:lnTo>
                    <a:pt x="1789" y="74"/>
                  </a:lnTo>
                  <a:lnTo>
                    <a:pt x="1789" y="37"/>
                  </a:lnTo>
                  <a:cubicBezTo>
                    <a:pt x="1789" y="37"/>
                    <a:pt x="1789" y="1"/>
                    <a:pt x="1743" y="1"/>
                  </a:cubicBezTo>
                  <a:cubicBezTo>
                    <a:pt x="1707" y="1"/>
                    <a:pt x="1670" y="1"/>
                    <a:pt x="1670" y="37"/>
                  </a:cubicBezTo>
                  <a:cubicBezTo>
                    <a:pt x="1634" y="110"/>
                    <a:pt x="1597" y="192"/>
                    <a:pt x="1561" y="229"/>
                  </a:cubicBezTo>
                  <a:lnTo>
                    <a:pt x="1561" y="265"/>
                  </a:lnTo>
                  <a:lnTo>
                    <a:pt x="1515" y="302"/>
                  </a:lnTo>
                  <a:cubicBezTo>
                    <a:pt x="1406" y="457"/>
                    <a:pt x="1287" y="685"/>
                    <a:pt x="1141" y="831"/>
                  </a:cubicBezTo>
                  <a:cubicBezTo>
                    <a:pt x="1059" y="913"/>
                    <a:pt x="1023" y="950"/>
                    <a:pt x="950" y="986"/>
                  </a:cubicBezTo>
                  <a:cubicBezTo>
                    <a:pt x="913" y="986"/>
                    <a:pt x="877" y="1022"/>
                    <a:pt x="831" y="1022"/>
                  </a:cubicBezTo>
                  <a:lnTo>
                    <a:pt x="603" y="1022"/>
                  </a:lnTo>
                  <a:lnTo>
                    <a:pt x="566" y="986"/>
                  </a:lnTo>
                  <a:cubicBezTo>
                    <a:pt x="566" y="986"/>
                    <a:pt x="530" y="986"/>
                    <a:pt x="530" y="950"/>
                  </a:cubicBezTo>
                  <a:cubicBezTo>
                    <a:pt x="494" y="950"/>
                    <a:pt x="457" y="913"/>
                    <a:pt x="421" y="831"/>
                  </a:cubicBezTo>
                  <a:cubicBezTo>
                    <a:pt x="302" y="721"/>
                    <a:pt x="265" y="566"/>
                    <a:pt x="229" y="420"/>
                  </a:cubicBezTo>
                  <a:cubicBezTo>
                    <a:pt x="192" y="338"/>
                    <a:pt x="147" y="265"/>
                    <a:pt x="110" y="192"/>
                  </a:cubicBezTo>
                  <a:lnTo>
                    <a:pt x="110" y="147"/>
                  </a:lnTo>
                  <a:cubicBezTo>
                    <a:pt x="110" y="110"/>
                    <a:pt x="74" y="74"/>
                    <a:pt x="74"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8"/>
            <p:cNvSpPr/>
            <p:nvPr/>
          </p:nvSpPr>
          <p:spPr>
            <a:xfrm>
              <a:off x="8179253" y="3961735"/>
              <a:ext cx="302310" cy="128338"/>
            </a:xfrm>
            <a:custGeom>
              <a:avLst/>
              <a:gdLst/>
              <a:ahLst/>
              <a:cxnLst/>
              <a:rect l="l" t="t" r="r" b="b"/>
              <a:pathLst>
                <a:path w="4836" h="2053" extrusionOk="0">
                  <a:moveTo>
                    <a:pt x="0" y="0"/>
                  </a:moveTo>
                  <a:lnTo>
                    <a:pt x="0" y="37"/>
                  </a:lnTo>
                  <a:cubicBezTo>
                    <a:pt x="82" y="155"/>
                    <a:pt x="155" y="265"/>
                    <a:pt x="228" y="383"/>
                  </a:cubicBezTo>
                  <a:lnTo>
                    <a:pt x="228" y="456"/>
                  </a:lnTo>
                  <a:lnTo>
                    <a:pt x="274" y="456"/>
                  </a:lnTo>
                  <a:lnTo>
                    <a:pt x="274" y="493"/>
                  </a:lnTo>
                  <a:cubicBezTo>
                    <a:pt x="311" y="575"/>
                    <a:pt x="347" y="648"/>
                    <a:pt x="420" y="684"/>
                  </a:cubicBezTo>
                  <a:cubicBezTo>
                    <a:pt x="575" y="985"/>
                    <a:pt x="730" y="1213"/>
                    <a:pt x="913" y="1405"/>
                  </a:cubicBezTo>
                  <a:cubicBezTo>
                    <a:pt x="995" y="1487"/>
                    <a:pt x="1104" y="1597"/>
                    <a:pt x="1223" y="1670"/>
                  </a:cubicBezTo>
                  <a:cubicBezTo>
                    <a:pt x="1332" y="1788"/>
                    <a:pt x="1451" y="1825"/>
                    <a:pt x="1560" y="1898"/>
                  </a:cubicBezTo>
                  <a:cubicBezTo>
                    <a:pt x="1597" y="1943"/>
                    <a:pt x="1642" y="1943"/>
                    <a:pt x="1679" y="1980"/>
                  </a:cubicBezTo>
                  <a:lnTo>
                    <a:pt x="1715" y="1980"/>
                  </a:lnTo>
                  <a:cubicBezTo>
                    <a:pt x="1788" y="2016"/>
                    <a:pt x="1871" y="2016"/>
                    <a:pt x="1944" y="2016"/>
                  </a:cubicBezTo>
                  <a:cubicBezTo>
                    <a:pt x="2016" y="2053"/>
                    <a:pt x="2099" y="2053"/>
                    <a:pt x="2135" y="2053"/>
                  </a:cubicBezTo>
                  <a:cubicBezTo>
                    <a:pt x="2208" y="2053"/>
                    <a:pt x="2281" y="2053"/>
                    <a:pt x="2363" y="2016"/>
                  </a:cubicBezTo>
                  <a:cubicBezTo>
                    <a:pt x="2473" y="2016"/>
                    <a:pt x="2591" y="1980"/>
                    <a:pt x="2737" y="1943"/>
                  </a:cubicBezTo>
                  <a:cubicBezTo>
                    <a:pt x="2856" y="1898"/>
                    <a:pt x="3011" y="1861"/>
                    <a:pt x="3120" y="1788"/>
                  </a:cubicBezTo>
                  <a:cubicBezTo>
                    <a:pt x="3193" y="1752"/>
                    <a:pt x="3312" y="1715"/>
                    <a:pt x="3467" y="1633"/>
                  </a:cubicBezTo>
                  <a:cubicBezTo>
                    <a:pt x="3576" y="1560"/>
                    <a:pt x="3649" y="1487"/>
                    <a:pt x="3768" y="1405"/>
                  </a:cubicBezTo>
                  <a:cubicBezTo>
                    <a:pt x="3996" y="1259"/>
                    <a:pt x="4188" y="1104"/>
                    <a:pt x="4379" y="876"/>
                  </a:cubicBezTo>
                  <a:cubicBezTo>
                    <a:pt x="4452" y="803"/>
                    <a:pt x="4525" y="684"/>
                    <a:pt x="4607" y="611"/>
                  </a:cubicBezTo>
                  <a:cubicBezTo>
                    <a:pt x="4644" y="575"/>
                    <a:pt x="4680" y="493"/>
                    <a:pt x="4717" y="456"/>
                  </a:cubicBezTo>
                  <a:cubicBezTo>
                    <a:pt x="4717" y="420"/>
                    <a:pt x="4753" y="420"/>
                    <a:pt x="4753" y="383"/>
                  </a:cubicBezTo>
                  <a:lnTo>
                    <a:pt x="4790" y="347"/>
                  </a:lnTo>
                  <a:lnTo>
                    <a:pt x="4790" y="301"/>
                  </a:lnTo>
                  <a:cubicBezTo>
                    <a:pt x="4790" y="301"/>
                    <a:pt x="4835" y="265"/>
                    <a:pt x="4790" y="265"/>
                  </a:cubicBezTo>
                  <a:lnTo>
                    <a:pt x="4790" y="228"/>
                  </a:lnTo>
                  <a:lnTo>
                    <a:pt x="4680" y="228"/>
                  </a:lnTo>
                  <a:lnTo>
                    <a:pt x="4607" y="347"/>
                  </a:lnTo>
                  <a:lnTo>
                    <a:pt x="4562" y="383"/>
                  </a:lnTo>
                  <a:lnTo>
                    <a:pt x="4525" y="420"/>
                  </a:lnTo>
                  <a:lnTo>
                    <a:pt x="4525" y="456"/>
                  </a:lnTo>
                  <a:cubicBezTo>
                    <a:pt x="4489" y="493"/>
                    <a:pt x="4452" y="493"/>
                    <a:pt x="4452" y="529"/>
                  </a:cubicBezTo>
                  <a:cubicBezTo>
                    <a:pt x="4334" y="648"/>
                    <a:pt x="4224" y="757"/>
                    <a:pt x="4151" y="839"/>
                  </a:cubicBezTo>
                  <a:cubicBezTo>
                    <a:pt x="3878" y="1140"/>
                    <a:pt x="3576" y="1369"/>
                    <a:pt x="3275" y="1524"/>
                  </a:cubicBezTo>
                  <a:cubicBezTo>
                    <a:pt x="3157" y="1597"/>
                    <a:pt x="3047" y="1670"/>
                    <a:pt x="2929" y="1715"/>
                  </a:cubicBezTo>
                  <a:cubicBezTo>
                    <a:pt x="2819" y="1752"/>
                    <a:pt x="2701" y="1788"/>
                    <a:pt x="2591" y="1825"/>
                  </a:cubicBezTo>
                  <a:cubicBezTo>
                    <a:pt x="2400" y="1861"/>
                    <a:pt x="2281" y="1898"/>
                    <a:pt x="2172" y="1898"/>
                  </a:cubicBezTo>
                  <a:lnTo>
                    <a:pt x="1871" y="1898"/>
                  </a:lnTo>
                  <a:lnTo>
                    <a:pt x="1871" y="1861"/>
                  </a:lnTo>
                  <a:cubicBezTo>
                    <a:pt x="1788" y="1861"/>
                    <a:pt x="1752" y="1861"/>
                    <a:pt x="1715" y="1825"/>
                  </a:cubicBezTo>
                  <a:cubicBezTo>
                    <a:pt x="1679" y="1825"/>
                    <a:pt x="1597" y="1825"/>
                    <a:pt x="1560" y="1788"/>
                  </a:cubicBezTo>
                  <a:cubicBezTo>
                    <a:pt x="1487" y="1752"/>
                    <a:pt x="1451" y="1715"/>
                    <a:pt x="1369" y="1715"/>
                  </a:cubicBezTo>
                  <a:cubicBezTo>
                    <a:pt x="1332" y="1670"/>
                    <a:pt x="1259" y="1597"/>
                    <a:pt x="1186" y="1560"/>
                  </a:cubicBezTo>
                  <a:cubicBezTo>
                    <a:pt x="1031" y="1405"/>
                    <a:pt x="840" y="1213"/>
                    <a:pt x="648" y="949"/>
                  </a:cubicBezTo>
                  <a:cubicBezTo>
                    <a:pt x="575" y="839"/>
                    <a:pt x="457" y="648"/>
                    <a:pt x="347" y="493"/>
                  </a:cubicBezTo>
                  <a:cubicBezTo>
                    <a:pt x="311" y="420"/>
                    <a:pt x="274" y="347"/>
                    <a:pt x="228" y="265"/>
                  </a:cubicBezTo>
                  <a:cubicBezTo>
                    <a:pt x="155" y="192"/>
                    <a:pt x="119" y="119"/>
                    <a:pt x="46"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8"/>
            <p:cNvSpPr/>
            <p:nvPr/>
          </p:nvSpPr>
          <p:spPr>
            <a:xfrm>
              <a:off x="8217449" y="4120837"/>
              <a:ext cx="211667" cy="109522"/>
            </a:xfrm>
            <a:custGeom>
              <a:avLst/>
              <a:gdLst/>
              <a:ahLst/>
              <a:cxnLst/>
              <a:rect l="l" t="t" r="r" b="b"/>
              <a:pathLst>
                <a:path w="3386" h="1752" extrusionOk="0">
                  <a:moveTo>
                    <a:pt x="3267" y="0"/>
                  </a:moveTo>
                  <a:cubicBezTo>
                    <a:pt x="3230" y="82"/>
                    <a:pt x="3194" y="119"/>
                    <a:pt x="3157" y="155"/>
                  </a:cubicBezTo>
                  <a:lnTo>
                    <a:pt x="3121" y="228"/>
                  </a:lnTo>
                  <a:cubicBezTo>
                    <a:pt x="3038" y="311"/>
                    <a:pt x="3002" y="383"/>
                    <a:pt x="2929" y="456"/>
                  </a:cubicBezTo>
                  <a:cubicBezTo>
                    <a:pt x="2774" y="648"/>
                    <a:pt x="2628" y="803"/>
                    <a:pt x="2473" y="949"/>
                  </a:cubicBezTo>
                  <a:cubicBezTo>
                    <a:pt x="2245" y="1177"/>
                    <a:pt x="2053" y="1332"/>
                    <a:pt x="1825" y="1451"/>
                  </a:cubicBezTo>
                  <a:cubicBezTo>
                    <a:pt x="1716" y="1524"/>
                    <a:pt x="1597" y="1560"/>
                    <a:pt x="1488" y="1597"/>
                  </a:cubicBezTo>
                  <a:cubicBezTo>
                    <a:pt x="1405" y="1633"/>
                    <a:pt x="1333" y="1633"/>
                    <a:pt x="1214" y="1633"/>
                  </a:cubicBezTo>
                  <a:lnTo>
                    <a:pt x="1104" y="1633"/>
                  </a:lnTo>
                  <a:cubicBezTo>
                    <a:pt x="1031" y="1633"/>
                    <a:pt x="949" y="1597"/>
                    <a:pt x="913" y="1560"/>
                  </a:cubicBezTo>
                  <a:lnTo>
                    <a:pt x="876" y="1560"/>
                  </a:lnTo>
                  <a:cubicBezTo>
                    <a:pt x="803" y="1524"/>
                    <a:pt x="721" y="1451"/>
                    <a:pt x="648" y="1405"/>
                  </a:cubicBezTo>
                  <a:cubicBezTo>
                    <a:pt x="530" y="1296"/>
                    <a:pt x="384" y="1177"/>
                    <a:pt x="302" y="1031"/>
                  </a:cubicBezTo>
                  <a:cubicBezTo>
                    <a:pt x="192" y="876"/>
                    <a:pt x="119" y="767"/>
                    <a:pt x="74" y="648"/>
                  </a:cubicBezTo>
                  <a:cubicBezTo>
                    <a:pt x="74" y="612"/>
                    <a:pt x="74" y="612"/>
                    <a:pt x="37" y="575"/>
                  </a:cubicBezTo>
                  <a:lnTo>
                    <a:pt x="37" y="539"/>
                  </a:lnTo>
                  <a:lnTo>
                    <a:pt x="1" y="575"/>
                  </a:lnTo>
                  <a:cubicBezTo>
                    <a:pt x="37" y="685"/>
                    <a:pt x="74" y="767"/>
                    <a:pt x="156" y="913"/>
                  </a:cubicBezTo>
                  <a:cubicBezTo>
                    <a:pt x="192" y="1031"/>
                    <a:pt x="302" y="1141"/>
                    <a:pt x="384" y="1259"/>
                  </a:cubicBezTo>
                  <a:cubicBezTo>
                    <a:pt x="493" y="1369"/>
                    <a:pt x="612" y="1487"/>
                    <a:pt x="721" y="1560"/>
                  </a:cubicBezTo>
                  <a:cubicBezTo>
                    <a:pt x="803" y="1597"/>
                    <a:pt x="840" y="1633"/>
                    <a:pt x="876" y="1679"/>
                  </a:cubicBezTo>
                  <a:cubicBezTo>
                    <a:pt x="949" y="1715"/>
                    <a:pt x="1031" y="1715"/>
                    <a:pt x="1104" y="1752"/>
                  </a:cubicBezTo>
                  <a:lnTo>
                    <a:pt x="1260" y="1752"/>
                  </a:lnTo>
                  <a:cubicBezTo>
                    <a:pt x="1333" y="1752"/>
                    <a:pt x="1405" y="1752"/>
                    <a:pt x="1488" y="1715"/>
                  </a:cubicBezTo>
                  <a:cubicBezTo>
                    <a:pt x="1597" y="1715"/>
                    <a:pt x="1752" y="1633"/>
                    <a:pt x="1862" y="1560"/>
                  </a:cubicBezTo>
                  <a:cubicBezTo>
                    <a:pt x="2126" y="1451"/>
                    <a:pt x="2354" y="1259"/>
                    <a:pt x="2628" y="1031"/>
                  </a:cubicBezTo>
                  <a:cubicBezTo>
                    <a:pt x="2774" y="876"/>
                    <a:pt x="2892" y="721"/>
                    <a:pt x="3038" y="539"/>
                  </a:cubicBezTo>
                  <a:cubicBezTo>
                    <a:pt x="3121" y="456"/>
                    <a:pt x="3194" y="383"/>
                    <a:pt x="3230" y="311"/>
                  </a:cubicBezTo>
                  <a:cubicBezTo>
                    <a:pt x="3267" y="228"/>
                    <a:pt x="3312" y="192"/>
                    <a:pt x="3349" y="155"/>
                  </a:cubicBezTo>
                  <a:lnTo>
                    <a:pt x="3385" y="82"/>
                  </a:lnTo>
                  <a:lnTo>
                    <a:pt x="3385" y="37"/>
                  </a:lnTo>
                  <a:lnTo>
                    <a:pt x="338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8"/>
            <p:cNvSpPr/>
            <p:nvPr/>
          </p:nvSpPr>
          <p:spPr>
            <a:xfrm>
              <a:off x="8153560" y="4254307"/>
              <a:ext cx="296622" cy="111210"/>
            </a:xfrm>
            <a:custGeom>
              <a:avLst/>
              <a:gdLst/>
              <a:ahLst/>
              <a:cxnLst/>
              <a:rect l="l" t="t" r="r" b="b"/>
              <a:pathLst>
                <a:path w="4745" h="1779" extrusionOk="0">
                  <a:moveTo>
                    <a:pt x="4672" y="0"/>
                  </a:moveTo>
                  <a:cubicBezTo>
                    <a:pt x="4672" y="0"/>
                    <a:pt x="4635" y="0"/>
                    <a:pt x="4635" y="37"/>
                  </a:cubicBezTo>
                  <a:lnTo>
                    <a:pt x="4599" y="73"/>
                  </a:lnTo>
                  <a:lnTo>
                    <a:pt x="4562" y="110"/>
                  </a:lnTo>
                  <a:lnTo>
                    <a:pt x="4480" y="146"/>
                  </a:lnTo>
                  <a:lnTo>
                    <a:pt x="4444" y="182"/>
                  </a:lnTo>
                  <a:lnTo>
                    <a:pt x="4407" y="228"/>
                  </a:lnTo>
                  <a:cubicBezTo>
                    <a:pt x="4371" y="265"/>
                    <a:pt x="4371" y="301"/>
                    <a:pt x="4334" y="338"/>
                  </a:cubicBezTo>
                  <a:lnTo>
                    <a:pt x="4252" y="374"/>
                  </a:lnTo>
                  <a:cubicBezTo>
                    <a:pt x="4060" y="602"/>
                    <a:pt x="3878" y="757"/>
                    <a:pt x="3686" y="912"/>
                  </a:cubicBezTo>
                  <a:cubicBezTo>
                    <a:pt x="3458" y="1095"/>
                    <a:pt x="3230" y="1286"/>
                    <a:pt x="3039" y="1405"/>
                  </a:cubicBezTo>
                  <a:cubicBezTo>
                    <a:pt x="3002" y="1405"/>
                    <a:pt x="2966" y="1441"/>
                    <a:pt x="2920" y="1441"/>
                  </a:cubicBezTo>
                  <a:cubicBezTo>
                    <a:pt x="2811" y="1514"/>
                    <a:pt x="2692" y="1551"/>
                    <a:pt x="2583" y="1596"/>
                  </a:cubicBezTo>
                  <a:cubicBezTo>
                    <a:pt x="2464" y="1633"/>
                    <a:pt x="2391" y="1633"/>
                    <a:pt x="2318" y="1669"/>
                  </a:cubicBezTo>
                  <a:lnTo>
                    <a:pt x="2318" y="1633"/>
                  </a:lnTo>
                  <a:cubicBezTo>
                    <a:pt x="2282" y="1669"/>
                    <a:pt x="2236" y="1669"/>
                    <a:pt x="2199" y="1669"/>
                  </a:cubicBezTo>
                  <a:cubicBezTo>
                    <a:pt x="2126" y="1669"/>
                    <a:pt x="2090" y="1669"/>
                    <a:pt x="2008" y="1633"/>
                  </a:cubicBezTo>
                  <a:lnTo>
                    <a:pt x="1971" y="1633"/>
                  </a:lnTo>
                  <a:cubicBezTo>
                    <a:pt x="1862" y="1633"/>
                    <a:pt x="1780" y="1596"/>
                    <a:pt x="1670" y="1551"/>
                  </a:cubicBezTo>
                  <a:cubicBezTo>
                    <a:pt x="1479" y="1441"/>
                    <a:pt x="1324" y="1368"/>
                    <a:pt x="1141" y="1213"/>
                  </a:cubicBezTo>
                  <a:cubicBezTo>
                    <a:pt x="950" y="1022"/>
                    <a:pt x="758" y="830"/>
                    <a:pt x="530" y="602"/>
                  </a:cubicBezTo>
                  <a:cubicBezTo>
                    <a:pt x="411" y="456"/>
                    <a:pt x="302" y="338"/>
                    <a:pt x="183" y="182"/>
                  </a:cubicBezTo>
                  <a:lnTo>
                    <a:pt x="37" y="37"/>
                  </a:lnTo>
                  <a:lnTo>
                    <a:pt x="1" y="37"/>
                  </a:lnTo>
                  <a:lnTo>
                    <a:pt x="1" y="73"/>
                  </a:lnTo>
                  <a:cubicBezTo>
                    <a:pt x="74" y="146"/>
                    <a:pt x="110" y="228"/>
                    <a:pt x="183" y="301"/>
                  </a:cubicBezTo>
                  <a:cubicBezTo>
                    <a:pt x="302" y="411"/>
                    <a:pt x="411" y="566"/>
                    <a:pt x="530" y="684"/>
                  </a:cubicBezTo>
                  <a:cubicBezTo>
                    <a:pt x="758" y="949"/>
                    <a:pt x="986" y="1177"/>
                    <a:pt x="1214" y="1323"/>
                  </a:cubicBezTo>
                  <a:cubicBezTo>
                    <a:pt x="1324" y="1441"/>
                    <a:pt x="1442" y="1514"/>
                    <a:pt x="1552" y="1596"/>
                  </a:cubicBezTo>
                  <a:cubicBezTo>
                    <a:pt x="1707" y="1669"/>
                    <a:pt x="1825" y="1706"/>
                    <a:pt x="1971" y="1742"/>
                  </a:cubicBezTo>
                  <a:lnTo>
                    <a:pt x="2008" y="1779"/>
                  </a:lnTo>
                  <a:lnTo>
                    <a:pt x="2355" y="1779"/>
                  </a:lnTo>
                  <a:cubicBezTo>
                    <a:pt x="2510" y="1742"/>
                    <a:pt x="2656" y="1706"/>
                    <a:pt x="2811" y="1669"/>
                  </a:cubicBezTo>
                  <a:cubicBezTo>
                    <a:pt x="2966" y="1596"/>
                    <a:pt x="3148" y="1514"/>
                    <a:pt x="3376" y="1368"/>
                  </a:cubicBezTo>
                  <a:cubicBezTo>
                    <a:pt x="3531" y="1250"/>
                    <a:pt x="3686" y="1140"/>
                    <a:pt x="3914" y="949"/>
                  </a:cubicBezTo>
                  <a:cubicBezTo>
                    <a:pt x="4060" y="794"/>
                    <a:pt x="4216" y="639"/>
                    <a:pt x="4371" y="529"/>
                  </a:cubicBezTo>
                  <a:cubicBezTo>
                    <a:pt x="4444" y="456"/>
                    <a:pt x="4480" y="374"/>
                    <a:pt x="4562" y="301"/>
                  </a:cubicBezTo>
                  <a:lnTo>
                    <a:pt x="4672" y="182"/>
                  </a:lnTo>
                  <a:cubicBezTo>
                    <a:pt x="4708" y="146"/>
                    <a:pt x="4708" y="110"/>
                    <a:pt x="4745" y="110"/>
                  </a:cubicBezTo>
                  <a:lnTo>
                    <a:pt x="4745" y="73"/>
                  </a:lnTo>
                  <a:lnTo>
                    <a:pt x="474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8"/>
            <p:cNvSpPr/>
            <p:nvPr/>
          </p:nvSpPr>
          <p:spPr>
            <a:xfrm>
              <a:off x="8101111" y="3707360"/>
              <a:ext cx="444339" cy="722582"/>
            </a:xfrm>
            <a:custGeom>
              <a:avLst/>
              <a:gdLst/>
              <a:ahLst/>
              <a:cxnLst/>
              <a:rect l="l" t="t" r="r" b="b"/>
              <a:pathLst>
                <a:path w="7108" h="11559" extrusionOk="0">
                  <a:moveTo>
                    <a:pt x="4297" y="0"/>
                  </a:moveTo>
                  <a:cubicBezTo>
                    <a:pt x="4215" y="0"/>
                    <a:pt x="4179" y="37"/>
                    <a:pt x="4142" y="37"/>
                  </a:cubicBezTo>
                  <a:cubicBezTo>
                    <a:pt x="4033" y="37"/>
                    <a:pt x="3878" y="37"/>
                    <a:pt x="3759" y="119"/>
                  </a:cubicBezTo>
                  <a:cubicBezTo>
                    <a:pt x="3613" y="156"/>
                    <a:pt x="3458" y="192"/>
                    <a:pt x="3349" y="311"/>
                  </a:cubicBezTo>
                  <a:cubicBezTo>
                    <a:pt x="3194" y="384"/>
                    <a:pt x="3075" y="539"/>
                    <a:pt x="2965" y="685"/>
                  </a:cubicBezTo>
                  <a:cubicBezTo>
                    <a:pt x="2892" y="840"/>
                    <a:pt x="2810" y="995"/>
                    <a:pt x="2737" y="1223"/>
                  </a:cubicBezTo>
                  <a:cubicBezTo>
                    <a:pt x="2701" y="1369"/>
                    <a:pt x="2664" y="1524"/>
                    <a:pt x="2619" y="1752"/>
                  </a:cubicBezTo>
                  <a:cubicBezTo>
                    <a:pt x="2582" y="1788"/>
                    <a:pt x="2582" y="1825"/>
                    <a:pt x="2582" y="1907"/>
                  </a:cubicBezTo>
                  <a:lnTo>
                    <a:pt x="2582" y="1944"/>
                  </a:lnTo>
                  <a:cubicBezTo>
                    <a:pt x="2546" y="2053"/>
                    <a:pt x="2546" y="2172"/>
                    <a:pt x="2509" y="2281"/>
                  </a:cubicBezTo>
                  <a:cubicBezTo>
                    <a:pt x="2473" y="2436"/>
                    <a:pt x="2436" y="2546"/>
                    <a:pt x="2391" y="2664"/>
                  </a:cubicBezTo>
                  <a:cubicBezTo>
                    <a:pt x="2354" y="2737"/>
                    <a:pt x="2281" y="2819"/>
                    <a:pt x="2245" y="2856"/>
                  </a:cubicBezTo>
                  <a:cubicBezTo>
                    <a:pt x="2163" y="2929"/>
                    <a:pt x="2090" y="2965"/>
                    <a:pt x="2017" y="3002"/>
                  </a:cubicBezTo>
                  <a:cubicBezTo>
                    <a:pt x="1898" y="3084"/>
                    <a:pt x="1789" y="3157"/>
                    <a:pt x="1597" y="3193"/>
                  </a:cubicBezTo>
                  <a:cubicBezTo>
                    <a:pt x="1561" y="3193"/>
                    <a:pt x="1524" y="3230"/>
                    <a:pt x="1478" y="3230"/>
                  </a:cubicBezTo>
                  <a:lnTo>
                    <a:pt x="1442" y="3230"/>
                  </a:lnTo>
                  <a:lnTo>
                    <a:pt x="1369" y="3275"/>
                  </a:lnTo>
                  <a:cubicBezTo>
                    <a:pt x="1296" y="3275"/>
                    <a:pt x="1214" y="3312"/>
                    <a:pt x="1104" y="3348"/>
                  </a:cubicBezTo>
                  <a:cubicBezTo>
                    <a:pt x="949" y="3385"/>
                    <a:pt x="840" y="3458"/>
                    <a:pt x="685" y="3540"/>
                  </a:cubicBezTo>
                  <a:cubicBezTo>
                    <a:pt x="566" y="3649"/>
                    <a:pt x="457" y="3732"/>
                    <a:pt x="338" y="3841"/>
                  </a:cubicBezTo>
                  <a:cubicBezTo>
                    <a:pt x="265" y="3960"/>
                    <a:pt x="192" y="4106"/>
                    <a:pt x="156" y="4224"/>
                  </a:cubicBezTo>
                  <a:cubicBezTo>
                    <a:pt x="110" y="4525"/>
                    <a:pt x="192" y="4826"/>
                    <a:pt x="384" y="5100"/>
                  </a:cubicBezTo>
                  <a:cubicBezTo>
                    <a:pt x="530" y="5328"/>
                    <a:pt x="721" y="5510"/>
                    <a:pt x="949" y="5702"/>
                  </a:cubicBezTo>
                  <a:lnTo>
                    <a:pt x="986" y="5739"/>
                  </a:lnTo>
                  <a:cubicBezTo>
                    <a:pt x="1141" y="5894"/>
                    <a:pt x="1296" y="6012"/>
                    <a:pt x="1405" y="6195"/>
                  </a:cubicBezTo>
                  <a:cubicBezTo>
                    <a:pt x="1478" y="6277"/>
                    <a:pt x="1524" y="6350"/>
                    <a:pt x="1561" y="6423"/>
                  </a:cubicBezTo>
                  <a:cubicBezTo>
                    <a:pt x="1597" y="6505"/>
                    <a:pt x="1597" y="6614"/>
                    <a:pt x="1597" y="6696"/>
                  </a:cubicBezTo>
                  <a:lnTo>
                    <a:pt x="1597" y="6879"/>
                  </a:lnTo>
                  <a:cubicBezTo>
                    <a:pt x="1597" y="6925"/>
                    <a:pt x="1561" y="6997"/>
                    <a:pt x="1524" y="7070"/>
                  </a:cubicBezTo>
                  <a:cubicBezTo>
                    <a:pt x="1478" y="7107"/>
                    <a:pt x="1405" y="7189"/>
                    <a:pt x="1369" y="7262"/>
                  </a:cubicBezTo>
                  <a:cubicBezTo>
                    <a:pt x="1214" y="7417"/>
                    <a:pt x="1022" y="7527"/>
                    <a:pt x="876" y="7645"/>
                  </a:cubicBezTo>
                  <a:cubicBezTo>
                    <a:pt x="648" y="7791"/>
                    <a:pt x="384" y="7946"/>
                    <a:pt x="229" y="8174"/>
                  </a:cubicBezTo>
                  <a:cubicBezTo>
                    <a:pt x="156" y="8293"/>
                    <a:pt x="74" y="8439"/>
                    <a:pt x="37" y="8557"/>
                  </a:cubicBezTo>
                  <a:cubicBezTo>
                    <a:pt x="1" y="8703"/>
                    <a:pt x="1" y="8895"/>
                    <a:pt x="1" y="9050"/>
                  </a:cubicBezTo>
                  <a:cubicBezTo>
                    <a:pt x="37" y="9205"/>
                    <a:pt x="74" y="9315"/>
                    <a:pt x="192" y="9470"/>
                  </a:cubicBezTo>
                  <a:cubicBezTo>
                    <a:pt x="265" y="9616"/>
                    <a:pt x="338" y="9734"/>
                    <a:pt x="493" y="9889"/>
                  </a:cubicBezTo>
                  <a:cubicBezTo>
                    <a:pt x="648" y="10035"/>
                    <a:pt x="876" y="10190"/>
                    <a:pt x="1104" y="10300"/>
                  </a:cubicBezTo>
                  <a:cubicBezTo>
                    <a:pt x="1250" y="10418"/>
                    <a:pt x="1369" y="10455"/>
                    <a:pt x="1561" y="10574"/>
                  </a:cubicBezTo>
                  <a:lnTo>
                    <a:pt x="1670" y="10610"/>
                  </a:lnTo>
                  <a:cubicBezTo>
                    <a:pt x="2017" y="10756"/>
                    <a:pt x="2436" y="10984"/>
                    <a:pt x="2774" y="11258"/>
                  </a:cubicBezTo>
                  <a:lnTo>
                    <a:pt x="2810" y="11258"/>
                  </a:lnTo>
                  <a:cubicBezTo>
                    <a:pt x="2810" y="11294"/>
                    <a:pt x="2847" y="11331"/>
                    <a:pt x="2892" y="11331"/>
                  </a:cubicBezTo>
                  <a:lnTo>
                    <a:pt x="2774" y="11331"/>
                  </a:lnTo>
                  <a:lnTo>
                    <a:pt x="2701" y="11367"/>
                  </a:lnTo>
                  <a:cubicBezTo>
                    <a:pt x="2664" y="11367"/>
                    <a:pt x="2619" y="11367"/>
                    <a:pt x="2619" y="11404"/>
                  </a:cubicBezTo>
                  <a:cubicBezTo>
                    <a:pt x="2582" y="11404"/>
                    <a:pt x="2582" y="11440"/>
                    <a:pt x="2582" y="11486"/>
                  </a:cubicBezTo>
                  <a:cubicBezTo>
                    <a:pt x="2619" y="11522"/>
                    <a:pt x="2664" y="11559"/>
                    <a:pt x="2701" y="11559"/>
                  </a:cubicBezTo>
                  <a:lnTo>
                    <a:pt x="2737" y="11559"/>
                  </a:lnTo>
                  <a:cubicBezTo>
                    <a:pt x="2847" y="11559"/>
                    <a:pt x="2929" y="11522"/>
                    <a:pt x="3038" y="11522"/>
                  </a:cubicBezTo>
                  <a:lnTo>
                    <a:pt x="3075" y="11559"/>
                  </a:lnTo>
                  <a:lnTo>
                    <a:pt x="3121" y="11559"/>
                  </a:lnTo>
                  <a:cubicBezTo>
                    <a:pt x="3075" y="11522"/>
                    <a:pt x="3038" y="11440"/>
                    <a:pt x="3038" y="11367"/>
                  </a:cubicBezTo>
                  <a:cubicBezTo>
                    <a:pt x="2965" y="11103"/>
                    <a:pt x="2929" y="10802"/>
                    <a:pt x="2847" y="10528"/>
                  </a:cubicBezTo>
                  <a:lnTo>
                    <a:pt x="2810" y="10491"/>
                  </a:lnTo>
                  <a:cubicBezTo>
                    <a:pt x="2664" y="10455"/>
                    <a:pt x="2546" y="10418"/>
                    <a:pt x="2391" y="10345"/>
                  </a:cubicBezTo>
                  <a:cubicBezTo>
                    <a:pt x="2281" y="10263"/>
                    <a:pt x="2163" y="10190"/>
                    <a:pt x="2053" y="10072"/>
                  </a:cubicBezTo>
                  <a:cubicBezTo>
                    <a:pt x="1825" y="9926"/>
                    <a:pt x="1597" y="9698"/>
                    <a:pt x="1369" y="9433"/>
                  </a:cubicBezTo>
                  <a:cubicBezTo>
                    <a:pt x="1250" y="9315"/>
                    <a:pt x="1141" y="9160"/>
                    <a:pt x="1022" y="9050"/>
                  </a:cubicBezTo>
                  <a:cubicBezTo>
                    <a:pt x="949" y="8977"/>
                    <a:pt x="913" y="8895"/>
                    <a:pt x="840" y="8822"/>
                  </a:cubicBezTo>
                  <a:lnTo>
                    <a:pt x="840" y="8786"/>
                  </a:lnTo>
                  <a:lnTo>
                    <a:pt x="840" y="8749"/>
                  </a:lnTo>
                  <a:lnTo>
                    <a:pt x="876" y="8786"/>
                  </a:lnTo>
                  <a:lnTo>
                    <a:pt x="1022" y="8931"/>
                  </a:lnTo>
                  <a:cubicBezTo>
                    <a:pt x="1141" y="9087"/>
                    <a:pt x="1250" y="9205"/>
                    <a:pt x="1369" y="9351"/>
                  </a:cubicBezTo>
                  <a:cubicBezTo>
                    <a:pt x="1597" y="9579"/>
                    <a:pt x="1789" y="9771"/>
                    <a:pt x="1980" y="9962"/>
                  </a:cubicBezTo>
                  <a:cubicBezTo>
                    <a:pt x="2163" y="10117"/>
                    <a:pt x="2318" y="10190"/>
                    <a:pt x="2509" y="10300"/>
                  </a:cubicBezTo>
                  <a:cubicBezTo>
                    <a:pt x="2619" y="10345"/>
                    <a:pt x="2701" y="10382"/>
                    <a:pt x="2810" y="10382"/>
                  </a:cubicBezTo>
                  <a:lnTo>
                    <a:pt x="2847" y="10382"/>
                  </a:lnTo>
                  <a:cubicBezTo>
                    <a:pt x="2774" y="9999"/>
                    <a:pt x="2774" y="9616"/>
                    <a:pt x="2737" y="9160"/>
                  </a:cubicBezTo>
                  <a:lnTo>
                    <a:pt x="2737" y="8293"/>
                  </a:lnTo>
                  <a:cubicBezTo>
                    <a:pt x="2701" y="8247"/>
                    <a:pt x="2664" y="8211"/>
                    <a:pt x="2582" y="8174"/>
                  </a:cubicBezTo>
                  <a:cubicBezTo>
                    <a:pt x="2473" y="8101"/>
                    <a:pt x="2354" y="7983"/>
                    <a:pt x="2245" y="7873"/>
                  </a:cubicBezTo>
                  <a:cubicBezTo>
                    <a:pt x="2163" y="7755"/>
                    <a:pt x="2053" y="7645"/>
                    <a:pt x="2017" y="7527"/>
                  </a:cubicBezTo>
                  <a:cubicBezTo>
                    <a:pt x="1935" y="7381"/>
                    <a:pt x="1898" y="7299"/>
                    <a:pt x="1862" y="7189"/>
                  </a:cubicBezTo>
                  <a:lnTo>
                    <a:pt x="1898" y="7153"/>
                  </a:lnTo>
                  <a:lnTo>
                    <a:pt x="1898" y="7189"/>
                  </a:lnTo>
                  <a:cubicBezTo>
                    <a:pt x="1935" y="7226"/>
                    <a:pt x="1935" y="7226"/>
                    <a:pt x="1935" y="7262"/>
                  </a:cubicBezTo>
                  <a:cubicBezTo>
                    <a:pt x="1980" y="7381"/>
                    <a:pt x="2053" y="7490"/>
                    <a:pt x="2163" y="7645"/>
                  </a:cubicBezTo>
                  <a:cubicBezTo>
                    <a:pt x="2245" y="7791"/>
                    <a:pt x="2391" y="7910"/>
                    <a:pt x="2509" y="8019"/>
                  </a:cubicBezTo>
                  <a:cubicBezTo>
                    <a:pt x="2582" y="8101"/>
                    <a:pt x="2664" y="8138"/>
                    <a:pt x="2774" y="8174"/>
                  </a:cubicBezTo>
                  <a:cubicBezTo>
                    <a:pt x="2774" y="7791"/>
                    <a:pt x="2810" y="7381"/>
                    <a:pt x="2847" y="6925"/>
                  </a:cubicBezTo>
                  <a:cubicBezTo>
                    <a:pt x="2892" y="6651"/>
                    <a:pt x="2892" y="6386"/>
                    <a:pt x="2929" y="6085"/>
                  </a:cubicBezTo>
                  <a:lnTo>
                    <a:pt x="2929" y="6049"/>
                  </a:lnTo>
                  <a:cubicBezTo>
                    <a:pt x="2892" y="6012"/>
                    <a:pt x="2847" y="6012"/>
                    <a:pt x="2810" y="5967"/>
                  </a:cubicBezTo>
                  <a:cubicBezTo>
                    <a:pt x="2701" y="5930"/>
                    <a:pt x="2582" y="5857"/>
                    <a:pt x="2473" y="5739"/>
                  </a:cubicBezTo>
                  <a:cubicBezTo>
                    <a:pt x="2354" y="5666"/>
                    <a:pt x="2245" y="5556"/>
                    <a:pt x="2163" y="5474"/>
                  </a:cubicBezTo>
                  <a:cubicBezTo>
                    <a:pt x="1980" y="5282"/>
                    <a:pt x="1825" y="5054"/>
                    <a:pt x="1670" y="4753"/>
                  </a:cubicBezTo>
                  <a:cubicBezTo>
                    <a:pt x="1597" y="4717"/>
                    <a:pt x="1561" y="4644"/>
                    <a:pt x="1524" y="4562"/>
                  </a:cubicBezTo>
                  <a:lnTo>
                    <a:pt x="1524" y="4525"/>
                  </a:lnTo>
                  <a:lnTo>
                    <a:pt x="1478" y="4525"/>
                  </a:lnTo>
                  <a:lnTo>
                    <a:pt x="1478" y="4452"/>
                  </a:lnTo>
                  <a:cubicBezTo>
                    <a:pt x="1405" y="4334"/>
                    <a:pt x="1332" y="4224"/>
                    <a:pt x="1250" y="4106"/>
                  </a:cubicBezTo>
                  <a:lnTo>
                    <a:pt x="1250" y="4069"/>
                  </a:lnTo>
                  <a:lnTo>
                    <a:pt x="1296" y="4069"/>
                  </a:lnTo>
                  <a:cubicBezTo>
                    <a:pt x="1369" y="4188"/>
                    <a:pt x="1405" y="4261"/>
                    <a:pt x="1478" y="4334"/>
                  </a:cubicBezTo>
                  <a:cubicBezTo>
                    <a:pt x="1524" y="4416"/>
                    <a:pt x="1561" y="4489"/>
                    <a:pt x="1597" y="4562"/>
                  </a:cubicBezTo>
                  <a:cubicBezTo>
                    <a:pt x="1707" y="4717"/>
                    <a:pt x="1825" y="4908"/>
                    <a:pt x="1898" y="5018"/>
                  </a:cubicBezTo>
                  <a:cubicBezTo>
                    <a:pt x="2090" y="5282"/>
                    <a:pt x="2281" y="5474"/>
                    <a:pt x="2436" y="5629"/>
                  </a:cubicBezTo>
                  <a:cubicBezTo>
                    <a:pt x="2509" y="5666"/>
                    <a:pt x="2582" y="5739"/>
                    <a:pt x="2619" y="5784"/>
                  </a:cubicBezTo>
                  <a:cubicBezTo>
                    <a:pt x="2701" y="5784"/>
                    <a:pt x="2737" y="5821"/>
                    <a:pt x="2810" y="5857"/>
                  </a:cubicBezTo>
                  <a:cubicBezTo>
                    <a:pt x="2892" y="5894"/>
                    <a:pt x="2929" y="5894"/>
                    <a:pt x="2965" y="5894"/>
                  </a:cubicBezTo>
                  <a:lnTo>
                    <a:pt x="2965" y="5821"/>
                  </a:lnTo>
                  <a:lnTo>
                    <a:pt x="3002" y="5702"/>
                  </a:lnTo>
                  <a:cubicBezTo>
                    <a:pt x="3038" y="5401"/>
                    <a:pt x="3075" y="5054"/>
                    <a:pt x="3121" y="4753"/>
                  </a:cubicBezTo>
                  <a:cubicBezTo>
                    <a:pt x="3157" y="4525"/>
                    <a:pt x="3157" y="4334"/>
                    <a:pt x="3194" y="4106"/>
                  </a:cubicBezTo>
                  <a:cubicBezTo>
                    <a:pt x="3230" y="3996"/>
                    <a:pt x="3230" y="3878"/>
                    <a:pt x="3266" y="3768"/>
                  </a:cubicBezTo>
                  <a:lnTo>
                    <a:pt x="3266" y="3732"/>
                  </a:lnTo>
                  <a:cubicBezTo>
                    <a:pt x="3194" y="3732"/>
                    <a:pt x="3157" y="3686"/>
                    <a:pt x="3121" y="3649"/>
                  </a:cubicBezTo>
                  <a:cubicBezTo>
                    <a:pt x="3038" y="3540"/>
                    <a:pt x="2965" y="3421"/>
                    <a:pt x="2929" y="3348"/>
                  </a:cubicBezTo>
                  <a:cubicBezTo>
                    <a:pt x="2892" y="3230"/>
                    <a:pt x="2847" y="3120"/>
                    <a:pt x="2810" y="2965"/>
                  </a:cubicBezTo>
                  <a:lnTo>
                    <a:pt x="2774" y="2892"/>
                  </a:lnTo>
                  <a:cubicBezTo>
                    <a:pt x="2737" y="2819"/>
                    <a:pt x="2737" y="2737"/>
                    <a:pt x="2701" y="2701"/>
                  </a:cubicBezTo>
                  <a:lnTo>
                    <a:pt x="2701" y="2664"/>
                  </a:lnTo>
                  <a:lnTo>
                    <a:pt x="2701" y="2628"/>
                  </a:lnTo>
                  <a:lnTo>
                    <a:pt x="2774" y="2628"/>
                  </a:lnTo>
                  <a:cubicBezTo>
                    <a:pt x="2774" y="2701"/>
                    <a:pt x="2810" y="2737"/>
                    <a:pt x="2810" y="2774"/>
                  </a:cubicBezTo>
                  <a:lnTo>
                    <a:pt x="2810" y="2819"/>
                  </a:lnTo>
                  <a:cubicBezTo>
                    <a:pt x="2847" y="2892"/>
                    <a:pt x="2892" y="2965"/>
                    <a:pt x="2929" y="3047"/>
                  </a:cubicBezTo>
                  <a:cubicBezTo>
                    <a:pt x="2965" y="3193"/>
                    <a:pt x="3002" y="3348"/>
                    <a:pt x="3121" y="3458"/>
                  </a:cubicBezTo>
                  <a:cubicBezTo>
                    <a:pt x="3157" y="3540"/>
                    <a:pt x="3194" y="3577"/>
                    <a:pt x="3230" y="3577"/>
                  </a:cubicBezTo>
                  <a:cubicBezTo>
                    <a:pt x="3230" y="3613"/>
                    <a:pt x="3266" y="3613"/>
                    <a:pt x="3303" y="3613"/>
                  </a:cubicBezTo>
                  <a:lnTo>
                    <a:pt x="3303" y="3504"/>
                  </a:lnTo>
                  <a:cubicBezTo>
                    <a:pt x="3385" y="3120"/>
                    <a:pt x="3458" y="2737"/>
                    <a:pt x="3577" y="2245"/>
                  </a:cubicBezTo>
                  <a:lnTo>
                    <a:pt x="3613" y="2135"/>
                  </a:lnTo>
                  <a:lnTo>
                    <a:pt x="3650" y="1907"/>
                  </a:lnTo>
                  <a:lnTo>
                    <a:pt x="3613" y="1907"/>
                  </a:lnTo>
                  <a:cubicBezTo>
                    <a:pt x="3613" y="1907"/>
                    <a:pt x="3613" y="1861"/>
                    <a:pt x="3577" y="1861"/>
                  </a:cubicBezTo>
                  <a:cubicBezTo>
                    <a:pt x="3531" y="1861"/>
                    <a:pt x="3531" y="1825"/>
                    <a:pt x="3495" y="1788"/>
                  </a:cubicBezTo>
                  <a:cubicBezTo>
                    <a:pt x="3458" y="1752"/>
                    <a:pt x="3458" y="1679"/>
                    <a:pt x="3422" y="1633"/>
                  </a:cubicBezTo>
                  <a:cubicBezTo>
                    <a:pt x="3385" y="1560"/>
                    <a:pt x="3349" y="1451"/>
                    <a:pt x="3303" y="1332"/>
                  </a:cubicBezTo>
                  <a:lnTo>
                    <a:pt x="3303" y="1223"/>
                  </a:lnTo>
                  <a:cubicBezTo>
                    <a:pt x="3266" y="1177"/>
                    <a:pt x="3266" y="1104"/>
                    <a:pt x="3230" y="1068"/>
                  </a:cubicBezTo>
                  <a:lnTo>
                    <a:pt x="3266" y="1031"/>
                  </a:lnTo>
                  <a:cubicBezTo>
                    <a:pt x="3303" y="1031"/>
                    <a:pt x="3303" y="1031"/>
                    <a:pt x="3303" y="1068"/>
                  </a:cubicBezTo>
                  <a:cubicBezTo>
                    <a:pt x="3349" y="1104"/>
                    <a:pt x="3349" y="1141"/>
                    <a:pt x="3349" y="1223"/>
                  </a:cubicBezTo>
                  <a:lnTo>
                    <a:pt x="3385" y="1259"/>
                  </a:lnTo>
                  <a:cubicBezTo>
                    <a:pt x="3385" y="1296"/>
                    <a:pt x="3422" y="1405"/>
                    <a:pt x="3458" y="1524"/>
                  </a:cubicBezTo>
                  <a:cubicBezTo>
                    <a:pt x="3495" y="1597"/>
                    <a:pt x="3531" y="1679"/>
                    <a:pt x="3577" y="1752"/>
                  </a:cubicBezTo>
                  <a:lnTo>
                    <a:pt x="3613" y="1788"/>
                  </a:lnTo>
                  <a:cubicBezTo>
                    <a:pt x="3650" y="1825"/>
                    <a:pt x="3650" y="1825"/>
                    <a:pt x="3686" y="1825"/>
                  </a:cubicBezTo>
                  <a:cubicBezTo>
                    <a:pt x="3723" y="1679"/>
                    <a:pt x="3759" y="1524"/>
                    <a:pt x="3805" y="1405"/>
                  </a:cubicBezTo>
                  <a:cubicBezTo>
                    <a:pt x="3841" y="1177"/>
                    <a:pt x="3914" y="949"/>
                    <a:pt x="3987" y="721"/>
                  </a:cubicBezTo>
                  <a:lnTo>
                    <a:pt x="4033" y="539"/>
                  </a:lnTo>
                  <a:lnTo>
                    <a:pt x="4069" y="539"/>
                  </a:lnTo>
                  <a:cubicBezTo>
                    <a:pt x="4106" y="539"/>
                    <a:pt x="4106" y="539"/>
                    <a:pt x="4106" y="575"/>
                  </a:cubicBezTo>
                  <a:cubicBezTo>
                    <a:pt x="4033" y="767"/>
                    <a:pt x="3987" y="995"/>
                    <a:pt x="3914" y="1259"/>
                  </a:cubicBezTo>
                  <a:lnTo>
                    <a:pt x="3878" y="1451"/>
                  </a:lnTo>
                  <a:cubicBezTo>
                    <a:pt x="3841" y="1560"/>
                    <a:pt x="3805" y="1715"/>
                    <a:pt x="3805" y="1825"/>
                  </a:cubicBezTo>
                  <a:cubicBezTo>
                    <a:pt x="3841" y="1825"/>
                    <a:pt x="3841" y="1825"/>
                    <a:pt x="3878" y="1788"/>
                  </a:cubicBezTo>
                  <a:cubicBezTo>
                    <a:pt x="3914" y="1788"/>
                    <a:pt x="3951" y="1752"/>
                    <a:pt x="3987" y="1715"/>
                  </a:cubicBezTo>
                  <a:cubicBezTo>
                    <a:pt x="4069" y="1633"/>
                    <a:pt x="4142" y="1524"/>
                    <a:pt x="4215" y="1369"/>
                  </a:cubicBezTo>
                  <a:cubicBezTo>
                    <a:pt x="4261" y="1296"/>
                    <a:pt x="4297" y="1223"/>
                    <a:pt x="4334" y="1141"/>
                  </a:cubicBezTo>
                  <a:cubicBezTo>
                    <a:pt x="4370" y="1104"/>
                    <a:pt x="4370" y="1068"/>
                    <a:pt x="4407" y="1031"/>
                  </a:cubicBezTo>
                  <a:cubicBezTo>
                    <a:pt x="4407" y="995"/>
                    <a:pt x="4443" y="995"/>
                    <a:pt x="4489" y="995"/>
                  </a:cubicBezTo>
                  <a:lnTo>
                    <a:pt x="4525" y="1031"/>
                  </a:lnTo>
                  <a:lnTo>
                    <a:pt x="4525" y="1068"/>
                  </a:lnTo>
                  <a:cubicBezTo>
                    <a:pt x="4443" y="1259"/>
                    <a:pt x="4334" y="1405"/>
                    <a:pt x="4261" y="1524"/>
                  </a:cubicBezTo>
                  <a:cubicBezTo>
                    <a:pt x="4179" y="1633"/>
                    <a:pt x="4142" y="1715"/>
                    <a:pt x="4069" y="1788"/>
                  </a:cubicBezTo>
                  <a:cubicBezTo>
                    <a:pt x="4033" y="1825"/>
                    <a:pt x="3987" y="1861"/>
                    <a:pt x="3951" y="1861"/>
                  </a:cubicBezTo>
                  <a:cubicBezTo>
                    <a:pt x="3878" y="1907"/>
                    <a:pt x="3841" y="1907"/>
                    <a:pt x="3805" y="1907"/>
                  </a:cubicBezTo>
                  <a:lnTo>
                    <a:pt x="3759" y="1944"/>
                  </a:lnTo>
                  <a:cubicBezTo>
                    <a:pt x="3650" y="2400"/>
                    <a:pt x="3577" y="2892"/>
                    <a:pt x="3495" y="3348"/>
                  </a:cubicBezTo>
                  <a:lnTo>
                    <a:pt x="3495" y="3421"/>
                  </a:lnTo>
                  <a:lnTo>
                    <a:pt x="3458" y="3649"/>
                  </a:lnTo>
                  <a:lnTo>
                    <a:pt x="3531" y="3649"/>
                  </a:lnTo>
                  <a:cubicBezTo>
                    <a:pt x="3577" y="3649"/>
                    <a:pt x="3613" y="3613"/>
                    <a:pt x="3650" y="3613"/>
                  </a:cubicBezTo>
                  <a:cubicBezTo>
                    <a:pt x="3723" y="3577"/>
                    <a:pt x="3759" y="3540"/>
                    <a:pt x="3841" y="3458"/>
                  </a:cubicBezTo>
                  <a:cubicBezTo>
                    <a:pt x="3987" y="3312"/>
                    <a:pt x="4106" y="3084"/>
                    <a:pt x="4215" y="2929"/>
                  </a:cubicBezTo>
                  <a:lnTo>
                    <a:pt x="4261" y="2892"/>
                  </a:lnTo>
                  <a:lnTo>
                    <a:pt x="4261" y="2856"/>
                  </a:lnTo>
                  <a:cubicBezTo>
                    <a:pt x="4297" y="2819"/>
                    <a:pt x="4334" y="2737"/>
                    <a:pt x="4370" y="2664"/>
                  </a:cubicBezTo>
                  <a:cubicBezTo>
                    <a:pt x="4370" y="2628"/>
                    <a:pt x="4407" y="2628"/>
                    <a:pt x="4443" y="2628"/>
                  </a:cubicBezTo>
                  <a:lnTo>
                    <a:pt x="4489" y="2664"/>
                  </a:lnTo>
                  <a:lnTo>
                    <a:pt x="4489" y="2701"/>
                  </a:lnTo>
                  <a:lnTo>
                    <a:pt x="4443" y="2774"/>
                  </a:lnTo>
                  <a:lnTo>
                    <a:pt x="4443" y="2819"/>
                  </a:lnTo>
                  <a:cubicBezTo>
                    <a:pt x="4407" y="2929"/>
                    <a:pt x="4334" y="3047"/>
                    <a:pt x="4261" y="3120"/>
                  </a:cubicBezTo>
                  <a:cubicBezTo>
                    <a:pt x="4179" y="3275"/>
                    <a:pt x="4106" y="3385"/>
                    <a:pt x="4033" y="3458"/>
                  </a:cubicBezTo>
                  <a:cubicBezTo>
                    <a:pt x="3951" y="3540"/>
                    <a:pt x="3878" y="3649"/>
                    <a:pt x="3723" y="3686"/>
                  </a:cubicBezTo>
                  <a:cubicBezTo>
                    <a:pt x="3686" y="3732"/>
                    <a:pt x="3613" y="3768"/>
                    <a:pt x="3577" y="3768"/>
                  </a:cubicBezTo>
                  <a:cubicBezTo>
                    <a:pt x="3531" y="3805"/>
                    <a:pt x="3495" y="3805"/>
                    <a:pt x="3458" y="3805"/>
                  </a:cubicBezTo>
                  <a:lnTo>
                    <a:pt x="3422" y="3805"/>
                  </a:lnTo>
                  <a:lnTo>
                    <a:pt x="3422" y="3841"/>
                  </a:lnTo>
                  <a:cubicBezTo>
                    <a:pt x="3422" y="3914"/>
                    <a:pt x="3422" y="4033"/>
                    <a:pt x="3385" y="4142"/>
                  </a:cubicBezTo>
                  <a:lnTo>
                    <a:pt x="3385" y="4297"/>
                  </a:lnTo>
                  <a:cubicBezTo>
                    <a:pt x="3349" y="4562"/>
                    <a:pt x="3303" y="4826"/>
                    <a:pt x="3303" y="5100"/>
                  </a:cubicBezTo>
                  <a:lnTo>
                    <a:pt x="3266" y="5100"/>
                  </a:lnTo>
                  <a:lnTo>
                    <a:pt x="3266" y="5209"/>
                  </a:lnTo>
                  <a:cubicBezTo>
                    <a:pt x="3230" y="5474"/>
                    <a:pt x="3230" y="5702"/>
                    <a:pt x="3194" y="5967"/>
                  </a:cubicBezTo>
                  <a:lnTo>
                    <a:pt x="3422" y="5967"/>
                  </a:lnTo>
                  <a:cubicBezTo>
                    <a:pt x="3531" y="5967"/>
                    <a:pt x="3650" y="5930"/>
                    <a:pt x="3841" y="5894"/>
                  </a:cubicBezTo>
                  <a:cubicBezTo>
                    <a:pt x="3951" y="5857"/>
                    <a:pt x="4069" y="5821"/>
                    <a:pt x="4179" y="5784"/>
                  </a:cubicBezTo>
                  <a:cubicBezTo>
                    <a:pt x="4297" y="5739"/>
                    <a:pt x="4407" y="5666"/>
                    <a:pt x="4525" y="5593"/>
                  </a:cubicBezTo>
                  <a:cubicBezTo>
                    <a:pt x="4826" y="5438"/>
                    <a:pt x="5128" y="5209"/>
                    <a:pt x="5401" y="4908"/>
                  </a:cubicBezTo>
                  <a:cubicBezTo>
                    <a:pt x="5474" y="4826"/>
                    <a:pt x="5584" y="4717"/>
                    <a:pt x="5702" y="4598"/>
                  </a:cubicBezTo>
                  <a:cubicBezTo>
                    <a:pt x="5702" y="4562"/>
                    <a:pt x="5739" y="4562"/>
                    <a:pt x="5775" y="4525"/>
                  </a:cubicBezTo>
                  <a:lnTo>
                    <a:pt x="5775" y="4489"/>
                  </a:lnTo>
                  <a:lnTo>
                    <a:pt x="5812" y="4452"/>
                  </a:lnTo>
                  <a:lnTo>
                    <a:pt x="5857" y="4416"/>
                  </a:lnTo>
                  <a:lnTo>
                    <a:pt x="5930" y="4297"/>
                  </a:lnTo>
                  <a:lnTo>
                    <a:pt x="6040" y="4297"/>
                  </a:lnTo>
                  <a:lnTo>
                    <a:pt x="6040" y="4334"/>
                  </a:lnTo>
                  <a:cubicBezTo>
                    <a:pt x="6085" y="4334"/>
                    <a:pt x="6040" y="4370"/>
                    <a:pt x="6040" y="4370"/>
                  </a:cubicBezTo>
                  <a:lnTo>
                    <a:pt x="6040" y="4416"/>
                  </a:lnTo>
                  <a:lnTo>
                    <a:pt x="6003" y="4452"/>
                  </a:lnTo>
                  <a:cubicBezTo>
                    <a:pt x="6003" y="4489"/>
                    <a:pt x="5967" y="4489"/>
                    <a:pt x="5967" y="4525"/>
                  </a:cubicBezTo>
                  <a:cubicBezTo>
                    <a:pt x="5930" y="4562"/>
                    <a:pt x="5894" y="4644"/>
                    <a:pt x="5857" y="4680"/>
                  </a:cubicBezTo>
                  <a:cubicBezTo>
                    <a:pt x="5775" y="4753"/>
                    <a:pt x="5702" y="4872"/>
                    <a:pt x="5629" y="4945"/>
                  </a:cubicBezTo>
                  <a:cubicBezTo>
                    <a:pt x="5438" y="5173"/>
                    <a:pt x="5246" y="5328"/>
                    <a:pt x="5018" y="5474"/>
                  </a:cubicBezTo>
                  <a:cubicBezTo>
                    <a:pt x="4899" y="5556"/>
                    <a:pt x="4826" y="5629"/>
                    <a:pt x="4717" y="5702"/>
                  </a:cubicBezTo>
                  <a:cubicBezTo>
                    <a:pt x="4562" y="5784"/>
                    <a:pt x="4443" y="5821"/>
                    <a:pt x="4370" y="5857"/>
                  </a:cubicBezTo>
                  <a:cubicBezTo>
                    <a:pt x="4261" y="5930"/>
                    <a:pt x="4106" y="5967"/>
                    <a:pt x="3987" y="6012"/>
                  </a:cubicBezTo>
                  <a:cubicBezTo>
                    <a:pt x="3841" y="6049"/>
                    <a:pt x="3723" y="6085"/>
                    <a:pt x="3613" y="6085"/>
                  </a:cubicBezTo>
                  <a:cubicBezTo>
                    <a:pt x="3531" y="6122"/>
                    <a:pt x="3458" y="6122"/>
                    <a:pt x="3385" y="6122"/>
                  </a:cubicBezTo>
                  <a:cubicBezTo>
                    <a:pt x="3349" y="6122"/>
                    <a:pt x="3266" y="6122"/>
                    <a:pt x="3194" y="6085"/>
                  </a:cubicBezTo>
                  <a:cubicBezTo>
                    <a:pt x="3121" y="6733"/>
                    <a:pt x="3038" y="7490"/>
                    <a:pt x="3038" y="8247"/>
                  </a:cubicBezTo>
                  <a:lnTo>
                    <a:pt x="3075" y="8247"/>
                  </a:lnTo>
                  <a:cubicBezTo>
                    <a:pt x="3194" y="8247"/>
                    <a:pt x="3266" y="8247"/>
                    <a:pt x="3349" y="8211"/>
                  </a:cubicBezTo>
                  <a:cubicBezTo>
                    <a:pt x="3458" y="8174"/>
                    <a:pt x="3577" y="8138"/>
                    <a:pt x="3686" y="8065"/>
                  </a:cubicBezTo>
                  <a:cubicBezTo>
                    <a:pt x="3914" y="7946"/>
                    <a:pt x="4106" y="7791"/>
                    <a:pt x="4334" y="7563"/>
                  </a:cubicBezTo>
                  <a:cubicBezTo>
                    <a:pt x="4489" y="7417"/>
                    <a:pt x="4635" y="7262"/>
                    <a:pt x="4790" y="7070"/>
                  </a:cubicBezTo>
                  <a:cubicBezTo>
                    <a:pt x="4863" y="6997"/>
                    <a:pt x="4899" y="6925"/>
                    <a:pt x="4982" y="6842"/>
                  </a:cubicBezTo>
                  <a:lnTo>
                    <a:pt x="5018" y="6769"/>
                  </a:lnTo>
                  <a:cubicBezTo>
                    <a:pt x="5055" y="6733"/>
                    <a:pt x="5091" y="6696"/>
                    <a:pt x="5128" y="6614"/>
                  </a:cubicBezTo>
                  <a:lnTo>
                    <a:pt x="5246" y="6614"/>
                  </a:lnTo>
                  <a:lnTo>
                    <a:pt x="5246" y="6651"/>
                  </a:lnTo>
                  <a:lnTo>
                    <a:pt x="5246" y="6696"/>
                  </a:lnTo>
                  <a:lnTo>
                    <a:pt x="5210" y="6769"/>
                  </a:lnTo>
                  <a:cubicBezTo>
                    <a:pt x="5173" y="6806"/>
                    <a:pt x="5128" y="6842"/>
                    <a:pt x="5091" y="6925"/>
                  </a:cubicBezTo>
                  <a:cubicBezTo>
                    <a:pt x="5055" y="6997"/>
                    <a:pt x="4982" y="7070"/>
                    <a:pt x="4899" y="7153"/>
                  </a:cubicBezTo>
                  <a:cubicBezTo>
                    <a:pt x="4753" y="7335"/>
                    <a:pt x="4635" y="7490"/>
                    <a:pt x="4489" y="7645"/>
                  </a:cubicBezTo>
                  <a:cubicBezTo>
                    <a:pt x="4215" y="7873"/>
                    <a:pt x="3987" y="8065"/>
                    <a:pt x="3723" y="8174"/>
                  </a:cubicBezTo>
                  <a:cubicBezTo>
                    <a:pt x="3613" y="8247"/>
                    <a:pt x="3458" y="8329"/>
                    <a:pt x="3349" y="8329"/>
                  </a:cubicBezTo>
                  <a:cubicBezTo>
                    <a:pt x="3266" y="8366"/>
                    <a:pt x="3194" y="8366"/>
                    <a:pt x="3121" y="8366"/>
                  </a:cubicBezTo>
                  <a:lnTo>
                    <a:pt x="3038" y="8366"/>
                  </a:lnTo>
                  <a:cubicBezTo>
                    <a:pt x="3038" y="8822"/>
                    <a:pt x="3038" y="9242"/>
                    <a:pt x="3075" y="9616"/>
                  </a:cubicBezTo>
                  <a:cubicBezTo>
                    <a:pt x="3075" y="9926"/>
                    <a:pt x="3121" y="10190"/>
                    <a:pt x="3157" y="10418"/>
                  </a:cubicBezTo>
                  <a:cubicBezTo>
                    <a:pt x="3230" y="10382"/>
                    <a:pt x="3303" y="10382"/>
                    <a:pt x="3422" y="10345"/>
                  </a:cubicBezTo>
                  <a:cubicBezTo>
                    <a:pt x="3577" y="10300"/>
                    <a:pt x="3723" y="10227"/>
                    <a:pt x="3878" y="10117"/>
                  </a:cubicBezTo>
                  <a:lnTo>
                    <a:pt x="3878" y="10154"/>
                  </a:lnTo>
                  <a:cubicBezTo>
                    <a:pt x="4069" y="10035"/>
                    <a:pt x="4297" y="9844"/>
                    <a:pt x="4525" y="9661"/>
                  </a:cubicBezTo>
                  <a:cubicBezTo>
                    <a:pt x="4717" y="9506"/>
                    <a:pt x="4899" y="9351"/>
                    <a:pt x="5091" y="9123"/>
                  </a:cubicBezTo>
                  <a:lnTo>
                    <a:pt x="5173" y="9087"/>
                  </a:lnTo>
                  <a:cubicBezTo>
                    <a:pt x="5173" y="9050"/>
                    <a:pt x="5210" y="9014"/>
                    <a:pt x="5246" y="8977"/>
                  </a:cubicBezTo>
                  <a:lnTo>
                    <a:pt x="5283" y="8931"/>
                  </a:lnTo>
                  <a:lnTo>
                    <a:pt x="5319" y="8895"/>
                  </a:lnTo>
                  <a:lnTo>
                    <a:pt x="5401" y="8859"/>
                  </a:lnTo>
                  <a:lnTo>
                    <a:pt x="5438" y="8822"/>
                  </a:lnTo>
                  <a:lnTo>
                    <a:pt x="5474" y="8786"/>
                  </a:lnTo>
                  <a:cubicBezTo>
                    <a:pt x="5474" y="8749"/>
                    <a:pt x="5511" y="8749"/>
                    <a:pt x="5511" y="8749"/>
                  </a:cubicBezTo>
                  <a:lnTo>
                    <a:pt x="5584" y="8749"/>
                  </a:lnTo>
                  <a:lnTo>
                    <a:pt x="5584" y="8822"/>
                  </a:lnTo>
                  <a:lnTo>
                    <a:pt x="5584" y="8859"/>
                  </a:lnTo>
                  <a:cubicBezTo>
                    <a:pt x="5547" y="8859"/>
                    <a:pt x="5547" y="8895"/>
                    <a:pt x="5511" y="8931"/>
                  </a:cubicBezTo>
                  <a:lnTo>
                    <a:pt x="5401" y="9050"/>
                  </a:lnTo>
                  <a:cubicBezTo>
                    <a:pt x="5319" y="9123"/>
                    <a:pt x="5283" y="9205"/>
                    <a:pt x="5210" y="9278"/>
                  </a:cubicBezTo>
                  <a:cubicBezTo>
                    <a:pt x="5055" y="9388"/>
                    <a:pt x="4899" y="9543"/>
                    <a:pt x="4753" y="9698"/>
                  </a:cubicBezTo>
                  <a:cubicBezTo>
                    <a:pt x="4525" y="9889"/>
                    <a:pt x="4370" y="9999"/>
                    <a:pt x="4215" y="10117"/>
                  </a:cubicBezTo>
                  <a:cubicBezTo>
                    <a:pt x="3987" y="10263"/>
                    <a:pt x="3805" y="10345"/>
                    <a:pt x="3650" y="10418"/>
                  </a:cubicBezTo>
                  <a:cubicBezTo>
                    <a:pt x="3495" y="10455"/>
                    <a:pt x="3349" y="10491"/>
                    <a:pt x="3194" y="10528"/>
                  </a:cubicBezTo>
                  <a:lnTo>
                    <a:pt x="3157" y="10528"/>
                  </a:lnTo>
                  <a:cubicBezTo>
                    <a:pt x="3194" y="10647"/>
                    <a:pt x="3194" y="10802"/>
                    <a:pt x="3230" y="10911"/>
                  </a:cubicBezTo>
                  <a:cubicBezTo>
                    <a:pt x="3266" y="11103"/>
                    <a:pt x="3303" y="11294"/>
                    <a:pt x="3385" y="11440"/>
                  </a:cubicBezTo>
                  <a:cubicBezTo>
                    <a:pt x="3458" y="11404"/>
                    <a:pt x="3531" y="11404"/>
                    <a:pt x="3613" y="11367"/>
                  </a:cubicBezTo>
                  <a:cubicBezTo>
                    <a:pt x="3951" y="11294"/>
                    <a:pt x="4297" y="11176"/>
                    <a:pt x="4598" y="11066"/>
                  </a:cubicBezTo>
                  <a:cubicBezTo>
                    <a:pt x="4945" y="10911"/>
                    <a:pt x="5246" y="10756"/>
                    <a:pt x="5547" y="10610"/>
                  </a:cubicBezTo>
                  <a:cubicBezTo>
                    <a:pt x="5857" y="10455"/>
                    <a:pt x="6122" y="10263"/>
                    <a:pt x="6313" y="10072"/>
                  </a:cubicBezTo>
                  <a:cubicBezTo>
                    <a:pt x="6496" y="9889"/>
                    <a:pt x="6651" y="9661"/>
                    <a:pt x="6770" y="9433"/>
                  </a:cubicBezTo>
                  <a:cubicBezTo>
                    <a:pt x="6879" y="9160"/>
                    <a:pt x="6879" y="8895"/>
                    <a:pt x="6843" y="8630"/>
                  </a:cubicBezTo>
                  <a:cubicBezTo>
                    <a:pt x="6806" y="8521"/>
                    <a:pt x="6770" y="8402"/>
                    <a:pt x="6687" y="8329"/>
                  </a:cubicBezTo>
                  <a:cubicBezTo>
                    <a:pt x="6651" y="8247"/>
                    <a:pt x="6578" y="8174"/>
                    <a:pt x="6496" y="8138"/>
                  </a:cubicBezTo>
                  <a:cubicBezTo>
                    <a:pt x="6459" y="8101"/>
                    <a:pt x="6386" y="8065"/>
                    <a:pt x="6350" y="8019"/>
                  </a:cubicBezTo>
                  <a:lnTo>
                    <a:pt x="6268" y="7983"/>
                  </a:lnTo>
                  <a:cubicBezTo>
                    <a:pt x="6195" y="7946"/>
                    <a:pt x="6085" y="7873"/>
                    <a:pt x="6003" y="7837"/>
                  </a:cubicBezTo>
                  <a:cubicBezTo>
                    <a:pt x="5930" y="7755"/>
                    <a:pt x="5894" y="7718"/>
                    <a:pt x="5857" y="7645"/>
                  </a:cubicBezTo>
                  <a:cubicBezTo>
                    <a:pt x="5812" y="7609"/>
                    <a:pt x="5775" y="7527"/>
                    <a:pt x="5739" y="7490"/>
                  </a:cubicBezTo>
                  <a:cubicBezTo>
                    <a:pt x="5739" y="7417"/>
                    <a:pt x="5739" y="7381"/>
                    <a:pt x="5702" y="7299"/>
                  </a:cubicBezTo>
                  <a:cubicBezTo>
                    <a:pt x="5702" y="7226"/>
                    <a:pt x="5739" y="7153"/>
                    <a:pt x="5739" y="7070"/>
                  </a:cubicBezTo>
                  <a:cubicBezTo>
                    <a:pt x="5775" y="6925"/>
                    <a:pt x="5857" y="6769"/>
                    <a:pt x="5930" y="6614"/>
                  </a:cubicBezTo>
                  <a:cubicBezTo>
                    <a:pt x="6085" y="6350"/>
                    <a:pt x="6268" y="6122"/>
                    <a:pt x="6423" y="5894"/>
                  </a:cubicBezTo>
                  <a:cubicBezTo>
                    <a:pt x="6578" y="5702"/>
                    <a:pt x="6687" y="5510"/>
                    <a:pt x="6806" y="5328"/>
                  </a:cubicBezTo>
                  <a:cubicBezTo>
                    <a:pt x="6879" y="5209"/>
                    <a:pt x="6916" y="5136"/>
                    <a:pt x="6998" y="5018"/>
                  </a:cubicBezTo>
                  <a:cubicBezTo>
                    <a:pt x="7034" y="4945"/>
                    <a:pt x="7071" y="4826"/>
                    <a:pt x="7071" y="4717"/>
                  </a:cubicBezTo>
                  <a:cubicBezTo>
                    <a:pt x="7107" y="4598"/>
                    <a:pt x="7107" y="4489"/>
                    <a:pt x="7107" y="4370"/>
                  </a:cubicBezTo>
                  <a:cubicBezTo>
                    <a:pt x="7107" y="4297"/>
                    <a:pt x="7107" y="4224"/>
                    <a:pt x="7071" y="4188"/>
                  </a:cubicBezTo>
                  <a:cubicBezTo>
                    <a:pt x="7071" y="4106"/>
                    <a:pt x="7034" y="4069"/>
                    <a:pt x="7034" y="3996"/>
                  </a:cubicBezTo>
                  <a:cubicBezTo>
                    <a:pt x="6952" y="3841"/>
                    <a:pt x="6879" y="3732"/>
                    <a:pt x="6724" y="3649"/>
                  </a:cubicBezTo>
                  <a:cubicBezTo>
                    <a:pt x="6615" y="3613"/>
                    <a:pt x="6496" y="3577"/>
                    <a:pt x="6350" y="3577"/>
                  </a:cubicBezTo>
                  <a:cubicBezTo>
                    <a:pt x="6313" y="3540"/>
                    <a:pt x="6313" y="3540"/>
                    <a:pt x="6268" y="3540"/>
                  </a:cubicBezTo>
                  <a:lnTo>
                    <a:pt x="5930" y="3540"/>
                  </a:lnTo>
                  <a:cubicBezTo>
                    <a:pt x="5857" y="3577"/>
                    <a:pt x="5775" y="3577"/>
                    <a:pt x="5702" y="3577"/>
                  </a:cubicBezTo>
                  <a:cubicBezTo>
                    <a:pt x="5629" y="3577"/>
                    <a:pt x="5547" y="3577"/>
                    <a:pt x="5511" y="3540"/>
                  </a:cubicBezTo>
                  <a:lnTo>
                    <a:pt x="5319" y="3540"/>
                  </a:lnTo>
                  <a:cubicBezTo>
                    <a:pt x="5283" y="3540"/>
                    <a:pt x="5210" y="3504"/>
                    <a:pt x="5173" y="3458"/>
                  </a:cubicBezTo>
                  <a:cubicBezTo>
                    <a:pt x="5091" y="3458"/>
                    <a:pt x="5055" y="3421"/>
                    <a:pt x="5018" y="3385"/>
                  </a:cubicBezTo>
                  <a:cubicBezTo>
                    <a:pt x="4982" y="3348"/>
                    <a:pt x="4945" y="3312"/>
                    <a:pt x="4899" y="3275"/>
                  </a:cubicBezTo>
                  <a:cubicBezTo>
                    <a:pt x="4899" y="3230"/>
                    <a:pt x="4863" y="3230"/>
                    <a:pt x="4863" y="3193"/>
                  </a:cubicBezTo>
                  <a:cubicBezTo>
                    <a:pt x="4863" y="3157"/>
                    <a:pt x="4826" y="3120"/>
                    <a:pt x="4826" y="3047"/>
                  </a:cubicBezTo>
                  <a:cubicBezTo>
                    <a:pt x="4826" y="2892"/>
                    <a:pt x="4863" y="2737"/>
                    <a:pt x="4863" y="2591"/>
                  </a:cubicBezTo>
                  <a:cubicBezTo>
                    <a:pt x="4899" y="2436"/>
                    <a:pt x="4899" y="2281"/>
                    <a:pt x="4945" y="2135"/>
                  </a:cubicBezTo>
                  <a:lnTo>
                    <a:pt x="4982" y="2053"/>
                  </a:lnTo>
                  <a:cubicBezTo>
                    <a:pt x="4982" y="1861"/>
                    <a:pt x="5018" y="1679"/>
                    <a:pt x="5055" y="1451"/>
                  </a:cubicBezTo>
                  <a:cubicBezTo>
                    <a:pt x="5091" y="1259"/>
                    <a:pt x="5091" y="1068"/>
                    <a:pt x="5091" y="913"/>
                  </a:cubicBezTo>
                  <a:cubicBezTo>
                    <a:pt x="5091" y="493"/>
                    <a:pt x="4945" y="228"/>
                    <a:pt x="4717" y="119"/>
                  </a:cubicBezTo>
                  <a:cubicBezTo>
                    <a:pt x="4635" y="83"/>
                    <a:pt x="4562" y="37"/>
                    <a:pt x="4443" y="37"/>
                  </a:cubicBezTo>
                  <a:lnTo>
                    <a:pt x="4370" y="37"/>
                  </a:lnTo>
                  <a:cubicBezTo>
                    <a:pt x="4334" y="0"/>
                    <a:pt x="4297" y="0"/>
                    <a:pt x="4297" y="0"/>
                  </a:cubicBezTo>
                  <a:close/>
                </a:path>
              </a:pathLst>
            </a:custGeom>
            <a:solidFill>
              <a:srgbClr val="FE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8"/>
            <p:cNvSpPr/>
            <p:nvPr/>
          </p:nvSpPr>
          <p:spPr>
            <a:xfrm>
              <a:off x="7982523" y="3629216"/>
              <a:ext cx="444276" cy="848045"/>
            </a:xfrm>
            <a:custGeom>
              <a:avLst/>
              <a:gdLst/>
              <a:ahLst/>
              <a:cxnLst/>
              <a:rect l="l" t="t" r="r" b="b"/>
              <a:pathLst>
                <a:path w="7107" h="13566" extrusionOk="0">
                  <a:moveTo>
                    <a:pt x="3877" y="1"/>
                  </a:moveTo>
                  <a:cubicBezTo>
                    <a:pt x="3795" y="1"/>
                    <a:pt x="3722" y="1"/>
                    <a:pt x="3649" y="37"/>
                  </a:cubicBezTo>
                  <a:cubicBezTo>
                    <a:pt x="3531" y="37"/>
                    <a:pt x="3421" y="74"/>
                    <a:pt x="3266" y="147"/>
                  </a:cubicBezTo>
                  <a:cubicBezTo>
                    <a:pt x="3147" y="192"/>
                    <a:pt x="3001" y="302"/>
                    <a:pt x="2883" y="375"/>
                  </a:cubicBezTo>
                  <a:cubicBezTo>
                    <a:pt x="2773" y="530"/>
                    <a:pt x="2655" y="685"/>
                    <a:pt x="2545" y="876"/>
                  </a:cubicBezTo>
                  <a:cubicBezTo>
                    <a:pt x="2463" y="1022"/>
                    <a:pt x="2390" y="1214"/>
                    <a:pt x="2354" y="1442"/>
                  </a:cubicBezTo>
                  <a:cubicBezTo>
                    <a:pt x="2317" y="1634"/>
                    <a:pt x="2281" y="1825"/>
                    <a:pt x="2281" y="2053"/>
                  </a:cubicBezTo>
                  <a:cubicBezTo>
                    <a:pt x="2281" y="2126"/>
                    <a:pt x="2281" y="2199"/>
                    <a:pt x="2235" y="2281"/>
                  </a:cubicBezTo>
                  <a:lnTo>
                    <a:pt x="2235" y="2701"/>
                  </a:lnTo>
                  <a:cubicBezTo>
                    <a:pt x="2199" y="2847"/>
                    <a:pt x="2162" y="3002"/>
                    <a:pt x="2126" y="3111"/>
                  </a:cubicBezTo>
                  <a:cubicBezTo>
                    <a:pt x="2089" y="3230"/>
                    <a:pt x="2053" y="3303"/>
                    <a:pt x="1971" y="3340"/>
                  </a:cubicBezTo>
                  <a:cubicBezTo>
                    <a:pt x="1934" y="3422"/>
                    <a:pt x="1861" y="3495"/>
                    <a:pt x="1779" y="3531"/>
                  </a:cubicBezTo>
                  <a:cubicBezTo>
                    <a:pt x="1670" y="3650"/>
                    <a:pt x="1551" y="3723"/>
                    <a:pt x="1368" y="3796"/>
                  </a:cubicBezTo>
                  <a:cubicBezTo>
                    <a:pt x="1323" y="3796"/>
                    <a:pt x="1286" y="3796"/>
                    <a:pt x="1250" y="3841"/>
                  </a:cubicBezTo>
                  <a:cubicBezTo>
                    <a:pt x="1213" y="3841"/>
                    <a:pt x="1177" y="3841"/>
                    <a:pt x="1140" y="3878"/>
                  </a:cubicBezTo>
                  <a:cubicBezTo>
                    <a:pt x="1058" y="3914"/>
                    <a:pt x="985" y="3951"/>
                    <a:pt x="912" y="3987"/>
                  </a:cubicBezTo>
                  <a:cubicBezTo>
                    <a:pt x="757" y="4069"/>
                    <a:pt x="639" y="4142"/>
                    <a:pt x="493" y="4252"/>
                  </a:cubicBezTo>
                  <a:cubicBezTo>
                    <a:pt x="374" y="4370"/>
                    <a:pt x="265" y="4480"/>
                    <a:pt x="183" y="4635"/>
                  </a:cubicBezTo>
                  <a:cubicBezTo>
                    <a:pt x="110" y="4754"/>
                    <a:pt x="73" y="4899"/>
                    <a:pt x="37" y="5055"/>
                  </a:cubicBezTo>
                  <a:cubicBezTo>
                    <a:pt x="0" y="5392"/>
                    <a:pt x="110" y="5739"/>
                    <a:pt x="301" y="6003"/>
                  </a:cubicBezTo>
                  <a:cubicBezTo>
                    <a:pt x="493" y="6231"/>
                    <a:pt x="721" y="6423"/>
                    <a:pt x="912" y="6615"/>
                  </a:cubicBezTo>
                  <a:lnTo>
                    <a:pt x="985" y="6651"/>
                  </a:lnTo>
                  <a:cubicBezTo>
                    <a:pt x="1140" y="6806"/>
                    <a:pt x="1286" y="6952"/>
                    <a:pt x="1441" y="7107"/>
                  </a:cubicBezTo>
                  <a:cubicBezTo>
                    <a:pt x="1514" y="7217"/>
                    <a:pt x="1551" y="7299"/>
                    <a:pt x="1597" y="7372"/>
                  </a:cubicBezTo>
                  <a:cubicBezTo>
                    <a:pt x="1633" y="7490"/>
                    <a:pt x="1670" y="7563"/>
                    <a:pt x="1670" y="7636"/>
                  </a:cubicBezTo>
                  <a:lnTo>
                    <a:pt x="1670" y="7864"/>
                  </a:lnTo>
                  <a:cubicBezTo>
                    <a:pt x="1670" y="7946"/>
                    <a:pt x="1633" y="8019"/>
                    <a:pt x="1633" y="8092"/>
                  </a:cubicBezTo>
                  <a:cubicBezTo>
                    <a:pt x="1597" y="8175"/>
                    <a:pt x="1514" y="8247"/>
                    <a:pt x="1478" y="8320"/>
                  </a:cubicBezTo>
                  <a:cubicBezTo>
                    <a:pt x="1323" y="8476"/>
                    <a:pt x="1177" y="8631"/>
                    <a:pt x="1022" y="8777"/>
                  </a:cubicBezTo>
                  <a:cubicBezTo>
                    <a:pt x="794" y="8968"/>
                    <a:pt x="566" y="9196"/>
                    <a:pt x="411" y="9461"/>
                  </a:cubicBezTo>
                  <a:cubicBezTo>
                    <a:pt x="338" y="9579"/>
                    <a:pt x="265" y="9725"/>
                    <a:pt x="265" y="9880"/>
                  </a:cubicBezTo>
                  <a:cubicBezTo>
                    <a:pt x="228" y="10072"/>
                    <a:pt x="228" y="10264"/>
                    <a:pt x="265" y="10410"/>
                  </a:cubicBezTo>
                  <a:cubicBezTo>
                    <a:pt x="301" y="10565"/>
                    <a:pt x="374" y="10720"/>
                    <a:pt x="493" y="10911"/>
                  </a:cubicBezTo>
                  <a:cubicBezTo>
                    <a:pt x="566" y="11021"/>
                    <a:pt x="684" y="11176"/>
                    <a:pt x="794" y="11285"/>
                  </a:cubicBezTo>
                  <a:cubicBezTo>
                    <a:pt x="985" y="11477"/>
                    <a:pt x="1213" y="11595"/>
                    <a:pt x="1441" y="11741"/>
                  </a:cubicBezTo>
                  <a:cubicBezTo>
                    <a:pt x="1597" y="11824"/>
                    <a:pt x="1779" y="11897"/>
                    <a:pt x="1934" y="11970"/>
                  </a:cubicBezTo>
                  <a:lnTo>
                    <a:pt x="2053" y="12006"/>
                  </a:lnTo>
                  <a:cubicBezTo>
                    <a:pt x="2427" y="12161"/>
                    <a:pt x="2846" y="12353"/>
                    <a:pt x="3193" y="12617"/>
                  </a:cubicBezTo>
                  <a:cubicBezTo>
                    <a:pt x="3229" y="12654"/>
                    <a:pt x="3266" y="12654"/>
                    <a:pt x="3302" y="12690"/>
                  </a:cubicBezTo>
                  <a:cubicBezTo>
                    <a:pt x="3266" y="12736"/>
                    <a:pt x="3193" y="12736"/>
                    <a:pt x="3111" y="12772"/>
                  </a:cubicBezTo>
                  <a:cubicBezTo>
                    <a:pt x="3074" y="12772"/>
                    <a:pt x="3074" y="12772"/>
                    <a:pt x="3038" y="12809"/>
                  </a:cubicBezTo>
                  <a:lnTo>
                    <a:pt x="3038" y="12882"/>
                  </a:lnTo>
                  <a:cubicBezTo>
                    <a:pt x="3074" y="12918"/>
                    <a:pt x="3111" y="12964"/>
                    <a:pt x="3147" y="12964"/>
                  </a:cubicBezTo>
                  <a:lnTo>
                    <a:pt x="3193" y="12964"/>
                  </a:lnTo>
                  <a:cubicBezTo>
                    <a:pt x="3266" y="12964"/>
                    <a:pt x="3375" y="12918"/>
                    <a:pt x="3494" y="12882"/>
                  </a:cubicBezTo>
                  <a:cubicBezTo>
                    <a:pt x="3494" y="12882"/>
                    <a:pt x="3494" y="12918"/>
                    <a:pt x="3531" y="12918"/>
                  </a:cubicBezTo>
                  <a:cubicBezTo>
                    <a:pt x="3604" y="13000"/>
                    <a:pt x="3649" y="13110"/>
                    <a:pt x="3686" y="13192"/>
                  </a:cubicBezTo>
                  <a:cubicBezTo>
                    <a:pt x="3722" y="13301"/>
                    <a:pt x="3759" y="13374"/>
                    <a:pt x="3759" y="13493"/>
                  </a:cubicBezTo>
                  <a:cubicBezTo>
                    <a:pt x="3759" y="13493"/>
                    <a:pt x="3795" y="13529"/>
                    <a:pt x="3795" y="13566"/>
                  </a:cubicBezTo>
                  <a:lnTo>
                    <a:pt x="3914" y="13566"/>
                  </a:lnTo>
                  <a:cubicBezTo>
                    <a:pt x="3914" y="13566"/>
                    <a:pt x="3950" y="13529"/>
                    <a:pt x="3950" y="13493"/>
                  </a:cubicBezTo>
                  <a:cubicBezTo>
                    <a:pt x="3987" y="13493"/>
                    <a:pt x="3987" y="13457"/>
                    <a:pt x="3987" y="13420"/>
                  </a:cubicBezTo>
                  <a:cubicBezTo>
                    <a:pt x="3950" y="13301"/>
                    <a:pt x="3914" y="13146"/>
                    <a:pt x="3832" y="13000"/>
                  </a:cubicBezTo>
                  <a:cubicBezTo>
                    <a:pt x="3795" y="12918"/>
                    <a:pt x="3759" y="12882"/>
                    <a:pt x="3722" y="12809"/>
                  </a:cubicBezTo>
                  <a:cubicBezTo>
                    <a:pt x="3832" y="12772"/>
                    <a:pt x="3950" y="12736"/>
                    <a:pt x="4060" y="12654"/>
                  </a:cubicBezTo>
                  <a:cubicBezTo>
                    <a:pt x="4370" y="12544"/>
                    <a:pt x="4707" y="12389"/>
                    <a:pt x="5018" y="12234"/>
                  </a:cubicBezTo>
                  <a:cubicBezTo>
                    <a:pt x="5355" y="12052"/>
                    <a:pt x="5620" y="11860"/>
                    <a:pt x="5930" y="11668"/>
                  </a:cubicBezTo>
                  <a:cubicBezTo>
                    <a:pt x="6194" y="11440"/>
                    <a:pt x="6422" y="11212"/>
                    <a:pt x="6614" y="10984"/>
                  </a:cubicBezTo>
                  <a:cubicBezTo>
                    <a:pt x="6796" y="10756"/>
                    <a:pt x="6952" y="10492"/>
                    <a:pt x="7025" y="10264"/>
                  </a:cubicBezTo>
                  <a:cubicBezTo>
                    <a:pt x="7107" y="9953"/>
                    <a:pt x="7107" y="9616"/>
                    <a:pt x="7025" y="9315"/>
                  </a:cubicBezTo>
                  <a:cubicBezTo>
                    <a:pt x="6988" y="9196"/>
                    <a:pt x="6952" y="9123"/>
                    <a:pt x="6879" y="9005"/>
                  </a:cubicBezTo>
                  <a:cubicBezTo>
                    <a:pt x="6796" y="8932"/>
                    <a:pt x="6760" y="8895"/>
                    <a:pt x="6650" y="8813"/>
                  </a:cubicBezTo>
                  <a:cubicBezTo>
                    <a:pt x="6614" y="8777"/>
                    <a:pt x="6532" y="8740"/>
                    <a:pt x="6495" y="8740"/>
                  </a:cubicBezTo>
                  <a:lnTo>
                    <a:pt x="6422" y="8704"/>
                  </a:lnTo>
                  <a:cubicBezTo>
                    <a:pt x="6304" y="8667"/>
                    <a:pt x="6231" y="8585"/>
                    <a:pt x="6158" y="8549"/>
                  </a:cubicBezTo>
                  <a:cubicBezTo>
                    <a:pt x="6076" y="8476"/>
                    <a:pt x="6003" y="8403"/>
                    <a:pt x="5966" y="8357"/>
                  </a:cubicBezTo>
                  <a:cubicBezTo>
                    <a:pt x="5930" y="8284"/>
                    <a:pt x="5884" y="8247"/>
                    <a:pt x="5848" y="8175"/>
                  </a:cubicBezTo>
                  <a:cubicBezTo>
                    <a:pt x="5848" y="8092"/>
                    <a:pt x="5811" y="8056"/>
                    <a:pt x="5811" y="7983"/>
                  </a:cubicBezTo>
                  <a:lnTo>
                    <a:pt x="5811" y="7718"/>
                  </a:lnTo>
                  <a:lnTo>
                    <a:pt x="5811" y="7673"/>
                  </a:lnTo>
                  <a:cubicBezTo>
                    <a:pt x="5848" y="7527"/>
                    <a:pt x="5884" y="7372"/>
                    <a:pt x="5966" y="7180"/>
                  </a:cubicBezTo>
                  <a:cubicBezTo>
                    <a:pt x="6076" y="6879"/>
                    <a:pt x="6231" y="6615"/>
                    <a:pt x="6386" y="6350"/>
                  </a:cubicBezTo>
                  <a:cubicBezTo>
                    <a:pt x="6495" y="6122"/>
                    <a:pt x="6650" y="5894"/>
                    <a:pt x="6723" y="5702"/>
                  </a:cubicBezTo>
                  <a:cubicBezTo>
                    <a:pt x="6796" y="5547"/>
                    <a:pt x="6842" y="5438"/>
                    <a:pt x="6879" y="5319"/>
                  </a:cubicBezTo>
                  <a:cubicBezTo>
                    <a:pt x="6915" y="5210"/>
                    <a:pt x="6952" y="5091"/>
                    <a:pt x="6952" y="4982"/>
                  </a:cubicBezTo>
                  <a:cubicBezTo>
                    <a:pt x="6988" y="4827"/>
                    <a:pt x="6952" y="4671"/>
                    <a:pt x="6952" y="4562"/>
                  </a:cubicBezTo>
                  <a:cubicBezTo>
                    <a:pt x="6952" y="4480"/>
                    <a:pt x="6915" y="4407"/>
                    <a:pt x="6915" y="4370"/>
                  </a:cubicBezTo>
                  <a:cubicBezTo>
                    <a:pt x="6879" y="4297"/>
                    <a:pt x="6879" y="4252"/>
                    <a:pt x="6842" y="4179"/>
                  </a:cubicBezTo>
                  <a:cubicBezTo>
                    <a:pt x="6760" y="4024"/>
                    <a:pt x="6650" y="3914"/>
                    <a:pt x="6532" y="3841"/>
                  </a:cubicBezTo>
                  <a:cubicBezTo>
                    <a:pt x="6422" y="3759"/>
                    <a:pt x="6304" y="3759"/>
                    <a:pt x="6112" y="3759"/>
                  </a:cubicBezTo>
                  <a:lnTo>
                    <a:pt x="6076" y="3759"/>
                  </a:lnTo>
                  <a:cubicBezTo>
                    <a:pt x="5966" y="3759"/>
                    <a:pt x="5848" y="3759"/>
                    <a:pt x="5702" y="3796"/>
                  </a:cubicBezTo>
                  <a:cubicBezTo>
                    <a:pt x="5583" y="3796"/>
                    <a:pt x="5428" y="3841"/>
                    <a:pt x="5282" y="3841"/>
                  </a:cubicBezTo>
                  <a:cubicBezTo>
                    <a:pt x="5246" y="3841"/>
                    <a:pt x="5163" y="3841"/>
                    <a:pt x="5127" y="3796"/>
                  </a:cubicBezTo>
                  <a:cubicBezTo>
                    <a:pt x="5054" y="3796"/>
                    <a:pt x="4972" y="3796"/>
                    <a:pt x="4935" y="3759"/>
                  </a:cubicBezTo>
                  <a:cubicBezTo>
                    <a:pt x="4899" y="3759"/>
                    <a:pt x="4826" y="3723"/>
                    <a:pt x="4789" y="3686"/>
                  </a:cubicBezTo>
                  <a:cubicBezTo>
                    <a:pt x="4744" y="3650"/>
                    <a:pt x="4707" y="3613"/>
                    <a:pt x="4671" y="3568"/>
                  </a:cubicBezTo>
                  <a:cubicBezTo>
                    <a:pt x="4671" y="3531"/>
                    <a:pt x="4634" y="3495"/>
                    <a:pt x="4634" y="3495"/>
                  </a:cubicBezTo>
                  <a:cubicBezTo>
                    <a:pt x="4598" y="3422"/>
                    <a:pt x="4598" y="3385"/>
                    <a:pt x="4598" y="3303"/>
                  </a:cubicBezTo>
                  <a:cubicBezTo>
                    <a:pt x="4561" y="3111"/>
                    <a:pt x="4561" y="2965"/>
                    <a:pt x="4598" y="2810"/>
                  </a:cubicBezTo>
                  <a:cubicBezTo>
                    <a:pt x="4598" y="2619"/>
                    <a:pt x="4598" y="2427"/>
                    <a:pt x="4634" y="2281"/>
                  </a:cubicBezTo>
                  <a:lnTo>
                    <a:pt x="4634" y="2199"/>
                  </a:lnTo>
                  <a:cubicBezTo>
                    <a:pt x="4634" y="1971"/>
                    <a:pt x="4671" y="1743"/>
                    <a:pt x="4671" y="1515"/>
                  </a:cubicBezTo>
                  <a:lnTo>
                    <a:pt x="4671" y="913"/>
                  </a:lnTo>
                  <a:cubicBezTo>
                    <a:pt x="4634" y="493"/>
                    <a:pt x="4479" y="192"/>
                    <a:pt x="4215" y="74"/>
                  </a:cubicBezTo>
                  <a:cubicBezTo>
                    <a:pt x="4142" y="37"/>
                    <a:pt x="4060" y="37"/>
                    <a:pt x="3950" y="1"/>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8"/>
            <p:cNvSpPr/>
            <p:nvPr/>
          </p:nvSpPr>
          <p:spPr>
            <a:xfrm>
              <a:off x="8162687" y="3664600"/>
              <a:ext cx="76515" cy="824665"/>
            </a:xfrm>
            <a:custGeom>
              <a:avLst/>
              <a:gdLst/>
              <a:ahLst/>
              <a:cxnLst/>
              <a:rect l="l" t="t" r="r" b="b"/>
              <a:pathLst>
                <a:path w="1224" h="13192" extrusionOk="0">
                  <a:moveTo>
                    <a:pt x="722" y="0"/>
                  </a:moveTo>
                  <a:cubicBezTo>
                    <a:pt x="722" y="0"/>
                    <a:pt x="685" y="0"/>
                    <a:pt x="685" y="37"/>
                  </a:cubicBezTo>
                  <a:cubicBezTo>
                    <a:pt x="649" y="347"/>
                    <a:pt x="576" y="684"/>
                    <a:pt x="539" y="995"/>
                  </a:cubicBezTo>
                  <a:cubicBezTo>
                    <a:pt x="457" y="1332"/>
                    <a:pt x="420" y="1679"/>
                    <a:pt x="384" y="1980"/>
                  </a:cubicBezTo>
                  <a:cubicBezTo>
                    <a:pt x="311" y="2436"/>
                    <a:pt x="265" y="2929"/>
                    <a:pt x="229" y="3385"/>
                  </a:cubicBezTo>
                  <a:cubicBezTo>
                    <a:pt x="192" y="3613"/>
                    <a:pt x="192" y="3841"/>
                    <a:pt x="156" y="4069"/>
                  </a:cubicBezTo>
                  <a:cubicBezTo>
                    <a:pt x="156" y="4333"/>
                    <a:pt x="119" y="4562"/>
                    <a:pt x="119" y="4790"/>
                  </a:cubicBezTo>
                  <a:cubicBezTo>
                    <a:pt x="119" y="5209"/>
                    <a:pt x="83" y="5592"/>
                    <a:pt x="83" y="6012"/>
                  </a:cubicBezTo>
                  <a:cubicBezTo>
                    <a:pt x="37" y="6423"/>
                    <a:pt x="37" y="6842"/>
                    <a:pt x="37" y="7225"/>
                  </a:cubicBezTo>
                  <a:cubicBezTo>
                    <a:pt x="1" y="8065"/>
                    <a:pt x="37" y="8895"/>
                    <a:pt x="119" y="9734"/>
                  </a:cubicBezTo>
                  <a:cubicBezTo>
                    <a:pt x="192" y="10573"/>
                    <a:pt x="347" y="11367"/>
                    <a:pt x="576" y="12170"/>
                  </a:cubicBezTo>
                  <a:cubicBezTo>
                    <a:pt x="685" y="12471"/>
                    <a:pt x="804" y="12808"/>
                    <a:pt x="950" y="13119"/>
                  </a:cubicBezTo>
                  <a:cubicBezTo>
                    <a:pt x="995" y="13155"/>
                    <a:pt x="1032" y="13192"/>
                    <a:pt x="1068" y="13192"/>
                  </a:cubicBezTo>
                  <a:lnTo>
                    <a:pt x="1141" y="13192"/>
                  </a:lnTo>
                  <a:cubicBezTo>
                    <a:pt x="1178" y="13155"/>
                    <a:pt x="1223" y="13119"/>
                    <a:pt x="1223" y="13082"/>
                  </a:cubicBezTo>
                  <a:lnTo>
                    <a:pt x="1223" y="13036"/>
                  </a:lnTo>
                  <a:lnTo>
                    <a:pt x="1223" y="13000"/>
                  </a:lnTo>
                  <a:cubicBezTo>
                    <a:pt x="1178" y="12891"/>
                    <a:pt x="1105" y="12772"/>
                    <a:pt x="1068" y="12662"/>
                  </a:cubicBezTo>
                  <a:cubicBezTo>
                    <a:pt x="1032" y="12544"/>
                    <a:pt x="995" y="12434"/>
                    <a:pt x="950" y="12316"/>
                  </a:cubicBezTo>
                  <a:cubicBezTo>
                    <a:pt x="877" y="12088"/>
                    <a:pt x="804" y="11860"/>
                    <a:pt x="767" y="11632"/>
                  </a:cubicBezTo>
                  <a:cubicBezTo>
                    <a:pt x="649" y="11175"/>
                    <a:pt x="539" y="10683"/>
                    <a:pt x="493" y="10227"/>
                  </a:cubicBezTo>
                  <a:cubicBezTo>
                    <a:pt x="265" y="8594"/>
                    <a:pt x="311" y="6961"/>
                    <a:pt x="347" y="5282"/>
                  </a:cubicBezTo>
                  <a:lnTo>
                    <a:pt x="347" y="4297"/>
                  </a:lnTo>
                  <a:cubicBezTo>
                    <a:pt x="384" y="4105"/>
                    <a:pt x="384" y="3914"/>
                    <a:pt x="384" y="3768"/>
                  </a:cubicBezTo>
                  <a:cubicBezTo>
                    <a:pt x="384" y="3576"/>
                    <a:pt x="384" y="3385"/>
                    <a:pt x="420" y="3193"/>
                  </a:cubicBezTo>
                  <a:cubicBezTo>
                    <a:pt x="457" y="2509"/>
                    <a:pt x="539" y="1788"/>
                    <a:pt x="612" y="1068"/>
                  </a:cubicBezTo>
                  <a:cubicBezTo>
                    <a:pt x="612" y="995"/>
                    <a:pt x="649" y="912"/>
                    <a:pt x="649" y="840"/>
                  </a:cubicBezTo>
                  <a:cubicBezTo>
                    <a:pt x="685" y="575"/>
                    <a:pt x="722" y="310"/>
                    <a:pt x="767" y="37"/>
                  </a:cubicBezTo>
                  <a:cubicBezTo>
                    <a:pt x="767" y="37"/>
                    <a:pt x="767" y="0"/>
                    <a:pt x="72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8"/>
            <p:cNvSpPr/>
            <p:nvPr/>
          </p:nvSpPr>
          <p:spPr>
            <a:xfrm>
              <a:off x="8160436" y="3695357"/>
              <a:ext cx="78766" cy="69076"/>
            </a:xfrm>
            <a:custGeom>
              <a:avLst/>
              <a:gdLst/>
              <a:ahLst/>
              <a:cxnLst/>
              <a:rect l="l" t="t" r="r" b="b"/>
              <a:pathLst>
                <a:path w="1260" h="1105" extrusionOk="0">
                  <a:moveTo>
                    <a:pt x="1214" y="1"/>
                  </a:moveTo>
                  <a:cubicBezTo>
                    <a:pt x="1177" y="1"/>
                    <a:pt x="1141" y="1"/>
                    <a:pt x="1141" y="46"/>
                  </a:cubicBezTo>
                  <a:cubicBezTo>
                    <a:pt x="1141" y="83"/>
                    <a:pt x="1104" y="156"/>
                    <a:pt x="1104" y="192"/>
                  </a:cubicBezTo>
                  <a:cubicBezTo>
                    <a:pt x="1068" y="275"/>
                    <a:pt x="1031" y="348"/>
                    <a:pt x="986" y="420"/>
                  </a:cubicBezTo>
                  <a:cubicBezTo>
                    <a:pt x="949" y="576"/>
                    <a:pt x="876" y="731"/>
                    <a:pt x="803" y="840"/>
                  </a:cubicBezTo>
                  <a:cubicBezTo>
                    <a:pt x="758" y="877"/>
                    <a:pt x="721" y="913"/>
                    <a:pt x="685" y="959"/>
                  </a:cubicBezTo>
                  <a:cubicBezTo>
                    <a:pt x="648" y="959"/>
                    <a:pt x="648" y="995"/>
                    <a:pt x="612" y="995"/>
                  </a:cubicBezTo>
                  <a:lnTo>
                    <a:pt x="420" y="995"/>
                  </a:lnTo>
                  <a:cubicBezTo>
                    <a:pt x="420" y="959"/>
                    <a:pt x="383" y="913"/>
                    <a:pt x="383" y="913"/>
                  </a:cubicBezTo>
                  <a:cubicBezTo>
                    <a:pt x="301" y="840"/>
                    <a:pt x="265" y="767"/>
                    <a:pt x="228" y="649"/>
                  </a:cubicBezTo>
                  <a:cubicBezTo>
                    <a:pt x="192" y="576"/>
                    <a:pt x="155" y="503"/>
                    <a:pt x="155" y="384"/>
                  </a:cubicBezTo>
                  <a:cubicBezTo>
                    <a:pt x="119" y="311"/>
                    <a:pt x="73" y="229"/>
                    <a:pt x="73" y="156"/>
                  </a:cubicBezTo>
                  <a:lnTo>
                    <a:pt x="37" y="156"/>
                  </a:lnTo>
                  <a:cubicBezTo>
                    <a:pt x="0" y="156"/>
                    <a:pt x="0" y="192"/>
                    <a:pt x="0" y="192"/>
                  </a:cubicBezTo>
                  <a:cubicBezTo>
                    <a:pt x="37" y="275"/>
                    <a:pt x="37" y="384"/>
                    <a:pt x="73" y="457"/>
                  </a:cubicBezTo>
                  <a:cubicBezTo>
                    <a:pt x="119" y="576"/>
                    <a:pt x="155" y="685"/>
                    <a:pt x="228" y="804"/>
                  </a:cubicBezTo>
                  <a:cubicBezTo>
                    <a:pt x="228" y="877"/>
                    <a:pt x="265" y="913"/>
                    <a:pt x="301" y="959"/>
                  </a:cubicBezTo>
                  <a:cubicBezTo>
                    <a:pt x="301" y="995"/>
                    <a:pt x="347" y="1032"/>
                    <a:pt x="383" y="1068"/>
                  </a:cubicBezTo>
                  <a:cubicBezTo>
                    <a:pt x="420" y="1068"/>
                    <a:pt x="420" y="1105"/>
                    <a:pt x="456" y="1105"/>
                  </a:cubicBezTo>
                  <a:lnTo>
                    <a:pt x="648" y="1105"/>
                  </a:lnTo>
                  <a:cubicBezTo>
                    <a:pt x="685" y="1105"/>
                    <a:pt x="721" y="1068"/>
                    <a:pt x="758" y="1032"/>
                  </a:cubicBezTo>
                  <a:cubicBezTo>
                    <a:pt x="803" y="995"/>
                    <a:pt x="840" y="959"/>
                    <a:pt x="876" y="913"/>
                  </a:cubicBezTo>
                  <a:cubicBezTo>
                    <a:pt x="949" y="840"/>
                    <a:pt x="986" y="731"/>
                    <a:pt x="1068" y="649"/>
                  </a:cubicBezTo>
                  <a:cubicBezTo>
                    <a:pt x="1141" y="457"/>
                    <a:pt x="1214" y="275"/>
                    <a:pt x="1259" y="83"/>
                  </a:cubicBezTo>
                  <a:cubicBezTo>
                    <a:pt x="1259" y="46"/>
                    <a:pt x="1259" y="1"/>
                    <a:pt x="1214"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8"/>
            <p:cNvSpPr/>
            <p:nvPr/>
          </p:nvSpPr>
          <p:spPr>
            <a:xfrm>
              <a:off x="8131930" y="3809448"/>
              <a:ext cx="116398" cy="88455"/>
            </a:xfrm>
            <a:custGeom>
              <a:avLst/>
              <a:gdLst/>
              <a:ahLst/>
              <a:cxnLst/>
              <a:rect l="l" t="t" r="r" b="b"/>
              <a:pathLst>
                <a:path w="1862" h="1415" extrusionOk="0">
                  <a:moveTo>
                    <a:pt x="1752" y="0"/>
                  </a:moveTo>
                  <a:cubicBezTo>
                    <a:pt x="1715" y="0"/>
                    <a:pt x="1715" y="0"/>
                    <a:pt x="1670" y="46"/>
                  </a:cubicBezTo>
                  <a:cubicBezTo>
                    <a:pt x="1633" y="155"/>
                    <a:pt x="1597" y="228"/>
                    <a:pt x="1560" y="347"/>
                  </a:cubicBezTo>
                  <a:cubicBezTo>
                    <a:pt x="1487" y="575"/>
                    <a:pt x="1369" y="803"/>
                    <a:pt x="1214" y="995"/>
                  </a:cubicBezTo>
                  <a:cubicBezTo>
                    <a:pt x="1177" y="1031"/>
                    <a:pt x="1104" y="1104"/>
                    <a:pt x="1068" y="1141"/>
                  </a:cubicBezTo>
                  <a:cubicBezTo>
                    <a:pt x="1031" y="1186"/>
                    <a:pt x="985" y="1223"/>
                    <a:pt x="949" y="1223"/>
                  </a:cubicBezTo>
                  <a:cubicBezTo>
                    <a:pt x="912" y="1223"/>
                    <a:pt x="876" y="1259"/>
                    <a:pt x="876" y="1259"/>
                  </a:cubicBezTo>
                  <a:lnTo>
                    <a:pt x="803" y="1259"/>
                  </a:lnTo>
                  <a:cubicBezTo>
                    <a:pt x="757" y="1259"/>
                    <a:pt x="757" y="1223"/>
                    <a:pt x="721" y="1223"/>
                  </a:cubicBezTo>
                  <a:cubicBezTo>
                    <a:pt x="684" y="1223"/>
                    <a:pt x="684" y="1186"/>
                    <a:pt x="648" y="1186"/>
                  </a:cubicBezTo>
                  <a:cubicBezTo>
                    <a:pt x="611" y="1141"/>
                    <a:pt x="575" y="1104"/>
                    <a:pt x="529" y="1068"/>
                  </a:cubicBezTo>
                  <a:lnTo>
                    <a:pt x="529" y="1031"/>
                  </a:lnTo>
                  <a:cubicBezTo>
                    <a:pt x="420" y="913"/>
                    <a:pt x="347" y="767"/>
                    <a:pt x="265" y="612"/>
                  </a:cubicBezTo>
                  <a:lnTo>
                    <a:pt x="301" y="612"/>
                  </a:lnTo>
                  <a:cubicBezTo>
                    <a:pt x="265" y="539"/>
                    <a:pt x="228" y="457"/>
                    <a:pt x="192" y="347"/>
                  </a:cubicBezTo>
                  <a:cubicBezTo>
                    <a:pt x="155" y="311"/>
                    <a:pt x="119" y="228"/>
                    <a:pt x="119" y="155"/>
                  </a:cubicBezTo>
                  <a:cubicBezTo>
                    <a:pt x="73" y="119"/>
                    <a:pt x="73" y="119"/>
                    <a:pt x="37" y="119"/>
                  </a:cubicBezTo>
                  <a:cubicBezTo>
                    <a:pt x="0" y="155"/>
                    <a:pt x="0" y="155"/>
                    <a:pt x="37" y="192"/>
                  </a:cubicBezTo>
                  <a:lnTo>
                    <a:pt x="37" y="228"/>
                  </a:lnTo>
                  <a:cubicBezTo>
                    <a:pt x="73" y="311"/>
                    <a:pt x="119" y="420"/>
                    <a:pt x="155" y="539"/>
                  </a:cubicBezTo>
                  <a:cubicBezTo>
                    <a:pt x="192" y="685"/>
                    <a:pt x="265" y="803"/>
                    <a:pt x="301" y="913"/>
                  </a:cubicBezTo>
                  <a:cubicBezTo>
                    <a:pt x="383" y="1031"/>
                    <a:pt x="456" y="1141"/>
                    <a:pt x="529" y="1259"/>
                  </a:cubicBezTo>
                  <a:cubicBezTo>
                    <a:pt x="575" y="1296"/>
                    <a:pt x="611" y="1332"/>
                    <a:pt x="684" y="1332"/>
                  </a:cubicBezTo>
                  <a:cubicBezTo>
                    <a:pt x="721" y="1369"/>
                    <a:pt x="803" y="1369"/>
                    <a:pt x="839" y="1414"/>
                  </a:cubicBezTo>
                  <a:cubicBezTo>
                    <a:pt x="912" y="1414"/>
                    <a:pt x="949" y="1369"/>
                    <a:pt x="985" y="1369"/>
                  </a:cubicBezTo>
                  <a:cubicBezTo>
                    <a:pt x="1068" y="1332"/>
                    <a:pt x="1104" y="1296"/>
                    <a:pt x="1177" y="1259"/>
                  </a:cubicBezTo>
                  <a:cubicBezTo>
                    <a:pt x="1259" y="1186"/>
                    <a:pt x="1369" y="1068"/>
                    <a:pt x="1442" y="958"/>
                  </a:cubicBezTo>
                  <a:cubicBezTo>
                    <a:pt x="1524" y="840"/>
                    <a:pt x="1597" y="730"/>
                    <a:pt x="1633" y="575"/>
                  </a:cubicBezTo>
                  <a:cubicBezTo>
                    <a:pt x="1715" y="457"/>
                    <a:pt x="1752" y="347"/>
                    <a:pt x="1788" y="192"/>
                  </a:cubicBezTo>
                  <a:cubicBezTo>
                    <a:pt x="1825" y="155"/>
                    <a:pt x="1825" y="119"/>
                    <a:pt x="1825" y="82"/>
                  </a:cubicBezTo>
                  <a:cubicBezTo>
                    <a:pt x="1861" y="46"/>
                    <a:pt x="1825" y="0"/>
                    <a:pt x="1788"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8"/>
            <p:cNvSpPr/>
            <p:nvPr/>
          </p:nvSpPr>
          <p:spPr>
            <a:xfrm>
              <a:off x="8050912" y="3916662"/>
              <a:ext cx="302310" cy="142654"/>
            </a:xfrm>
            <a:custGeom>
              <a:avLst/>
              <a:gdLst/>
              <a:ahLst/>
              <a:cxnLst/>
              <a:rect l="l" t="t" r="r" b="b"/>
              <a:pathLst>
                <a:path w="4836" h="2282" extrusionOk="0">
                  <a:moveTo>
                    <a:pt x="4754" y="0"/>
                  </a:moveTo>
                  <a:cubicBezTo>
                    <a:pt x="4717" y="0"/>
                    <a:pt x="4717" y="0"/>
                    <a:pt x="4681" y="37"/>
                  </a:cubicBezTo>
                  <a:cubicBezTo>
                    <a:pt x="4644" y="73"/>
                    <a:pt x="4608" y="156"/>
                    <a:pt x="4562" y="192"/>
                  </a:cubicBezTo>
                  <a:cubicBezTo>
                    <a:pt x="4526" y="265"/>
                    <a:pt x="4489" y="301"/>
                    <a:pt x="4453" y="384"/>
                  </a:cubicBezTo>
                  <a:cubicBezTo>
                    <a:pt x="4380" y="493"/>
                    <a:pt x="4298" y="648"/>
                    <a:pt x="4188" y="758"/>
                  </a:cubicBezTo>
                  <a:cubicBezTo>
                    <a:pt x="3960" y="1068"/>
                    <a:pt x="3695" y="1332"/>
                    <a:pt x="3385" y="1597"/>
                  </a:cubicBezTo>
                  <a:lnTo>
                    <a:pt x="3385" y="1560"/>
                  </a:lnTo>
                  <a:cubicBezTo>
                    <a:pt x="3276" y="1670"/>
                    <a:pt x="3157" y="1752"/>
                    <a:pt x="3048" y="1825"/>
                  </a:cubicBezTo>
                  <a:cubicBezTo>
                    <a:pt x="2966" y="1861"/>
                    <a:pt x="2856" y="1934"/>
                    <a:pt x="2738" y="1980"/>
                  </a:cubicBezTo>
                  <a:lnTo>
                    <a:pt x="2701" y="1980"/>
                  </a:lnTo>
                  <a:cubicBezTo>
                    <a:pt x="2592" y="2053"/>
                    <a:pt x="2437" y="2090"/>
                    <a:pt x="2327" y="2090"/>
                  </a:cubicBezTo>
                  <a:cubicBezTo>
                    <a:pt x="2268" y="2108"/>
                    <a:pt x="2211" y="2117"/>
                    <a:pt x="2158" y="2117"/>
                  </a:cubicBezTo>
                  <a:cubicBezTo>
                    <a:pt x="2106" y="2117"/>
                    <a:pt x="2058" y="2108"/>
                    <a:pt x="2017" y="2090"/>
                  </a:cubicBezTo>
                  <a:cubicBezTo>
                    <a:pt x="1907" y="2090"/>
                    <a:pt x="1789" y="2053"/>
                    <a:pt x="1716" y="2017"/>
                  </a:cubicBezTo>
                  <a:cubicBezTo>
                    <a:pt x="1643" y="2017"/>
                    <a:pt x="1597" y="1980"/>
                    <a:pt x="1524" y="1934"/>
                  </a:cubicBezTo>
                  <a:cubicBezTo>
                    <a:pt x="1451" y="1898"/>
                    <a:pt x="1369" y="1861"/>
                    <a:pt x="1333" y="1788"/>
                  </a:cubicBezTo>
                  <a:cubicBezTo>
                    <a:pt x="1105" y="1633"/>
                    <a:pt x="913" y="1405"/>
                    <a:pt x="767" y="1177"/>
                  </a:cubicBezTo>
                  <a:cubicBezTo>
                    <a:pt x="612" y="1022"/>
                    <a:pt x="503" y="840"/>
                    <a:pt x="384" y="685"/>
                  </a:cubicBezTo>
                  <a:cubicBezTo>
                    <a:pt x="274" y="493"/>
                    <a:pt x="156" y="338"/>
                    <a:pt x="83" y="192"/>
                  </a:cubicBezTo>
                  <a:cubicBezTo>
                    <a:pt x="46" y="156"/>
                    <a:pt x="46" y="156"/>
                    <a:pt x="1" y="156"/>
                  </a:cubicBezTo>
                  <a:lnTo>
                    <a:pt x="1" y="229"/>
                  </a:lnTo>
                  <a:cubicBezTo>
                    <a:pt x="156" y="457"/>
                    <a:pt x="311" y="685"/>
                    <a:pt x="457" y="913"/>
                  </a:cubicBezTo>
                  <a:cubicBezTo>
                    <a:pt x="612" y="1177"/>
                    <a:pt x="804" y="1442"/>
                    <a:pt x="1032" y="1633"/>
                  </a:cubicBezTo>
                  <a:cubicBezTo>
                    <a:pt x="1105" y="1752"/>
                    <a:pt x="1223" y="1861"/>
                    <a:pt x="1333" y="1934"/>
                  </a:cubicBezTo>
                  <a:cubicBezTo>
                    <a:pt x="1451" y="2017"/>
                    <a:pt x="1561" y="2090"/>
                    <a:pt x="1716" y="2162"/>
                  </a:cubicBezTo>
                  <a:cubicBezTo>
                    <a:pt x="1752" y="2162"/>
                    <a:pt x="1825" y="2208"/>
                    <a:pt x="1871" y="2245"/>
                  </a:cubicBezTo>
                  <a:cubicBezTo>
                    <a:pt x="1944" y="2245"/>
                    <a:pt x="2017" y="2245"/>
                    <a:pt x="2099" y="2281"/>
                  </a:cubicBezTo>
                  <a:cubicBezTo>
                    <a:pt x="2245" y="2281"/>
                    <a:pt x="2400" y="2245"/>
                    <a:pt x="2555" y="2245"/>
                  </a:cubicBezTo>
                  <a:cubicBezTo>
                    <a:pt x="2665" y="2208"/>
                    <a:pt x="2783" y="2162"/>
                    <a:pt x="2893" y="2090"/>
                  </a:cubicBezTo>
                  <a:cubicBezTo>
                    <a:pt x="3011" y="2053"/>
                    <a:pt x="3121" y="1980"/>
                    <a:pt x="3239" y="1898"/>
                  </a:cubicBezTo>
                  <a:cubicBezTo>
                    <a:pt x="3349" y="1825"/>
                    <a:pt x="3467" y="1752"/>
                    <a:pt x="3577" y="1670"/>
                  </a:cubicBezTo>
                  <a:cubicBezTo>
                    <a:pt x="3695" y="1597"/>
                    <a:pt x="3805" y="1478"/>
                    <a:pt x="3878" y="1405"/>
                  </a:cubicBezTo>
                  <a:cubicBezTo>
                    <a:pt x="4106" y="1214"/>
                    <a:pt x="4261" y="986"/>
                    <a:pt x="4416" y="758"/>
                  </a:cubicBezTo>
                  <a:cubicBezTo>
                    <a:pt x="4489" y="648"/>
                    <a:pt x="4562" y="530"/>
                    <a:pt x="4644" y="420"/>
                  </a:cubicBezTo>
                  <a:cubicBezTo>
                    <a:pt x="4681" y="384"/>
                    <a:pt x="4717" y="338"/>
                    <a:pt x="4754" y="265"/>
                  </a:cubicBezTo>
                  <a:cubicBezTo>
                    <a:pt x="4754" y="229"/>
                    <a:pt x="4790" y="156"/>
                    <a:pt x="4836" y="73"/>
                  </a:cubicBezTo>
                  <a:lnTo>
                    <a:pt x="4836" y="37"/>
                  </a:lnTo>
                  <a:lnTo>
                    <a:pt x="479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8"/>
            <p:cNvSpPr/>
            <p:nvPr/>
          </p:nvSpPr>
          <p:spPr>
            <a:xfrm>
              <a:off x="8103424" y="4080327"/>
              <a:ext cx="211605" cy="136715"/>
            </a:xfrm>
            <a:custGeom>
              <a:avLst/>
              <a:gdLst/>
              <a:ahLst/>
              <a:cxnLst/>
              <a:rect l="l" t="t" r="r" b="b"/>
              <a:pathLst>
                <a:path w="3385" h="2187" extrusionOk="0">
                  <a:moveTo>
                    <a:pt x="3312" y="1"/>
                  </a:moveTo>
                  <a:cubicBezTo>
                    <a:pt x="3266" y="1"/>
                    <a:pt x="3229" y="46"/>
                    <a:pt x="3229" y="46"/>
                  </a:cubicBezTo>
                  <a:cubicBezTo>
                    <a:pt x="3193" y="119"/>
                    <a:pt x="3157" y="229"/>
                    <a:pt x="3120" y="311"/>
                  </a:cubicBezTo>
                  <a:cubicBezTo>
                    <a:pt x="3038" y="384"/>
                    <a:pt x="3001" y="457"/>
                    <a:pt x="2928" y="575"/>
                  </a:cubicBezTo>
                  <a:cubicBezTo>
                    <a:pt x="2810" y="767"/>
                    <a:pt x="2664" y="959"/>
                    <a:pt x="2545" y="1141"/>
                  </a:cubicBezTo>
                  <a:cubicBezTo>
                    <a:pt x="2354" y="1369"/>
                    <a:pt x="2171" y="1597"/>
                    <a:pt x="1943" y="1789"/>
                  </a:cubicBezTo>
                  <a:cubicBezTo>
                    <a:pt x="1825" y="1871"/>
                    <a:pt x="1715" y="1944"/>
                    <a:pt x="1597" y="1980"/>
                  </a:cubicBezTo>
                  <a:cubicBezTo>
                    <a:pt x="1524" y="2017"/>
                    <a:pt x="1441" y="2053"/>
                    <a:pt x="1332" y="2053"/>
                  </a:cubicBezTo>
                  <a:lnTo>
                    <a:pt x="1213" y="2053"/>
                  </a:lnTo>
                  <a:cubicBezTo>
                    <a:pt x="1140" y="2053"/>
                    <a:pt x="1067" y="2017"/>
                    <a:pt x="1031" y="1980"/>
                  </a:cubicBezTo>
                  <a:lnTo>
                    <a:pt x="1031" y="2017"/>
                  </a:lnTo>
                  <a:cubicBezTo>
                    <a:pt x="912" y="1944"/>
                    <a:pt x="839" y="1907"/>
                    <a:pt x="721" y="1825"/>
                  </a:cubicBezTo>
                  <a:lnTo>
                    <a:pt x="757" y="1825"/>
                  </a:lnTo>
                  <a:cubicBezTo>
                    <a:pt x="611" y="1716"/>
                    <a:pt x="456" y="1597"/>
                    <a:pt x="347" y="1451"/>
                  </a:cubicBezTo>
                  <a:cubicBezTo>
                    <a:pt x="265" y="1333"/>
                    <a:pt x="192" y="1187"/>
                    <a:pt x="119" y="1068"/>
                  </a:cubicBezTo>
                  <a:lnTo>
                    <a:pt x="119" y="1031"/>
                  </a:lnTo>
                  <a:cubicBezTo>
                    <a:pt x="119" y="1031"/>
                    <a:pt x="73" y="995"/>
                    <a:pt x="73" y="959"/>
                  </a:cubicBezTo>
                  <a:cubicBezTo>
                    <a:pt x="73" y="959"/>
                    <a:pt x="73" y="913"/>
                    <a:pt x="37" y="913"/>
                  </a:cubicBezTo>
                  <a:cubicBezTo>
                    <a:pt x="37" y="959"/>
                    <a:pt x="0" y="959"/>
                    <a:pt x="0" y="995"/>
                  </a:cubicBezTo>
                  <a:cubicBezTo>
                    <a:pt x="37" y="1104"/>
                    <a:pt x="119" y="1223"/>
                    <a:pt x="192" y="1333"/>
                  </a:cubicBezTo>
                  <a:cubicBezTo>
                    <a:pt x="265" y="1451"/>
                    <a:pt x="383" y="1597"/>
                    <a:pt x="456" y="1716"/>
                  </a:cubicBezTo>
                  <a:cubicBezTo>
                    <a:pt x="575" y="1825"/>
                    <a:pt x="684" y="1907"/>
                    <a:pt x="839" y="2017"/>
                  </a:cubicBezTo>
                  <a:cubicBezTo>
                    <a:pt x="949" y="2099"/>
                    <a:pt x="1067" y="2172"/>
                    <a:pt x="1213" y="2172"/>
                  </a:cubicBezTo>
                  <a:cubicBezTo>
                    <a:pt x="1248" y="2183"/>
                    <a:pt x="1286" y="2187"/>
                    <a:pt x="1325" y="2187"/>
                  </a:cubicBezTo>
                  <a:cubicBezTo>
                    <a:pt x="1419" y="2187"/>
                    <a:pt x="1519" y="2161"/>
                    <a:pt x="1597" y="2135"/>
                  </a:cubicBezTo>
                  <a:cubicBezTo>
                    <a:pt x="1752" y="2099"/>
                    <a:pt x="1861" y="2017"/>
                    <a:pt x="1980" y="1944"/>
                  </a:cubicBezTo>
                  <a:cubicBezTo>
                    <a:pt x="2244" y="1752"/>
                    <a:pt x="2472" y="1488"/>
                    <a:pt x="2664" y="1223"/>
                  </a:cubicBezTo>
                  <a:cubicBezTo>
                    <a:pt x="2810" y="1031"/>
                    <a:pt x="2965" y="840"/>
                    <a:pt x="3084" y="648"/>
                  </a:cubicBezTo>
                  <a:cubicBezTo>
                    <a:pt x="3120" y="575"/>
                    <a:pt x="3193" y="457"/>
                    <a:pt x="3229" y="384"/>
                  </a:cubicBezTo>
                  <a:cubicBezTo>
                    <a:pt x="3266" y="311"/>
                    <a:pt x="3312" y="229"/>
                    <a:pt x="3385" y="119"/>
                  </a:cubicBezTo>
                  <a:cubicBezTo>
                    <a:pt x="3385" y="83"/>
                    <a:pt x="3385" y="46"/>
                    <a:pt x="3348" y="46"/>
                  </a:cubicBezTo>
                  <a:lnTo>
                    <a:pt x="331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8"/>
            <p:cNvSpPr/>
            <p:nvPr/>
          </p:nvSpPr>
          <p:spPr>
            <a:xfrm>
              <a:off x="8048662" y="4228051"/>
              <a:ext cx="297184" cy="140341"/>
            </a:xfrm>
            <a:custGeom>
              <a:avLst/>
              <a:gdLst/>
              <a:ahLst/>
              <a:cxnLst/>
              <a:rect l="l" t="t" r="r" b="b"/>
              <a:pathLst>
                <a:path w="4754" h="2245" extrusionOk="0">
                  <a:moveTo>
                    <a:pt x="4680" y="0"/>
                  </a:moveTo>
                  <a:lnTo>
                    <a:pt x="4644" y="37"/>
                  </a:lnTo>
                  <a:cubicBezTo>
                    <a:pt x="4598" y="73"/>
                    <a:pt x="4562" y="110"/>
                    <a:pt x="4562" y="146"/>
                  </a:cubicBezTo>
                  <a:cubicBezTo>
                    <a:pt x="4525" y="146"/>
                    <a:pt x="4489" y="192"/>
                    <a:pt x="4452" y="228"/>
                  </a:cubicBezTo>
                  <a:cubicBezTo>
                    <a:pt x="4416" y="301"/>
                    <a:pt x="4334" y="374"/>
                    <a:pt x="4297" y="457"/>
                  </a:cubicBezTo>
                  <a:lnTo>
                    <a:pt x="4297" y="493"/>
                  </a:lnTo>
                  <a:cubicBezTo>
                    <a:pt x="4105" y="685"/>
                    <a:pt x="3960" y="913"/>
                    <a:pt x="3768" y="1104"/>
                  </a:cubicBezTo>
                  <a:cubicBezTo>
                    <a:pt x="3576" y="1332"/>
                    <a:pt x="3348" y="1560"/>
                    <a:pt x="3120" y="1706"/>
                  </a:cubicBezTo>
                  <a:lnTo>
                    <a:pt x="3157" y="1706"/>
                  </a:lnTo>
                  <a:cubicBezTo>
                    <a:pt x="3002" y="1825"/>
                    <a:pt x="2856" y="1898"/>
                    <a:pt x="2701" y="1971"/>
                  </a:cubicBezTo>
                  <a:cubicBezTo>
                    <a:pt x="2591" y="2016"/>
                    <a:pt x="2473" y="2053"/>
                    <a:pt x="2363" y="2089"/>
                  </a:cubicBezTo>
                  <a:lnTo>
                    <a:pt x="2135" y="2089"/>
                  </a:lnTo>
                  <a:cubicBezTo>
                    <a:pt x="2016" y="2053"/>
                    <a:pt x="1907" y="2053"/>
                    <a:pt x="1788" y="1971"/>
                  </a:cubicBezTo>
                  <a:cubicBezTo>
                    <a:pt x="1597" y="1898"/>
                    <a:pt x="1405" y="1788"/>
                    <a:pt x="1259" y="1670"/>
                  </a:cubicBezTo>
                  <a:cubicBezTo>
                    <a:pt x="995" y="1478"/>
                    <a:pt x="803" y="1250"/>
                    <a:pt x="575" y="1022"/>
                  </a:cubicBezTo>
                  <a:cubicBezTo>
                    <a:pt x="383" y="831"/>
                    <a:pt x="228" y="648"/>
                    <a:pt x="37" y="457"/>
                  </a:cubicBezTo>
                  <a:lnTo>
                    <a:pt x="0" y="457"/>
                  </a:lnTo>
                  <a:lnTo>
                    <a:pt x="0" y="493"/>
                  </a:lnTo>
                  <a:cubicBezTo>
                    <a:pt x="192" y="721"/>
                    <a:pt x="383" y="949"/>
                    <a:pt x="575" y="1141"/>
                  </a:cubicBezTo>
                  <a:cubicBezTo>
                    <a:pt x="803" y="1405"/>
                    <a:pt x="1031" y="1633"/>
                    <a:pt x="1296" y="1825"/>
                  </a:cubicBezTo>
                  <a:cubicBezTo>
                    <a:pt x="1451" y="1934"/>
                    <a:pt x="1560" y="2016"/>
                    <a:pt x="1715" y="2089"/>
                  </a:cubicBezTo>
                  <a:cubicBezTo>
                    <a:pt x="1825" y="2126"/>
                    <a:pt x="1980" y="2199"/>
                    <a:pt x="2089" y="2199"/>
                  </a:cubicBezTo>
                  <a:cubicBezTo>
                    <a:pt x="2171" y="2245"/>
                    <a:pt x="2244" y="2245"/>
                    <a:pt x="2281" y="2245"/>
                  </a:cubicBezTo>
                  <a:cubicBezTo>
                    <a:pt x="2363" y="2245"/>
                    <a:pt x="2436" y="2245"/>
                    <a:pt x="2509" y="2199"/>
                  </a:cubicBezTo>
                  <a:cubicBezTo>
                    <a:pt x="2664" y="2162"/>
                    <a:pt x="2819" y="2126"/>
                    <a:pt x="2929" y="2053"/>
                  </a:cubicBezTo>
                  <a:cubicBezTo>
                    <a:pt x="3120" y="1934"/>
                    <a:pt x="3312" y="1788"/>
                    <a:pt x="3458" y="1670"/>
                  </a:cubicBezTo>
                  <a:cubicBezTo>
                    <a:pt x="3649" y="1515"/>
                    <a:pt x="3804" y="1332"/>
                    <a:pt x="3996" y="1141"/>
                  </a:cubicBezTo>
                  <a:cubicBezTo>
                    <a:pt x="4105" y="986"/>
                    <a:pt x="4261" y="794"/>
                    <a:pt x="4416" y="602"/>
                  </a:cubicBezTo>
                  <a:cubicBezTo>
                    <a:pt x="4452" y="530"/>
                    <a:pt x="4525" y="457"/>
                    <a:pt x="4598" y="338"/>
                  </a:cubicBezTo>
                  <a:cubicBezTo>
                    <a:pt x="4598" y="301"/>
                    <a:pt x="4644" y="265"/>
                    <a:pt x="4680" y="228"/>
                  </a:cubicBezTo>
                  <a:cubicBezTo>
                    <a:pt x="4717" y="192"/>
                    <a:pt x="4717" y="146"/>
                    <a:pt x="4753" y="110"/>
                  </a:cubicBezTo>
                  <a:lnTo>
                    <a:pt x="4753" y="73"/>
                  </a:lnTo>
                  <a:cubicBezTo>
                    <a:pt x="4753" y="37"/>
                    <a:pt x="4753" y="37"/>
                    <a:pt x="4717" y="37"/>
                  </a:cubicBezTo>
                  <a:lnTo>
                    <a:pt x="4680"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8"/>
            <p:cNvSpPr/>
            <p:nvPr/>
          </p:nvSpPr>
          <p:spPr>
            <a:xfrm>
              <a:off x="7965394" y="4379775"/>
              <a:ext cx="468281" cy="223607"/>
            </a:xfrm>
            <a:custGeom>
              <a:avLst/>
              <a:gdLst/>
              <a:ahLst/>
              <a:cxnLst/>
              <a:rect l="l" t="t" r="r" b="b"/>
              <a:pathLst>
                <a:path w="7491" h="3577" extrusionOk="0">
                  <a:moveTo>
                    <a:pt x="0" y="0"/>
                  </a:moveTo>
                  <a:cubicBezTo>
                    <a:pt x="82" y="1487"/>
                    <a:pt x="685" y="2782"/>
                    <a:pt x="1597" y="3576"/>
                  </a:cubicBezTo>
                  <a:lnTo>
                    <a:pt x="5894" y="3576"/>
                  </a:lnTo>
                  <a:cubicBezTo>
                    <a:pt x="6806" y="2782"/>
                    <a:pt x="7454" y="1487"/>
                    <a:pt x="7490" y="0"/>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8"/>
            <p:cNvSpPr/>
            <p:nvPr/>
          </p:nvSpPr>
          <p:spPr>
            <a:xfrm>
              <a:off x="7993900" y="4439602"/>
              <a:ext cx="404393" cy="163783"/>
            </a:xfrm>
            <a:custGeom>
              <a:avLst/>
              <a:gdLst/>
              <a:ahLst/>
              <a:cxnLst/>
              <a:rect l="l" t="t" r="r" b="b"/>
              <a:pathLst>
                <a:path w="6469" h="2620" extrusionOk="0">
                  <a:moveTo>
                    <a:pt x="2737" y="1"/>
                  </a:moveTo>
                  <a:cubicBezTo>
                    <a:pt x="2737" y="1"/>
                    <a:pt x="2701" y="1"/>
                    <a:pt x="2664" y="37"/>
                  </a:cubicBezTo>
                  <a:lnTo>
                    <a:pt x="2628" y="37"/>
                  </a:lnTo>
                  <a:cubicBezTo>
                    <a:pt x="2591" y="37"/>
                    <a:pt x="2591" y="74"/>
                    <a:pt x="2555" y="74"/>
                  </a:cubicBezTo>
                  <a:cubicBezTo>
                    <a:pt x="2509" y="74"/>
                    <a:pt x="2509" y="110"/>
                    <a:pt x="2473" y="110"/>
                  </a:cubicBezTo>
                  <a:cubicBezTo>
                    <a:pt x="2473" y="147"/>
                    <a:pt x="2436" y="147"/>
                    <a:pt x="2436" y="183"/>
                  </a:cubicBezTo>
                  <a:cubicBezTo>
                    <a:pt x="2400" y="183"/>
                    <a:pt x="2363" y="229"/>
                    <a:pt x="2363" y="265"/>
                  </a:cubicBezTo>
                  <a:cubicBezTo>
                    <a:pt x="2281" y="338"/>
                    <a:pt x="2245" y="457"/>
                    <a:pt x="2172" y="530"/>
                  </a:cubicBezTo>
                  <a:cubicBezTo>
                    <a:pt x="2135" y="639"/>
                    <a:pt x="2053" y="758"/>
                    <a:pt x="2017" y="831"/>
                  </a:cubicBezTo>
                  <a:cubicBezTo>
                    <a:pt x="1980" y="868"/>
                    <a:pt x="1944" y="950"/>
                    <a:pt x="1907" y="986"/>
                  </a:cubicBezTo>
                  <a:lnTo>
                    <a:pt x="1825" y="1059"/>
                  </a:lnTo>
                  <a:cubicBezTo>
                    <a:pt x="1789" y="1096"/>
                    <a:pt x="1789" y="1141"/>
                    <a:pt x="1752" y="1141"/>
                  </a:cubicBezTo>
                  <a:cubicBezTo>
                    <a:pt x="1716" y="1178"/>
                    <a:pt x="1679" y="1178"/>
                    <a:pt x="1643" y="1178"/>
                  </a:cubicBezTo>
                  <a:cubicBezTo>
                    <a:pt x="1597" y="1214"/>
                    <a:pt x="1560" y="1214"/>
                    <a:pt x="1560" y="1214"/>
                  </a:cubicBezTo>
                  <a:cubicBezTo>
                    <a:pt x="1524" y="1214"/>
                    <a:pt x="1488" y="1178"/>
                    <a:pt x="1451" y="1178"/>
                  </a:cubicBezTo>
                  <a:cubicBezTo>
                    <a:pt x="1415" y="1141"/>
                    <a:pt x="1369" y="1141"/>
                    <a:pt x="1332" y="1096"/>
                  </a:cubicBezTo>
                  <a:cubicBezTo>
                    <a:pt x="1296" y="1059"/>
                    <a:pt x="1259" y="1023"/>
                    <a:pt x="1259" y="950"/>
                  </a:cubicBezTo>
                  <a:cubicBezTo>
                    <a:pt x="1186" y="868"/>
                    <a:pt x="1141" y="758"/>
                    <a:pt x="1068" y="639"/>
                  </a:cubicBezTo>
                  <a:cubicBezTo>
                    <a:pt x="1031" y="566"/>
                    <a:pt x="995" y="494"/>
                    <a:pt x="913" y="411"/>
                  </a:cubicBezTo>
                  <a:cubicBezTo>
                    <a:pt x="876" y="375"/>
                    <a:pt x="840" y="338"/>
                    <a:pt x="803" y="302"/>
                  </a:cubicBezTo>
                  <a:cubicBezTo>
                    <a:pt x="803" y="265"/>
                    <a:pt x="767" y="265"/>
                    <a:pt x="767" y="265"/>
                  </a:cubicBezTo>
                  <a:cubicBezTo>
                    <a:pt x="730" y="229"/>
                    <a:pt x="685" y="229"/>
                    <a:pt x="685" y="229"/>
                  </a:cubicBezTo>
                  <a:lnTo>
                    <a:pt x="612" y="229"/>
                  </a:lnTo>
                  <a:cubicBezTo>
                    <a:pt x="575" y="229"/>
                    <a:pt x="539" y="265"/>
                    <a:pt x="502" y="265"/>
                  </a:cubicBezTo>
                  <a:cubicBezTo>
                    <a:pt x="457" y="265"/>
                    <a:pt x="457" y="302"/>
                    <a:pt x="420" y="302"/>
                  </a:cubicBezTo>
                  <a:cubicBezTo>
                    <a:pt x="384" y="338"/>
                    <a:pt x="347" y="338"/>
                    <a:pt x="311" y="375"/>
                  </a:cubicBezTo>
                  <a:lnTo>
                    <a:pt x="274" y="411"/>
                  </a:lnTo>
                  <a:cubicBezTo>
                    <a:pt x="229" y="457"/>
                    <a:pt x="229" y="457"/>
                    <a:pt x="192" y="494"/>
                  </a:cubicBezTo>
                  <a:cubicBezTo>
                    <a:pt x="192" y="530"/>
                    <a:pt x="156" y="566"/>
                    <a:pt x="156" y="566"/>
                  </a:cubicBezTo>
                  <a:cubicBezTo>
                    <a:pt x="119" y="603"/>
                    <a:pt x="119" y="639"/>
                    <a:pt x="119" y="685"/>
                  </a:cubicBezTo>
                  <a:lnTo>
                    <a:pt x="119" y="639"/>
                  </a:lnTo>
                  <a:cubicBezTo>
                    <a:pt x="83" y="722"/>
                    <a:pt x="83" y="758"/>
                    <a:pt x="46" y="795"/>
                  </a:cubicBezTo>
                  <a:lnTo>
                    <a:pt x="46" y="950"/>
                  </a:lnTo>
                  <a:cubicBezTo>
                    <a:pt x="46" y="986"/>
                    <a:pt x="1" y="1023"/>
                    <a:pt x="1" y="1059"/>
                  </a:cubicBezTo>
                  <a:cubicBezTo>
                    <a:pt x="311" y="1670"/>
                    <a:pt x="685" y="2199"/>
                    <a:pt x="1141" y="2619"/>
                  </a:cubicBezTo>
                  <a:lnTo>
                    <a:pt x="5438" y="2619"/>
                  </a:lnTo>
                  <a:cubicBezTo>
                    <a:pt x="5857" y="2236"/>
                    <a:pt x="6204" y="1780"/>
                    <a:pt x="6468" y="1287"/>
                  </a:cubicBezTo>
                  <a:lnTo>
                    <a:pt x="6468" y="1287"/>
                  </a:lnTo>
                  <a:lnTo>
                    <a:pt x="6432" y="1324"/>
                  </a:lnTo>
                  <a:cubicBezTo>
                    <a:pt x="6386" y="1369"/>
                    <a:pt x="6313" y="1369"/>
                    <a:pt x="6277" y="1406"/>
                  </a:cubicBezTo>
                  <a:cubicBezTo>
                    <a:pt x="6204" y="1406"/>
                    <a:pt x="6122" y="1442"/>
                    <a:pt x="6085" y="1442"/>
                  </a:cubicBezTo>
                  <a:cubicBezTo>
                    <a:pt x="6012" y="1442"/>
                    <a:pt x="5976" y="1442"/>
                    <a:pt x="5930" y="1406"/>
                  </a:cubicBezTo>
                  <a:cubicBezTo>
                    <a:pt x="5894" y="1406"/>
                    <a:pt x="5857" y="1406"/>
                    <a:pt x="5821" y="1369"/>
                  </a:cubicBezTo>
                  <a:cubicBezTo>
                    <a:pt x="5784" y="1324"/>
                    <a:pt x="5748" y="1324"/>
                    <a:pt x="5748" y="1287"/>
                  </a:cubicBezTo>
                  <a:cubicBezTo>
                    <a:pt x="5702" y="1214"/>
                    <a:pt x="5666" y="1141"/>
                    <a:pt x="5666" y="1059"/>
                  </a:cubicBezTo>
                  <a:cubicBezTo>
                    <a:pt x="5629" y="950"/>
                    <a:pt x="5629" y="868"/>
                    <a:pt x="5629" y="758"/>
                  </a:cubicBezTo>
                  <a:cubicBezTo>
                    <a:pt x="5629" y="685"/>
                    <a:pt x="5629" y="566"/>
                    <a:pt x="5593" y="494"/>
                  </a:cubicBezTo>
                  <a:lnTo>
                    <a:pt x="5593" y="411"/>
                  </a:lnTo>
                  <a:cubicBezTo>
                    <a:pt x="5593" y="375"/>
                    <a:pt x="5556" y="338"/>
                    <a:pt x="5556" y="302"/>
                  </a:cubicBezTo>
                  <a:cubicBezTo>
                    <a:pt x="5556" y="265"/>
                    <a:pt x="5520" y="229"/>
                    <a:pt x="5520" y="183"/>
                  </a:cubicBezTo>
                  <a:cubicBezTo>
                    <a:pt x="5474" y="183"/>
                    <a:pt x="5474" y="147"/>
                    <a:pt x="5438" y="147"/>
                  </a:cubicBezTo>
                  <a:lnTo>
                    <a:pt x="5401" y="110"/>
                  </a:lnTo>
                  <a:lnTo>
                    <a:pt x="5246" y="110"/>
                  </a:lnTo>
                  <a:cubicBezTo>
                    <a:pt x="5210" y="110"/>
                    <a:pt x="5173" y="110"/>
                    <a:pt x="5173" y="147"/>
                  </a:cubicBezTo>
                  <a:cubicBezTo>
                    <a:pt x="5100" y="147"/>
                    <a:pt x="5018" y="183"/>
                    <a:pt x="4981" y="229"/>
                  </a:cubicBezTo>
                  <a:cubicBezTo>
                    <a:pt x="4872" y="302"/>
                    <a:pt x="4790" y="411"/>
                    <a:pt x="4717" y="494"/>
                  </a:cubicBezTo>
                  <a:cubicBezTo>
                    <a:pt x="4717" y="530"/>
                    <a:pt x="4680" y="566"/>
                    <a:pt x="4680" y="603"/>
                  </a:cubicBezTo>
                  <a:cubicBezTo>
                    <a:pt x="4644" y="639"/>
                    <a:pt x="4607" y="685"/>
                    <a:pt x="4607" y="722"/>
                  </a:cubicBezTo>
                  <a:cubicBezTo>
                    <a:pt x="4525" y="795"/>
                    <a:pt x="4489" y="868"/>
                    <a:pt x="4416" y="950"/>
                  </a:cubicBezTo>
                  <a:cubicBezTo>
                    <a:pt x="4379" y="986"/>
                    <a:pt x="4334" y="1023"/>
                    <a:pt x="4297" y="1059"/>
                  </a:cubicBezTo>
                  <a:cubicBezTo>
                    <a:pt x="4297" y="1059"/>
                    <a:pt x="4261" y="1096"/>
                    <a:pt x="4224" y="1096"/>
                  </a:cubicBezTo>
                  <a:cubicBezTo>
                    <a:pt x="4151" y="1141"/>
                    <a:pt x="4069" y="1178"/>
                    <a:pt x="3996" y="1178"/>
                  </a:cubicBezTo>
                  <a:cubicBezTo>
                    <a:pt x="3960" y="1178"/>
                    <a:pt x="3878" y="1178"/>
                    <a:pt x="3805" y="1141"/>
                  </a:cubicBezTo>
                  <a:cubicBezTo>
                    <a:pt x="3768" y="1141"/>
                    <a:pt x="3732" y="1096"/>
                    <a:pt x="3732" y="1059"/>
                  </a:cubicBezTo>
                  <a:cubicBezTo>
                    <a:pt x="3695" y="1059"/>
                    <a:pt x="3650" y="1023"/>
                    <a:pt x="3613" y="986"/>
                  </a:cubicBezTo>
                  <a:cubicBezTo>
                    <a:pt x="3540" y="913"/>
                    <a:pt x="3504" y="795"/>
                    <a:pt x="3467" y="685"/>
                  </a:cubicBezTo>
                  <a:cubicBezTo>
                    <a:pt x="3422" y="603"/>
                    <a:pt x="3385" y="530"/>
                    <a:pt x="3349" y="457"/>
                  </a:cubicBezTo>
                  <a:cubicBezTo>
                    <a:pt x="3312" y="338"/>
                    <a:pt x="3276" y="265"/>
                    <a:pt x="3239" y="183"/>
                  </a:cubicBezTo>
                  <a:lnTo>
                    <a:pt x="3193" y="183"/>
                  </a:lnTo>
                  <a:cubicBezTo>
                    <a:pt x="3193" y="147"/>
                    <a:pt x="3157" y="110"/>
                    <a:pt x="3120" y="74"/>
                  </a:cubicBezTo>
                  <a:cubicBezTo>
                    <a:pt x="3084" y="74"/>
                    <a:pt x="3084" y="37"/>
                    <a:pt x="3047" y="37"/>
                  </a:cubicBezTo>
                  <a:cubicBezTo>
                    <a:pt x="3011" y="37"/>
                    <a:pt x="3011" y="37"/>
                    <a:pt x="2965" y="1"/>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8"/>
            <p:cNvSpPr/>
            <p:nvPr/>
          </p:nvSpPr>
          <p:spPr>
            <a:xfrm>
              <a:off x="8188942" y="4444166"/>
              <a:ext cx="63" cy="63"/>
            </a:xfrm>
            <a:custGeom>
              <a:avLst/>
              <a:gdLst/>
              <a:ahLst/>
              <a:cxnLst/>
              <a:rect l="l" t="t" r="r" b="b"/>
              <a:pathLst>
                <a:path w="1" h="1" extrusionOk="0">
                  <a:moveTo>
                    <a:pt x="0" y="1"/>
                  </a:moveTo>
                  <a:lnTo>
                    <a:pt x="0" y="1"/>
                  </a:ln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8"/>
            <p:cNvSpPr/>
            <p:nvPr/>
          </p:nvSpPr>
          <p:spPr>
            <a:xfrm>
              <a:off x="8193506" y="4451043"/>
              <a:ext cx="63" cy="63"/>
            </a:xfrm>
            <a:custGeom>
              <a:avLst/>
              <a:gdLst/>
              <a:ahLst/>
              <a:cxnLst/>
              <a:rect l="l" t="t" r="r" b="b"/>
              <a:pathLst>
                <a:path w="1" h="1" extrusionOk="0">
                  <a:moveTo>
                    <a:pt x="0" y="0"/>
                  </a:moveTo>
                  <a:lnTo>
                    <a:pt x="0" y="0"/>
                  </a:lnTo>
                  <a:lnTo>
                    <a:pt x="0" y="0"/>
                  </a:ln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8"/>
            <p:cNvSpPr/>
            <p:nvPr/>
          </p:nvSpPr>
          <p:spPr>
            <a:xfrm>
              <a:off x="8036659" y="4453856"/>
              <a:ext cx="63" cy="63"/>
            </a:xfrm>
            <a:custGeom>
              <a:avLst/>
              <a:gdLst/>
              <a:ahLst/>
              <a:cxnLst/>
              <a:rect l="l" t="t" r="r" b="b"/>
              <a:pathLst>
                <a:path w="1" h="1" extrusionOk="0">
                  <a:moveTo>
                    <a:pt x="1" y="1"/>
                  </a:move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8"/>
            <p:cNvSpPr/>
            <p:nvPr/>
          </p:nvSpPr>
          <p:spPr>
            <a:xfrm>
              <a:off x="8036659" y="4453856"/>
              <a:ext cx="63" cy="63"/>
            </a:xfrm>
            <a:custGeom>
              <a:avLst/>
              <a:gdLst/>
              <a:ahLst/>
              <a:cxnLst/>
              <a:rect l="l" t="t" r="r" b="b"/>
              <a:pathLst>
                <a:path w="1" h="1" extrusionOk="0">
                  <a:moveTo>
                    <a:pt x="1" y="1"/>
                  </a:moveTo>
                  <a:lnTo>
                    <a:pt x="1" y="1"/>
                  </a:ln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8"/>
            <p:cNvSpPr/>
            <p:nvPr/>
          </p:nvSpPr>
          <p:spPr>
            <a:xfrm>
              <a:off x="8044098" y="4458420"/>
              <a:ext cx="63" cy="63"/>
            </a:xfrm>
            <a:custGeom>
              <a:avLst/>
              <a:gdLst/>
              <a:ahLst/>
              <a:cxnLst/>
              <a:rect l="l" t="t" r="r" b="b"/>
              <a:pathLst>
                <a:path w="1" h="1" extrusionOk="0">
                  <a:moveTo>
                    <a:pt x="0" y="1"/>
                  </a:moveTo>
                  <a:lnTo>
                    <a:pt x="0" y="1"/>
                  </a:ln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8"/>
            <p:cNvSpPr/>
            <p:nvPr/>
          </p:nvSpPr>
          <p:spPr>
            <a:xfrm>
              <a:off x="8222012" y="4496679"/>
              <a:ext cx="63" cy="63"/>
            </a:xfrm>
            <a:custGeom>
              <a:avLst/>
              <a:gdLst/>
              <a:ahLst/>
              <a:cxnLst/>
              <a:rect l="l" t="t" r="r" b="b"/>
              <a:pathLst>
                <a:path w="1" h="1" extrusionOk="0">
                  <a:moveTo>
                    <a:pt x="1" y="0"/>
                  </a:moveTo>
                  <a:lnTo>
                    <a:pt x="1" y="0"/>
                  </a:ln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0" name="Google Shape;3490;p48"/>
          <p:cNvGrpSpPr/>
          <p:nvPr/>
        </p:nvGrpSpPr>
        <p:grpSpPr>
          <a:xfrm>
            <a:off x="7677548" y="559507"/>
            <a:ext cx="746452" cy="633590"/>
            <a:chOff x="7677548" y="559507"/>
            <a:chExt cx="746452" cy="633590"/>
          </a:xfrm>
        </p:grpSpPr>
        <p:sp>
          <p:nvSpPr>
            <p:cNvPr id="3491" name="Google Shape;3491;p48"/>
            <p:cNvSpPr/>
            <p:nvPr/>
          </p:nvSpPr>
          <p:spPr>
            <a:xfrm>
              <a:off x="8023538" y="559507"/>
              <a:ext cx="383653" cy="194812"/>
            </a:xfrm>
            <a:custGeom>
              <a:avLst/>
              <a:gdLst/>
              <a:ahLst/>
              <a:cxnLst/>
              <a:rect l="l" t="t" r="r" b="b"/>
              <a:pathLst>
                <a:path w="12271" h="6231" extrusionOk="0">
                  <a:moveTo>
                    <a:pt x="10865" y="0"/>
                  </a:moveTo>
                  <a:lnTo>
                    <a:pt x="0" y="5364"/>
                  </a:lnTo>
                  <a:lnTo>
                    <a:pt x="2655" y="6231"/>
                  </a:lnTo>
                  <a:lnTo>
                    <a:pt x="12270" y="1487"/>
                  </a:lnTo>
                  <a:lnTo>
                    <a:pt x="10865" y="0"/>
                  </a:lnTo>
                  <a:close/>
                </a:path>
              </a:pathLst>
            </a:custGeom>
            <a:solidFill>
              <a:srgbClr val="F3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8"/>
            <p:cNvSpPr/>
            <p:nvPr/>
          </p:nvSpPr>
          <p:spPr>
            <a:xfrm>
              <a:off x="7696652" y="576047"/>
              <a:ext cx="383934" cy="191404"/>
            </a:xfrm>
            <a:custGeom>
              <a:avLst/>
              <a:gdLst/>
              <a:ahLst/>
              <a:cxnLst/>
              <a:rect l="l" t="t" r="r" b="b"/>
              <a:pathLst>
                <a:path w="12280" h="6122" extrusionOk="0">
                  <a:moveTo>
                    <a:pt x="2427" y="0"/>
                  </a:moveTo>
                  <a:lnTo>
                    <a:pt x="1" y="1104"/>
                  </a:lnTo>
                  <a:lnTo>
                    <a:pt x="10720" y="6121"/>
                  </a:lnTo>
                  <a:lnTo>
                    <a:pt x="12280" y="5437"/>
                  </a:lnTo>
                  <a:lnTo>
                    <a:pt x="2427" y="0"/>
                  </a:lnTo>
                  <a:close/>
                </a:path>
              </a:pathLst>
            </a:custGeom>
            <a:solidFill>
              <a:srgbClr val="F3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8"/>
            <p:cNvSpPr/>
            <p:nvPr/>
          </p:nvSpPr>
          <p:spPr>
            <a:xfrm>
              <a:off x="7677548" y="596276"/>
              <a:ext cx="746452" cy="596786"/>
            </a:xfrm>
            <a:custGeom>
              <a:avLst/>
              <a:gdLst/>
              <a:ahLst/>
              <a:cxnLst/>
              <a:rect l="l" t="t" r="r" b="b"/>
              <a:pathLst>
                <a:path w="23875" h="19088" extrusionOk="0">
                  <a:moveTo>
                    <a:pt x="602" y="0"/>
                  </a:moveTo>
                  <a:cubicBezTo>
                    <a:pt x="286" y="0"/>
                    <a:pt x="0" y="266"/>
                    <a:pt x="0" y="612"/>
                  </a:cubicBezTo>
                  <a:lnTo>
                    <a:pt x="302" y="14561"/>
                  </a:lnTo>
                  <a:cubicBezTo>
                    <a:pt x="302" y="14789"/>
                    <a:pt x="457" y="14980"/>
                    <a:pt x="685" y="15090"/>
                  </a:cubicBezTo>
                  <a:lnTo>
                    <a:pt x="9962" y="18593"/>
                  </a:lnTo>
                  <a:cubicBezTo>
                    <a:pt x="9962" y="18593"/>
                    <a:pt x="10670" y="19087"/>
                    <a:pt x="11681" y="19087"/>
                  </a:cubicBezTo>
                  <a:cubicBezTo>
                    <a:pt x="11716" y="19087"/>
                    <a:pt x="11751" y="19087"/>
                    <a:pt x="11787" y="19085"/>
                  </a:cubicBezTo>
                  <a:cubicBezTo>
                    <a:pt x="11822" y="19087"/>
                    <a:pt x="11857" y="19087"/>
                    <a:pt x="11892" y="19087"/>
                  </a:cubicBezTo>
                  <a:cubicBezTo>
                    <a:pt x="12895" y="19087"/>
                    <a:pt x="13612" y="18593"/>
                    <a:pt x="13612" y="18593"/>
                  </a:cubicBezTo>
                  <a:lnTo>
                    <a:pt x="23190" y="15090"/>
                  </a:lnTo>
                  <a:cubicBezTo>
                    <a:pt x="23418" y="14980"/>
                    <a:pt x="23564" y="14789"/>
                    <a:pt x="23564" y="14561"/>
                  </a:cubicBezTo>
                  <a:lnTo>
                    <a:pt x="23875" y="612"/>
                  </a:lnTo>
                  <a:cubicBezTo>
                    <a:pt x="23875" y="266"/>
                    <a:pt x="23589" y="0"/>
                    <a:pt x="23273" y="0"/>
                  </a:cubicBezTo>
                  <a:cubicBezTo>
                    <a:pt x="23207" y="0"/>
                    <a:pt x="23139" y="12"/>
                    <a:pt x="23072" y="37"/>
                  </a:cubicBezTo>
                  <a:lnTo>
                    <a:pt x="13529" y="4070"/>
                  </a:lnTo>
                  <a:lnTo>
                    <a:pt x="10154" y="4070"/>
                  </a:lnTo>
                  <a:lnTo>
                    <a:pt x="803" y="37"/>
                  </a:lnTo>
                  <a:cubicBezTo>
                    <a:pt x="736" y="12"/>
                    <a:pt x="668" y="0"/>
                    <a:pt x="602"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8"/>
            <p:cNvSpPr/>
            <p:nvPr/>
          </p:nvSpPr>
          <p:spPr>
            <a:xfrm>
              <a:off x="7694088" y="628511"/>
              <a:ext cx="280697" cy="517999"/>
            </a:xfrm>
            <a:custGeom>
              <a:avLst/>
              <a:gdLst/>
              <a:ahLst/>
              <a:cxnLst/>
              <a:rect l="l" t="t" r="r" b="b"/>
              <a:pathLst>
                <a:path w="8978" h="16568" extrusionOk="0">
                  <a:moveTo>
                    <a:pt x="119" y="110"/>
                  </a:moveTo>
                  <a:lnTo>
                    <a:pt x="8895" y="3841"/>
                  </a:lnTo>
                  <a:lnTo>
                    <a:pt x="8749" y="16421"/>
                  </a:lnTo>
                  <a:lnTo>
                    <a:pt x="539" y="13566"/>
                  </a:lnTo>
                  <a:lnTo>
                    <a:pt x="119" y="110"/>
                  </a:lnTo>
                  <a:close/>
                  <a:moveTo>
                    <a:pt x="1" y="1"/>
                  </a:moveTo>
                  <a:lnTo>
                    <a:pt x="457" y="13603"/>
                  </a:lnTo>
                  <a:lnTo>
                    <a:pt x="457" y="13648"/>
                  </a:lnTo>
                  <a:lnTo>
                    <a:pt x="8786" y="16531"/>
                  </a:lnTo>
                  <a:lnTo>
                    <a:pt x="8822" y="16567"/>
                  </a:lnTo>
                  <a:lnTo>
                    <a:pt x="8977" y="3796"/>
                  </a:lnTo>
                  <a:lnTo>
                    <a:pt x="1" y="1"/>
                  </a:lnTo>
                  <a:close/>
                </a:path>
              </a:pathLst>
            </a:custGeom>
            <a:solidFill>
              <a:srgbClr val="FE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8"/>
            <p:cNvSpPr/>
            <p:nvPr/>
          </p:nvSpPr>
          <p:spPr>
            <a:xfrm>
              <a:off x="7992428" y="723497"/>
              <a:ext cx="106989" cy="469600"/>
            </a:xfrm>
            <a:custGeom>
              <a:avLst/>
              <a:gdLst/>
              <a:ahLst/>
              <a:cxnLst/>
              <a:rect l="l" t="t" r="r" b="b"/>
              <a:pathLst>
                <a:path w="3422" h="15020" extrusionOk="0">
                  <a:moveTo>
                    <a:pt x="1" y="1"/>
                  </a:moveTo>
                  <a:lnTo>
                    <a:pt x="1" y="14597"/>
                  </a:lnTo>
                  <a:cubicBezTo>
                    <a:pt x="251" y="14743"/>
                    <a:pt x="841" y="15019"/>
                    <a:pt x="1582" y="15019"/>
                  </a:cubicBezTo>
                  <a:cubicBezTo>
                    <a:pt x="1626" y="15019"/>
                    <a:pt x="1671" y="15018"/>
                    <a:pt x="1716" y="15016"/>
                  </a:cubicBezTo>
                  <a:cubicBezTo>
                    <a:pt x="1761" y="15018"/>
                    <a:pt x="1805" y="15019"/>
                    <a:pt x="1849" y="15019"/>
                  </a:cubicBezTo>
                  <a:cubicBezTo>
                    <a:pt x="2578" y="15019"/>
                    <a:pt x="3138" y="14745"/>
                    <a:pt x="3422" y="14633"/>
                  </a:cubicBezTo>
                  <a:lnTo>
                    <a:pt x="3422" y="1"/>
                  </a:lnTo>
                  <a:close/>
                </a:path>
              </a:pathLst>
            </a:custGeom>
            <a:solidFill>
              <a:srgbClr val="FE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8"/>
            <p:cNvSpPr/>
            <p:nvPr/>
          </p:nvSpPr>
          <p:spPr>
            <a:xfrm>
              <a:off x="8016409" y="1103723"/>
              <a:ext cx="59341" cy="60779"/>
            </a:xfrm>
            <a:custGeom>
              <a:avLst/>
              <a:gdLst/>
              <a:ahLst/>
              <a:cxnLst/>
              <a:rect l="l" t="t" r="r" b="b"/>
              <a:pathLst>
                <a:path w="1898" h="1944" extrusionOk="0">
                  <a:moveTo>
                    <a:pt x="949" y="0"/>
                  </a:moveTo>
                  <a:cubicBezTo>
                    <a:pt x="411" y="0"/>
                    <a:pt x="0" y="420"/>
                    <a:pt x="0" y="958"/>
                  </a:cubicBezTo>
                  <a:cubicBezTo>
                    <a:pt x="0" y="1487"/>
                    <a:pt x="411" y="1943"/>
                    <a:pt x="949" y="1943"/>
                  </a:cubicBezTo>
                  <a:cubicBezTo>
                    <a:pt x="1478" y="1943"/>
                    <a:pt x="1898" y="1487"/>
                    <a:pt x="1898" y="958"/>
                  </a:cubicBezTo>
                  <a:cubicBezTo>
                    <a:pt x="1898" y="420"/>
                    <a:pt x="1478" y="0"/>
                    <a:pt x="949"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8"/>
            <p:cNvSpPr/>
            <p:nvPr/>
          </p:nvSpPr>
          <p:spPr>
            <a:xfrm>
              <a:off x="8007843" y="762861"/>
              <a:ext cx="76193" cy="29702"/>
            </a:xfrm>
            <a:custGeom>
              <a:avLst/>
              <a:gdLst/>
              <a:ahLst/>
              <a:cxnLst/>
              <a:rect l="l" t="t" r="r" b="b"/>
              <a:pathLst>
                <a:path w="2437" h="950" extrusionOk="0">
                  <a:moveTo>
                    <a:pt x="1" y="0"/>
                  </a:moveTo>
                  <a:lnTo>
                    <a:pt x="1" y="949"/>
                  </a:lnTo>
                  <a:lnTo>
                    <a:pt x="2436" y="949"/>
                  </a:lnTo>
                  <a:lnTo>
                    <a:pt x="243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8"/>
            <p:cNvSpPr/>
            <p:nvPr/>
          </p:nvSpPr>
          <p:spPr>
            <a:xfrm>
              <a:off x="7992428" y="887519"/>
              <a:ext cx="106989" cy="75036"/>
            </a:xfrm>
            <a:custGeom>
              <a:avLst/>
              <a:gdLst/>
              <a:ahLst/>
              <a:cxnLst/>
              <a:rect l="l" t="t" r="r" b="b"/>
              <a:pathLst>
                <a:path w="3422" h="2400" extrusionOk="0">
                  <a:moveTo>
                    <a:pt x="3422" y="0"/>
                  </a:moveTo>
                  <a:lnTo>
                    <a:pt x="1" y="1332"/>
                  </a:lnTo>
                  <a:lnTo>
                    <a:pt x="1" y="2399"/>
                  </a:lnTo>
                  <a:lnTo>
                    <a:pt x="3422" y="1031"/>
                  </a:lnTo>
                  <a:lnTo>
                    <a:pt x="342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8"/>
            <p:cNvSpPr/>
            <p:nvPr/>
          </p:nvSpPr>
          <p:spPr>
            <a:xfrm>
              <a:off x="7992428" y="946830"/>
              <a:ext cx="106989" cy="76193"/>
            </a:xfrm>
            <a:custGeom>
              <a:avLst/>
              <a:gdLst/>
              <a:ahLst/>
              <a:cxnLst/>
              <a:rect l="l" t="t" r="r" b="b"/>
              <a:pathLst>
                <a:path w="3422" h="2437" extrusionOk="0">
                  <a:moveTo>
                    <a:pt x="3422" y="1"/>
                  </a:moveTo>
                  <a:lnTo>
                    <a:pt x="1" y="1369"/>
                  </a:lnTo>
                  <a:lnTo>
                    <a:pt x="1" y="2436"/>
                  </a:lnTo>
                  <a:lnTo>
                    <a:pt x="3422" y="1068"/>
                  </a:lnTo>
                  <a:lnTo>
                    <a:pt x="342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8"/>
            <p:cNvSpPr/>
            <p:nvPr/>
          </p:nvSpPr>
          <p:spPr>
            <a:xfrm>
              <a:off x="8123370" y="618819"/>
              <a:ext cx="279259" cy="527691"/>
            </a:xfrm>
            <a:custGeom>
              <a:avLst/>
              <a:gdLst/>
              <a:ahLst/>
              <a:cxnLst/>
              <a:rect l="l" t="t" r="r" b="b"/>
              <a:pathLst>
                <a:path w="8932" h="16878" extrusionOk="0">
                  <a:moveTo>
                    <a:pt x="8849" y="156"/>
                  </a:moveTo>
                  <a:lnTo>
                    <a:pt x="8621" y="13456"/>
                  </a:lnTo>
                  <a:lnTo>
                    <a:pt x="146" y="16731"/>
                  </a:lnTo>
                  <a:lnTo>
                    <a:pt x="73" y="3805"/>
                  </a:lnTo>
                  <a:lnTo>
                    <a:pt x="8849" y="156"/>
                  </a:lnTo>
                  <a:close/>
                  <a:moveTo>
                    <a:pt x="8931" y="1"/>
                  </a:moveTo>
                  <a:lnTo>
                    <a:pt x="0" y="3768"/>
                  </a:lnTo>
                  <a:lnTo>
                    <a:pt x="73" y="16804"/>
                  </a:lnTo>
                  <a:lnTo>
                    <a:pt x="73" y="16877"/>
                  </a:lnTo>
                  <a:lnTo>
                    <a:pt x="8667" y="13539"/>
                  </a:lnTo>
                  <a:lnTo>
                    <a:pt x="8703" y="13539"/>
                  </a:lnTo>
                  <a:lnTo>
                    <a:pt x="8931" y="83"/>
                  </a:lnTo>
                  <a:lnTo>
                    <a:pt x="8931" y="1"/>
                  </a:lnTo>
                  <a:close/>
                </a:path>
              </a:pathLst>
            </a:custGeom>
            <a:solidFill>
              <a:srgbClr val="FE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1" name="Google Shape;3501;p48"/>
          <p:cNvGrpSpPr/>
          <p:nvPr/>
        </p:nvGrpSpPr>
        <p:grpSpPr>
          <a:xfrm>
            <a:off x="673289" y="616678"/>
            <a:ext cx="1200899" cy="519245"/>
            <a:chOff x="673289" y="616678"/>
            <a:chExt cx="1200899" cy="519245"/>
          </a:xfrm>
        </p:grpSpPr>
        <p:sp>
          <p:nvSpPr>
            <p:cNvPr id="3502" name="Google Shape;3502;p48"/>
            <p:cNvSpPr/>
            <p:nvPr/>
          </p:nvSpPr>
          <p:spPr>
            <a:xfrm>
              <a:off x="678616" y="783052"/>
              <a:ext cx="1195572" cy="352871"/>
            </a:xfrm>
            <a:custGeom>
              <a:avLst/>
              <a:gdLst/>
              <a:ahLst/>
              <a:cxnLst/>
              <a:rect l="l" t="t" r="r" b="b"/>
              <a:pathLst>
                <a:path w="16385" h="4836" extrusionOk="0">
                  <a:moveTo>
                    <a:pt x="8859" y="995"/>
                  </a:moveTo>
                  <a:cubicBezTo>
                    <a:pt x="8895" y="995"/>
                    <a:pt x="8977" y="1032"/>
                    <a:pt x="9014" y="1068"/>
                  </a:cubicBezTo>
                  <a:cubicBezTo>
                    <a:pt x="9050" y="1068"/>
                    <a:pt x="9087" y="1105"/>
                    <a:pt x="9123" y="1105"/>
                  </a:cubicBezTo>
                  <a:lnTo>
                    <a:pt x="9123" y="1141"/>
                  </a:lnTo>
                  <a:lnTo>
                    <a:pt x="9160" y="1187"/>
                  </a:lnTo>
                  <a:lnTo>
                    <a:pt x="9160" y="1223"/>
                  </a:lnTo>
                  <a:cubicBezTo>
                    <a:pt x="9160" y="1223"/>
                    <a:pt x="9123" y="1223"/>
                    <a:pt x="9123" y="1260"/>
                  </a:cubicBezTo>
                  <a:cubicBezTo>
                    <a:pt x="9123" y="1260"/>
                    <a:pt x="9087" y="1296"/>
                    <a:pt x="9050" y="1296"/>
                  </a:cubicBezTo>
                  <a:cubicBezTo>
                    <a:pt x="8932" y="1369"/>
                    <a:pt x="8822" y="1415"/>
                    <a:pt x="8704" y="1451"/>
                  </a:cubicBezTo>
                  <a:cubicBezTo>
                    <a:pt x="8594" y="1488"/>
                    <a:pt x="8476" y="1524"/>
                    <a:pt x="8366" y="1561"/>
                  </a:cubicBezTo>
                  <a:lnTo>
                    <a:pt x="8293" y="1597"/>
                  </a:lnTo>
                  <a:lnTo>
                    <a:pt x="8211" y="1597"/>
                  </a:lnTo>
                  <a:cubicBezTo>
                    <a:pt x="8174" y="1643"/>
                    <a:pt x="8138" y="1643"/>
                    <a:pt x="8101" y="1643"/>
                  </a:cubicBezTo>
                  <a:lnTo>
                    <a:pt x="8065" y="1680"/>
                  </a:lnTo>
                  <a:lnTo>
                    <a:pt x="8019" y="1680"/>
                  </a:lnTo>
                  <a:cubicBezTo>
                    <a:pt x="7682" y="1789"/>
                    <a:pt x="7381" y="1908"/>
                    <a:pt x="7034" y="2017"/>
                  </a:cubicBezTo>
                  <a:lnTo>
                    <a:pt x="6614" y="2136"/>
                  </a:lnTo>
                  <a:cubicBezTo>
                    <a:pt x="6843" y="1981"/>
                    <a:pt x="7071" y="1826"/>
                    <a:pt x="7299" y="1716"/>
                  </a:cubicBezTo>
                  <a:cubicBezTo>
                    <a:pt x="7755" y="1451"/>
                    <a:pt x="8293" y="1187"/>
                    <a:pt x="8859" y="995"/>
                  </a:cubicBezTo>
                  <a:close/>
                  <a:moveTo>
                    <a:pt x="13192" y="1"/>
                  </a:moveTo>
                  <a:cubicBezTo>
                    <a:pt x="12927" y="1"/>
                    <a:pt x="12626" y="1"/>
                    <a:pt x="12280" y="47"/>
                  </a:cubicBezTo>
                  <a:cubicBezTo>
                    <a:pt x="11897" y="83"/>
                    <a:pt x="11523" y="120"/>
                    <a:pt x="11103" y="193"/>
                  </a:cubicBezTo>
                  <a:cubicBezTo>
                    <a:pt x="10647" y="275"/>
                    <a:pt x="10227" y="348"/>
                    <a:pt x="9807" y="457"/>
                  </a:cubicBezTo>
                  <a:cubicBezTo>
                    <a:pt x="9470" y="539"/>
                    <a:pt x="9160" y="649"/>
                    <a:pt x="8822" y="767"/>
                  </a:cubicBezTo>
                  <a:cubicBezTo>
                    <a:pt x="8704" y="731"/>
                    <a:pt x="8594" y="731"/>
                    <a:pt x="8476" y="685"/>
                  </a:cubicBezTo>
                  <a:cubicBezTo>
                    <a:pt x="8366" y="685"/>
                    <a:pt x="8247" y="649"/>
                    <a:pt x="8101" y="612"/>
                  </a:cubicBezTo>
                  <a:lnTo>
                    <a:pt x="8065" y="612"/>
                  </a:lnTo>
                  <a:cubicBezTo>
                    <a:pt x="7226" y="457"/>
                    <a:pt x="6240" y="311"/>
                    <a:pt x="5246" y="193"/>
                  </a:cubicBezTo>
                  <a:cubicBezTo>
                    <a:pt x="4826" y="156"/>
                    <a:pt x="4370" y="83"/>
                    <a:pt x="3914" y="83"/>
                  </a:cubicBezTo>
                  <a:lnTo>
                    <a:pt x="3613" y="83"/>
                  </a:lnTo>
                  <a:cubicBezTo>
                    <a:pt x="3312" y="83"/>
                    <a:pt x="3048" y="83"/>
                    <a:pt x="2737" y="120"/>
                  </a:cubicBezTo>
                  <a:cubicBezTo>
                    <a:pt x="2245" y="193"/>
                    <a:pt x="1752" y="311"/>
                    <a:pt x="1332" y="457"/>
                  </a:cubicBezTo>
                  <a:cubicBezTo>
                    <a:pt x="949" y="612"/>
                    <a:pt x="575" y="840"/>
                    <a:pt x="229" y="1105"/>
                  </a:cubicBezTo>
                  <a:cubicBezTo>
                    <a:pt x="229" y="1141"/>
                    <a:pt x="192" y="1141"/>
                    <a:pt x="156" y="1187"/>
                  </a:cubicBezTo>
                  <a:cubicBezTo>
                    <a:pt x="119" y="1223"/>
                    <a:pt x="83" y="1260"/>
                    <a:pt x="37" y="1296"/>
                  </a:cubicBezTo>
                  <a:cubicBezTo>
                    <a:pt x="1" y="1333"/>
                    <a:pt x="1" y="1369"/>
                    <a:pt x="37" y="1415"/>
                  </a:cubicBezTo>
                  <a:cubicBezTo>
                    <a:pt x="37" y="1451"/>
                    <a:pt x="83" y="1451"/>
                    <a:pt x="83" y="1488"/>
                  </a:cubicBezTo>
                  <a:lnTo>
                    <a:pt x="119" y="1488"/>
                  </a:lnTo>
                  <a:lnTo>
                    <a:pt x="156" y="1524"/>
                  </a:lnTo>
                  <a:lnTo>
                    <a:pt x="192" y="1524"/>
                  </a:lnTo>
                  <a:cubicBezTo>
                    <a:pt x="192" y="1524"/>
                    <a:pt x="229" y="1561"/>
                    <a:pt x="265" y="1561"/>
                  </a:cubicBezTo>
                  <a:lnTo>
                    <a:pt x="347" y="1561"/>
                  </a:lnTo>
                  <a:lnTo>
                    <a:pt x="539" y="1643"/>
                  </a:lnTo>
                  <a:cubicBezTo>
                    <a:pt x="685" y="1680"/>
                    <a:pt x="840" y="1716"/>
                    <a:pt x="995" y="1753"/>
                  </a:cubicBezTo>
                  <a:cubicBezTo>
                    <a:pt x="1259" y="1826"/>
                    <a:pt x="1561" y="1944"/>
                    <a:pt x="1944" y="2017"/>
                  </a:cubicBezTo>
                  <a:cubicBezTo>
                    <a:pt x="2135" y="2054"/>
                    <a:pt x="2318" y="2136"/>
                    <a:pt x="2546" y="2172"/>
                  </a:cubicBezTo>
                  <a:lnTo>
                    <a:pt x="2591" y="2172"/>
                  </a:lnTo>
                  <a:cubicBezTo>
                    <a:pt x="2965" y="2282"/>
                    <a:pt x="3385" y="2400"/>
                    <a:pt x="3768" y="2473"/>
                  </a:cubicBezTo>
                  <a:cubicBezTo>
                    <a:pt x="3960" y="2555"/>
                    <a:pt x="4142" y="2592"/>
                    <a:pt x="4297" y="2628"/>
                  </a:cubicBezTo>
                  <a:lnTo>
                    <a:pt x="4297" y="2701"/>
                  </a:lnTo>
                  <a:cubicBezTo>
                    <a:pt x="4334" y="2783"/>
                    <a:pt x="4334" y="2856"/>
                    <a:pt x="4416" y="2893"/>
                  </a:cubicBezTo>
                  <a:cubicBezTo>
                    <a:pt x="4416" y="2966"/>
                    <a:pt x="4452" y="3011"/>
                    <a:pt x="4525" y="3048"/>
                  </a:cubicBezTo>
                  <a:cubicBezTo>
                    <a:pt x="4562" y="3084"/>
                    <a:pt x="4644" y="3121"/>
                    <a:pt x="4680" y="3121"/>
                  </a:cubicBezTo>
                  <a:cubicBezTo>
                    <a:pt x="4717" y="3157"/>
                    <a:pt x="4790" y="3157"/>
                    <a:pt x="4826" y="3157"/>
                  </a:cubicBezTo>
                  <a:cubicBezTo>
                    <a:pt x="4909" y="3157"/>
                    <a:pt x="4982" y="3121"/>
                    <a:pt x="5055" y="3121"/>
                  </a:cubicBezTo>
                  <a:cubicBezTo>
                    <a:pt x="5100" y="3084"/>
                    <a:pt x="5137" y="3048"/>
                    <a:pt x="5210" y="2966"/>
                  </a:cubicBezTo>
                  <a:cubicBezTo>
                    <a:pt x="5474" y="3084"/>
                    <a:pt x="5784" y="3194"/>
                    <a:pt x="6049" y="3313"/>
                  </a:cubicBezTo>
                  <a:cubicBezTo>
                    <a:pt x="6505" y="3504"/>
                    <a:pt x="6925" y="3650"/>
                    <a:pt x="7381" y="3842"/>
                  </a:cubicBezTo>
                  <a:cubicBezTo>
                    <a:pt x="7755" y="3997"/>
                    <a:pt x="8138" y="4152"/>
                    <a:pt x="8521" y="4298"/>
                  </a:cubicBezTo>
                  <a:cubicBezTo>
                    <a:pt x="8704" y="4380"/>
                    <a:pt x="8895" y="4453"/>
                    <a:pt x="9050" y="4526"/>
                  </a:cubicBezTo>
                  <a:lnTo>
                    <a:pt x="9242" y="4644"/>
                  </a:lnTo>
                  <a:lnTo>
                    <a:pt x="9278" y="4644"/>
                  </a:lnTo>
                  <a:cubicBezTo>
                    <a:pt x="9388" y="4681"/>
                    <a:pt x="9506" y="4717"/>
                    <a:pt x="9579" y="4754"/>
                  </a:cubicBezTo>
                  <a:cubicBezTo>
                    <a:pt x="9616" y="4790"/>
                    <a:pt x="9661" y="4836"/>
                    <a:pt x="9698" y="4836"/>
                  </a:cubicBezTo>
                  <a:cubicBezTo>
                    <a:pt x="9698" y="4836"/>
                    <a:pt x="9734" y="4836"/>
                    <a:pt x="9734" y="4790"/>
                  </a:cubicBezTo>
                  <a:cubicBezTo>
                    <a:pt x="11523" y="3960"/>
                    <a:pt x="13192" y="3048"/>
                    <a:pt x="14788" y="2172"/>
                  </a:cubicBezTo>
                  <a:lnTo>
                    <a:pt x="14944" y="2054"/>
                  </a:lnTo>
                  <a:cubicBezTo>
                    <a:pt x="15135" y="1944"/>
                    <a:pt x="15363" y="1826"/>
                    <a:pt x="15546" y="1716"/>
                  </a:cubicBezTo>
                  <a:cubicBezTo>
                    <a:pt x="15737" y="1643"/>
                    <a:pt x="15892" y="1524"/>
                    <a:pt x="16084" y="1415"/>
                  </a:cubicBezTo>
                  <a:lnTo>
                    <a:pt x="16312" y="1260"/>
                  </a:lnTo>
                  <a:cubicBezTo>
                    <a:pt x="16348" y="1260"/>
                    <a:pt x="16348" y="1223"/>
                    <a:pt x="16385" y="1223"/>
                  </a:cubicBezTo>
                  <a:cubicBezTo>
                    <a:pt x="16385" y="1187"/>
                    <a:pt x="16385" y="1141"/>
                    <a:pt x="16348" y="1141"/>
                  </a:cubicBezTo>
                  <a:cubicBezTo>
                    <a:pt x="16348" y="1105"/>
                    <a:pt x="16312" y="1068"/>
                    <a:pt x="16275" y="1068"/>
                  </a:cubicBezTo>
                  <a:lnTo>
                    <a:pt x="16230" y="1032"/>
                  </a:lnTo>
                  <a:cubicBezTo>
                    <a:pt x="16157" y="913"/>
                    <a:pt x="16002" y="767"/>
                    <a:pt x="15819" y="649"/>
                  </a:cubicBezTo>
                  <a:cubicBezTo>
                    <a:pt x="15701" y="576"/>
                    <a:pt x="15546" y="457"/>
                    <a:pt x="15400" y="384"/>
                  </a:cubicBezTo>
                  <a:cubicBezTo>
                    <a:pt x="15089" y="275"/>
                    <a:pt x="14788" y="156"/>
                    <a:pt x="14369" y="120"/>
                  </a:cubicBezTo>
                  <a:cubicBezTo>
                    <a:pt x="14031" y="47"/>
                    <a:pt x="13612" y="1"/>
                    <a:pt x="13192" y="1"/>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8"/>
            <p:cNvSpPr/>
            <p:nvPr/>
          </p:nvSpPr>
          <p:spPr>
            <a:xfrm>
              <a:off x="684599" y="860984"/>
              <a:ext cx="357541" cy="108576"/>
            </a:xfrm>
            <a:custGeom>
              <a:avLst/>
              <a:gdLst/>
              <a:ahLst/>
              <a:cxnLst/>
              <a:rect l="l" t="t" r="r" b="b"/>
              <a:pathLst>
                <a:path w="4900" h="1488" extrusionOk="0">
                  <a:moveTo>
                    <a:pt x="110" y="0"/>
                  </a:moveTo>
                  <a:cubicBezTo>
                    <a:pt x="74" y="0"/>
                    <a:pt x="37" y="37"/>
                    <a:pt x="37" y="73"/>
                  </a:cubicBezTo>
                  <a:cubicBezTo>
                    <a:pt x="1" y="155"/>
                    <a:pt x="37" y="192"/>
                    <a:pt x="110" y="192"/>
                  </a:cubicBezTo>
                  <a:cubicBezTo>
                    <a:pt x="1141" y="383"/>
                    <a:pt x="2163" y="493"/>
                    <a:pt x="3194" y="803"/>
                  </a:cubicBezTo>
                  <a:lnTo>
                    <a:pt x="3230" y="803"/>
                  </a:lnTo>
                  <a:cubicBezTo>
                    <a:pt x="3458" y="876"/>
                    <a:pt x="3686" y="949"/>
                    <a:pt x="3914" y="1031"/>
                  </a:cubicBezTo>
                  <a:cubicBezTo>
                    <a:pt x="4179" y="1141"/>
                    <a:pt x="4407" y="1259"/>
                    <a:pt x="4635" y="1369"/>
                  </a:cubicBezTo>
                  <a:cubicBezTo>
                    <a:pt x="4635" y="1405"/>
                    <a:pt x="4671" y="1405"/>
                    <a:pt x="4708" y="1405"/>
                  </a:cubicBezTo>
                  <a:cubicBezTo>
                    <a:pt x="4708" y="1442"/>
                    <a:pt x="4744" y="1442"/>
                    <a:pt x="4790" y="1487"/>
                  </a:cubicBezTo>
                  <a:lnTo>
                    <a:pt x="4827" y="1487"/>
                  </a:lnTo>
                  <a:cubicBezTo>
                    <a:pt x="4827" y="1442"/>
                    <a:pt x="4863" y="1442"/>
                    <a:pt x="4863" y="1442"/>
                  </a:cubicBezTo>
                  <a:cubicBezTo>
                    <a:pt x="4900" y="1369"/>
                    <a:pt x="4900" y="1296"/>
                    <a:pt x="4863" y="1296"/>
                  </a:cubicBezTo>
                  <a:cubicBezTo>
                    <a:pt x="4516" y="1068"/>
                    <a:pt x="4142" y="876"/>
                    <a:pt x="3759" y="758"/>
                  </a:cubicBezTo>
                  <a:cubicBezTo>
                    <a:pt x="3376" y="612"/>
                    <a:pt x="2966" y="493"/>
                    <a:pt x="2582" y="420"/>
                  </a:cubicBezTo>
                  <a:cubicBezTo>
                    <a:pt x="1780" y="228"/>
                    <a:pt x="949" y="119"/>
                    <a:pt x="147"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8"/>
            <p:cNvSpPr/>
            <p:nvPr/>
          </p:nvSpPr>
          <p:spPr>
            <a:xfrm>
              <a:off x="917592" y="919580"/>
              <a:ext cx="73" cy="73"/>
            </a:xfrm>
            <a:custGeom>
              <a:avLst/>
              <a:gdLst/>
              <a:ahLst/>
              <a:cxnLst/>
              <a:rect l="l" t="t" r="r" b="b"/>
              <a:pathLst>
                <a:path w="1" h="1" extrusionOk="0">
                  <a:moveTo>
                    <a:pt x="1" y="0"/>
                  </a:moveTo>
                  <a:lnTo>
                    <a:pt x="1" y="0"/>
                  </a:ln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8"/>
            <p:cNvSpPr/>
            <p:nvPr/>
          </p:nvSpPr>
          <p:spPr>
            <a:xfrm>
              <a:off x="917592" y="919580"/>
              <a:ext cx="2773" cy="73"/>
            </a:xfrm>
            <a:custGeom>
              <a:avLst/>
              <a:gdLst/>
              <a:ahLst/>
              <a:cxnLst/>
              <a:rect l="l" t="t" r="r" b="b"/>
              <a:pathLst>
                <a:path w="38" h="1" extrusionOk="0">
                  <a:moveTo>
                    <a:pt x="37" y="0"/>
                  </a:moveTo>
                  <a:lnTo>
                    <a:pt x="37" y="0"/>
                  </a:lnTo>
                  <a:lnTo>
                    <a:pt x="1" y="0"/>
                  </a:ln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8"/>
            <p:cNvSpPr/>
            <p:nvPr/>
          </p:nvSpPr>
          <p:spPr>
            <a:xfrm>
              <a:off x="692626" y="846974"/>
              <a:ext cx="302231" cy="80629"/>
            </a:xfrm>
            <a:custGeom>
              <a:avLst/>
              <a:gdLst/>
              <a:ahLst/>
              <a:cxnLst/>
              <a:rect l="l" t="t" r="r" b="b"/>
              <a:pathLst>
                <a:path w="4142" h="1105" extrusionOk="0">
                  <a:moveTo>
                    <a:pt x="912" y="1"/>
                  </a:moveTo>
                  <a:cubicBezTo>
                    <a:pt x="648" y="1"/>
                    <a:pt x="347" y="37"/>
                    <a:pt x="73" y="119"/>
                  </a:cubicBezTo>
                  <a:cubicBezTo>
                    <a:pt x="37" y="119"/>
                    <a:pt x="0" y="192"/>
                    <a:pt x="37" y="229"/>
                  </a:cubicBezTo>
                  <a:cubicBezTo>
                    <a:pt x="37" y="265"/>
                    <a:pt x="73" y="311"/>
                    <a:pt x="73" y="311"/>
                  </a:cubicBezTo>
                  <a:lnTo>
                    <a:pt x="228" y="311"/>
                  </a:lnTo>
                  <a:cubicBezTo>
                    <a:pt x="228" y="265"/>
                    <a:pt x="265" y="265"/>
                    <a:pt x="301" y="265"/>
                  </a:cubicBezTo>
                  <a:cubicBezTo>
                    <a:pt x="301" y="311"/>
                    <a:pt x="347" y="347"/>
                    <a:pt x="383" y="347"/>
                  </a:cubicBezTo>
                  <a:cubicBezTo>
                    <a:pt x="1177" y="420"/>
                    <a:pt x="1980" y="575"/>
                    <a:pt x="2737" y="767"/>
                  </a:cubicBezTo>
                  <a:cubicBezTo>
                    <a:pt x="2773" y="767"/>
                    <a:pt x="2810" y="721"/>
                    <a:pt x="2856" y="685"/>
                  </a:cubicBezTo>
                  <a:cubicBezTo>
                    <a:pt x="2929" y="721"/>
                    <a:pt x="3001" y="721"/>
                    <a:pt x="3084" y="767"/>
                  </a:cubicBezTo>
                  <a:cubicBezTo>
                    <a:pt x="3385" y="840"/>
                    <a:pt x="3686" y="950"/>
                    <a:pt x="3950" y="1105"/>
                  </a:cubicBezTo>
                  <a:cubicBezTo>
                    <a:pt x="4032" y="1105"/>
                    <a:pt x="4105" y="1105"/>
                    <a:pt x="4105" y="1032"/>
                  </a:cubicBezTo>
                  <a:cubicBezTo>
                    <a:pt x="4142" y="995"/>
                    <a:pt x="4105" y="913"/>
                    <a:pt x="4069" y="877"/>
                  </a:cubicBezTo>
                  <a:cubicBezTo>
                    <a:pt x="3458" y="575"/>
                    <a:pt x="2810" y="311"/>
                    <a:pt x="2126" y="156"/>
                  </a:cubicBezTo>
                  <a:cubicBezTo>
                    <a:pt x="1788" y="83"/>
                    <a:pt x="1442" y="1"/>
                    <a:pt x="1104"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8"/>
            <p:cNvSpPr/>
            <p:nvPr/>
          </p:nvSpPr>
          <p:spPr>
            <a:xfrm>
              <a:off x="1034125" y="958182"/>
              <a:ext cx="362794" cy="152502"/>
            </a:xfrm>
            <a:custGeom>
              <a:avLst/>
              <a:gdLst/>
              <a:ahLst/>
              <a:cxnLst/>
              <a:rect l="l" t="t" r="r" b="b"/>
              <a:pathLst>
                <a:path w="4972" h="2090" extrusionOk="0">
                  <a:moveTo>
                    <a:pt x="110" y="0"/>
                  </a:moveTo>
                  <a:cubicBezTo>
                    <a:pt x="37" y="0"/>
                    <a:pt x="0" y="73"/>
                    <a:pt x="0" y="110"/>
                  </a:cubicBezTo>
                  <a:lnTo>
                    <a:pt x="0" y="155"/>
                  </a:lnTo>
                  <a:lnTo>
                    <a:pt x="265" y="155"/>
                  </a:lnTo>
                  <a:cubicBezTo>
                    <a:pt x="529" y="192"/>
                    <a:pt x="794" y="192"/>
                    <a:pt x="1058" y="265"/>
                  </a:cubicBezTo>
                  <a:cubicBezTo>
                    <a:pt x="1405" y="301"/>
                    <a:pt x="1779" y="383"/>
                    <a:pt x="2126" y="529"/>
                  </a:cubicBezTo>
                  <a:cubicBezTo>
                    <a:pt x="2463" y="648"/>
                    <a:pt x="2810" y="757"/>
                    <a:pt x="3111" y="949"/>
                  </a:cubicBezTo>
                  <a:cubicBezTo>
                    <a:pt x="3266" y="1022"/>
                    <a:pt x="3421" y="1104"/>
                    <a:pt x="3531" y="1177"/>
                  </a:cubicBezTo>
                  <a:cubicBezTo>
                    <a:pt x="3604" y="1214"/>
                    <a:pt x="3649" y="1250"/>
                    <a:pt x="3722" y="1296"/>
                  </a:cubicBezTo>
                  <a:cubicBezTo>
                    <a:pt x="4105" y="1524"/>
                    <a:pt x="4443" y="1788"/>
                    <a:pt x="4789" y="2089"/>
                  </a:cubicBezTo>
                  <a:lnTo>
                    <a:pt x="4862" y="2089"/>
                  </a:lnTo>
                  <a:cubicBezTo>
                    <a:pt x="4899" y="2089"/>
                    <a:pt x="4935" y="2053"/>
                    <a:pt x="4935" y="2053"/>
                  </a:cubicBezTo>
                  <a:cubicBezTo>
                    <a:pt x="4972" y="2016"/>
                    <a:pt x="4972" y="1934"/>
                    <a:pt x="4935" y="1898"/>
                  </a:cubicBezTo>
                  <a:cubicBezTo>
                    <a:pt x="4333" y="1369"/>
                    <a:pt x="3649" y="949"/>
                    <a:pt x="2919" y="611"/>
                  </a:cubicBezTo>
                  <a:cubicBezTo>
                    <a:pt x="2545" y="456"/>
                    <a:pt x="2162" y="301"/>
                    <a:pt x="1779" y="192"/>
                  </a:cubicBezTo>
                  <a:cubicBezTo>
                    <a:pt x="1405" y="110"/>
                    <a:pt x="1022" y="37"/>
                    <a:pt x="602"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8"/>
            <p:cNvSpPr/>
            <p:nvPr/>
          </p:nvSpPr>
          <p:spPr>
            <a:xfrm>
              <a:off x="1303020" y="1049395"/>
              <a:ext cx="2773" cy="3357"/>
            </a:xfrm>
            <a:custGeom>
              <a:avLst/>
              <a:gdLst/>
              <a:ahLst/>
              <a:cxnLst/>
              <a:rect l="l" t="t" r="r" b="b"/>
              <a:pathLst>
                <a:path w="38" h="46" extrusionOk="0">
                  <a:moveTo>
                    <a:pt x="37" y="46"/>
                  </a:moveTo>
                  <a:lnTo>
                    <a:pt x="1" y="0"/>
                  </a:ln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8"/>
            <p:cNvSpPr/>
            <p:nvPr/>
          </p:nvSpPr>
          <p:spPr>
            <a:xfrm>
              <a:off x="1305719" y="1052679"/>
              <a:ext cx="73" cy="73"/>
            </a:xfrm>
            <a:custGeom>
              <a:avLst/>
              <a:gdLst/>
              <a:ahLst/>
              <a:cxnLst/>
              <a:rect l="l" t="t" r="r" b="b"/>
              <a:pathLst>
                <a:path w="1" h="1" extrusionOk="0">
                  <a:moveTo>
                    <a:pt x="0" y="1"/>
                  </a:move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8"/>
            <p:cNvSpPr/>
            <p:nvPr/>
          </p:nvSpPr>
          <p:spPr>
            <a:xfrm>
              <a:off x="1380203" y="855653"/>
              <a:ext cx="446819" cy="255040"/>
            </a:xfrm>
            <a:custGeom>
              <a:avLst/>
              <a:gdLst/>
              <a:ahLst/>
              <a:cxnLst/>
              <a:rect l="l" t="t" r="r" b="b"/>
              <a:pathLst>
                <a:path w="6542" h="3614" extrusionOk="0">
                  <a:moveTo>
                    <a:pt x="6387" y="1"/>
                  </a:moveTo>
                  <a:cubicBezTo>
                    <a:pt x="6086" y="192"/>
                    <a:pt x="5785" y="384"/>
                    <a:pt x="5474" y="539"/>
                  </a:cubicBezTo>
                  <a:cubicBezTo>
                    <a:pt x="5210" y="721"/>
                    <a:pt x="4909" y="913"/>
                    <a:pt x="4608" y="1068"/>
                  </a:cubicBezTo>
                  <a:cubicBezTo>
                    <a:pt x="4033" y="1406"/>
                    <a:pt x="3422" y="1752"/>
                    <a:pt x="2820" y="2090"/>
                  </a:cubicBezTo>
                  <a:lnTo>
                    <a:pt x="2856" y="2053"/>
                  </a:lnTo>
                  <a:lnTo>
                    <a:pt x="2856" y="2053"/>
                  </a:lnTo>
                  <a:cubicBezTo>
                    <a:pt x="1944" y="2546"/>
                    <a:pt x="1032" y="3002"/>
                    <a:pt x="83" y="3385"/>
                  </a:cubicBezTo>
                  <a:cubicBezTo>
                    <a:pt x="46" y="3422"/>
                    <a:pt x="1" y="3504"/>
                    <a:pt x="46" y="3540"/>
                  </a:cubicBezTo>
                  <a:cubicBezTo>
                    <a:pt x="46" y="3577"/>
                    <a:pt x="83" y="3613"/>
                    <a:pt x="119" y="3613"/>
                  </a:cubicBezTo>
                  <a:cubicBezTo>
                    <a:pt x="1141" y="3048"/>
                    <a:pt x="2136" y="2509"/>
                    <a:pt x="3157" y="1944"/>
                  </a:cubicBezTo>
                  <a:cubicBezTo>
                    <a:pt x="4298" y="1333"/>
                    <a:pt x="5401" y="721"/>
                    <a:pt x="6542" y="83"/>
                  </a:cubicBezTo>
                  <a:lnTo>
                    <a:pt x="6542" y="37"/>
                  </a:lnTo>
                  <a:cubicBezTo>
                    <a:pt x="6505" y="1"/>
                    <a:pt x="6505" y="1"/>
                    <a:pt x="6469"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8"/>
            <p:cNvSpPr/>
            <p:nvPr/>
          </p:nvSpPr>
          <p:spPr>
            <a:xfrm>
              <a:off x="1097317" y="866311"/>
              <a:ext cx="696402" cy="228826"/>
            </a:xfrm>
            <a:custGeom>
              <a:avLst/>
              <a:gdLst/>
              <a:ahLst/>
              <a:cxnLst/>
              <a:rect l="l" t="t" r="r" b="b"/>
              <a:pathLst>
                <a:path w="9544" h="3136" extrusionOk="0">
                  <a:moveTo>
                    <a:pt x="9434" y="0"/>
                  </a:moveTo>
                  <a:cubicBezTo>
                    <a:pt x="9397" y="0"/>
                    <a:pt x="9351" y="0"/>
                    <a:pt x="9351" y="46"/>
                  </a:cubicBezTo>
                  <a:cubicBezTo>
                    <a:pt x="8786" y="420"/>
                    <a:pt x="8211" y="803"/>
                    <a:pt x="7609" y="1104"/>
                  </a:cubicBezTo>
                  <a:cubicBezTo>
                    <a:pt x="7417" y="1223"/>
                    <a:pt x="7226" y="1296"/>
                    <a:pt x="7034" y="1369"/>
                  </a:cubicBezTo>
                  <a:cubicBezTo>
                    <a:pt x="6770" y="1487"/>
                    <a:pt x="6469" y="1597"/>
                    <a:pt x="6159" y="1752"/>
                  </a:cubicBezTo>
                  <a:cubicBezTo>
                    <a:pt x="6122" y="1752"/>
                    <a:pt x="6122" y="1788"/>
                    <a:pt x="6086" y="1788"/>
                  </a:cubicBezTo>
                  <a:cubicBezTo>
                    <a:pt x="5821" y="1907"/>
                    <a:pt x="5556" y="2053"/>
                    <a:pt x="5292" y="2172"/>
                  </a:cubicBezTo>
                  <a:cubicBezTo>
                    <a:pt x="5100" y="2244"/>
                    <a:pt x="4945" y="2363"/>
                    <a:pt x="4790" y="2436"/>
                  </a:cubicBezTo>
                  <a:cubicBezTo>
                    <a:pt x="4644" y="2509"/>
                    <a:pt x="4489" y="2591"/>
                    <a:pt x="4334" y="2664"/>
                  </a:cubicBezTo>
                  <a:cubicBezTo>
                    <a:pt x="4261" y="2737"/>
                    <a:pt x="4152" y="2783"/>
                    <a:pt x="4069" y="2819"/>
                  </a:cubicBezTo>
                  <a:lnTo>
                    <a:pt x="3960" y="2819"/>
                  </a:lnTo>
                  <a:cubicBezTo>
                    <a:pt x="3613" y="2281"/>
                    <a:pt x="3048" y="1943"/>
                    <a:pt x="2473" y="1715"/>
                  </a:cubicBezTo>
                  <a:cubicBezTo>
                    <a:pt x="2172" y="1560"/>
                    <a:pt x="1871" y="1487"/>
                    <a:pt x="1524" y="1414"/>
                  </a:cubicBezTo>
                  <a:cubicBezTo>
                    <a:pt x="1223" y="1332"/>
                    <a:pt x="876" y="1259"/>
                    <a:pt x="575" y="1223"/>
                  </a:cubicBezTo>
                  <a:cubicBezTo>
                    <a:pt x="420" y="1223"/>
                    <a:pt x="274" y="1223"/>
                    <a:pt x="119" y="1186"/>
                  </a:cubicBezTo>
                  <a:cubicBezTo>
                    <a:pt x="83" y="1186"/>
                    <a:pt x="1" y="1223"/>
                    <a:pt x="1" y="1296"/>
                  </a:cubicBezTo>
                  <a:cubicBezTo>
                    <a:pt x="1" y="1332"/>
                    <a:pt x="46" y="1414"/>
                    <a:pt x="83" y="1414"/>
                  </a:cubicBezTo>
                  <a:cubicBezTo>
                    <a:pt x="119" y="1451"/>
                    <a:pt x="156" y="1487"/>
                    <a:pt x="229" y="1524"/>
                  </a:cubicBezTo>
                  <a:cubicBezTo>
                    <a:pt x="539" y="1560"/>
                    <a:pt x="876" y="1642"/>
                    <a:pt x="1187" y="1752"/>
                  </a:cubicBezTo>
                  <a:cubicBezTo>
                    <a:pt x="1260" y="1752"/>
                    <a:pt x="1369" y="1788"/>
                    <a:pt x="1451" y="1788"/>
                  </a:cubicBezTo>
                  <a:cubicBezTo>
                    <a:pt x="1597" y="1825"/>
                    <a:pt x="1752" y="1825"/>
                    <a:pt x="1907" y="1870"/>
                  </a:cubicBezTo>
                  <a:cubicBezTo>
                    <a:pt x="1944" y="1907"/>
                    <a:pt x="1980" y="1907"/>
                    <a:pt x="2017" y="1907"/>
                  </a:cubicBezTo>
                  <a:cubicBezTo>
                    <a:pt x="2099" y="1943"/>
                    <a:pt x="2172" y="1980"/>
                    <a:pt x="2281" y="2016"/>
                  </a:cubicBezTo>
                  <a:cubicBezTo>
                    <a:pt x="2400" y="2099"/>
                    <a:pt x="2473" y="2135"/>
                    <a:pt x="2592" y="2208"/>
                  </a:cubicBezTo>
                  <a:cubicBezTo>
                    <a:pt x="2592" y="2208"/>
                    <a:pt x="2628" y="2244"/>
                    <a:pt x="2665" y="2281"/>
                  </a:cubicBezTo>
                  <a:cubicBezTo>
                    <a:pt x="2783" y="2327"/>
                    <a:pt x="2856" y="2363"/>
                    <a:pt x="2966" y="2436"/>
                  </a:cubicBezTo>
                  <a:lnTo>
                    <a:pt x="3011" y="2473"/>
                  </a:lnTo>
                  <a:cubicBezTo>
                    <a:pt x="3084" y="2509"/>
                    <a:pt x="3157" y="2591"/>
                    <a:pt x="3239" y="2664"/>
                  </a:cubicBezTo>
                  <a:cubicBezTo>
                    <a:pt x="3349" y="2783"/>
                    <a:pt x="3504" y="2929"/>
                    <a:pt x="3695" y="3011"/>
                  </a:cubicBezTo>
                  <a:cubicBezTo>
                    <a:pt x="3732" y="3011"/>
                    <a:pt x="3805" y="3047"/>
                    <a:pt x="3841" y="3047"/>
                  </a:cubicBezTo>
                  <a:lnTo>
                    <a:pt x="3923" y="3047"/>
                  </a:lnTo>
                  <a:lnTo>
                    <a:pt x="3923" y="3084"/>
                  </a:lnTo>
                  <a:cubicBezTo>
                    <a:pt x="3923" y="3110"/>
                    <a:pt x="3960" y="3135"/>
                    <a:pt x="4007" y="3135"/>
                  </a:cubicBezTo>
                  <a:cubicBezTo>
                    <a:pt x="4027" y="3135"/>
                    <a:pt x="4048" y="3131"/>
                    <a:pt x="4069" y="3120"/>
                  </a:cubicBezTo>
                  <a:cubicBezTo>
                    <a:pt x="4334" y="3011"/>
                    <a:pt x="4608" y="2929"/>
                    <a:pt x="4872" y="2819"/>
                  </a:cubicBezTo>
                  <a:cubicBezTo>
                    <a:pt x="5018" y="2783"/>
                    <a:pt x="5137" y="2701"/>
                    <a:pt x="5246" y="2664"/>
                  </a:cubicBezTo>
                  <a:cubicBezTo>
                    <a:pt x="5401" y="2591"/>
                    <a:pt x="5593" y="2473"/>
                    <a:pt x="5748" y="2400"/>
                  </a:cubicBezTo>
                  <a:lnTo>
                    <a:pt x="5748" y="2327"/>
                  </a:lnTo>
                  <a:cubicBezTo>
                    <a:pt x="5930" y="2244"/>
                    <a:pt x="6159" y="2135"/>
                    <a:pt x="6350" y="2053"/>
                  </a:cubicBezTo>
                  <a:cubicBezTo>
                    <a:pt x="6578" y="1943"/>
                    <a:pt x="6806" y="1825"/>
                    <a:pt x="7034" y="1679"/>
                  </a:cubicBezTo>
                  <a:cubicBezTo>
                    <a:pt x="7573" y="1369"/>
                    <a:pt x="8138" y="1104"/>
                    <a:pt x="8667" y="803"/>
                  </a:cubicBezTo>
                  <a:cubicBezTo>
                    <a:pt x="8859" y="685"/>
                    <a:pt x="9014" y="575"/>
                    <a:pt x="9206" y="420"/>
                  </a:cubicBezTo>
                  <a:cubicBezTo>
                    <a:pt x="9278" y="347"/>
                    <a:pt x="9397" y="274"/>
                    <a:pt x="9470" y="192"/>
                  </a:cubicBezTo>
                  <a:cubicBezTo>
                    <a:pt x="9507" y="155"/>
                    <a:pt x="9543" y="119"/>
                    <a:pt x="9507" y="46"/>
                  </a:cubicBezTo>
                  <a:cubicBezTo>
                    <a:pt x="9470" y="0"/>
                    <a:pt x="9434" y="0"/>
                    <a:pt x="9434"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8"/>
            <p:cNvSpPr/>
            <p:nvPr/>
          </p:nvSpPr>
          <p:spPr>
            <a:xfrm>
              <a:off x="1486101" y="1016048"/>
              <a:ext cx="55309" cy="36703"/>
            </a:xfrm>
            <a:custGeom>
              <a:avLst/>
              <a:gdLst/>
              <a:ahLst/>
              <a:cxnLst/>
              <a:rect l="l" t="t" r="r" b="b"/>
              <a:pathLst>
                <a:path w="758" h="503" extrusionOk="0">
                  <a:moveTo>
                    <a:pt x="648" y="1"/>
                  </a:moveTo>
                  <a:lnTo>
                    <a:pt x="566" y="47"/>
                  </a:lnTo>
                  <a:cubicBezTo>
                    <a:pt x="493" y="83"/>
                    <a:pt x="420" y="120"/>
                    <a:pt x="338" y="156"/>
                  </a:cubicBezTo>
                  <a:cubicBezTo>
                    <a:pt x="301" y="156"/>
                    <a:pt x="301" y="192"/>
                    <a:pt x="265" y="229"/>
                  </a:cubicBezTo>
                  <a:cubicBezTo>
                    <a:pt x="228" y="275"/>
                    <a:pt x="146" y="275"/>
                    <a:pt x="73" y="311"/>
                  </a:cubicBezTo>
                  <a:cubicBezTo>
                    <a:pt x="37" y="348"/>
                    <a:pt x="0" y="384"/>
                    <a:pt x="37" y="457"/>
                  </a:cubicBezTo>
                  <a:cubicBezTo>
                    <a:pt x="37" y="503"/>
                    <a:pt x="73" y="503"/>
                    <a:pt x="110" y="503"/>
                  </a:cubicBezTo>
                  <a:cubicBezTo>
                    <a:pt x="301" y="384"/>
                    <a:pt x="529" y="275"/>
                    <a:pt x="721" y="156"/>
                  </a:cubicBezTo>
                  <a:cubicBezTo>
                    <a:pt x="758" y="156"/>
                    <a:pt x="758" y="120"/>
                    <a:pt x="721" y="83"/>
                  </a:cubicBezTo>
                  <a:cubicBezTo>
                    <a:pt x="721" y="47"/>
                    <a:pt x="685" y="1"/>
                    <a:pt x="648"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8"/>
            <p:cNvSpPr/>
            <p:nvPr/>
          </p:nvSpPr>
          <p:spPr>
            <a:xfrm>
              <a:off x="1563303" y="852958"/>
              <a:ext cx="263705" cy="138565"/>
            </a:xfrm>
            <a:custGeom>
              <a:avLst/>
              <a:gdLst/>
              <a:ahLst/>
              <a:cxnLst/>
              <a:rect l="l" t="t" r="r" b="b"/>
              <a:pathLst>
                <a:path w="3614" h="1899" extrusionOk="0">
                  <a:moveTo>
                    <a:pt x="3385" y="1"/>
                  </a:moveTo>
                  <a:cubicBezTo>
                    <a:pt x="3349" y="37"/>
                    <a:pt x="3349" y="37"/>
                    <a:pt x="3312" y="74"/>
                  </a:cubicBezTo>
                  <a:cubicBezTo>
                    <a:pt x="3294" y="56"/>
                    <a:pt x="3276" y="46"/>
                    <a:pt x="3256" y="46"/>
                  </a:cubicBezTo>
                  <a:cubicBezTo>
                    <a:pt x="3237" y="46"/>
                    <a:pt x="3216" y="56"/>
                    <a:pt x="3194" y="74"/>
                  </a:cubicBezTo>
                  <a:cubicBezTo>
                    <a:pt x="3084" y="110"/>
                    <a:pt x="3011" y="183"/>
                    <a:pt x="2892" y="265"/>
                  </a:cubicBezTo>
                  <a:cubicBezTo>
                    <a:pt x="2892" y="229"/>
                    <a:pt x="2856" y="229"/>
                    <a:pt x="2820" y="229"/>
                  </a:cubicBezTo>
                  <a:cubicBezTo>
                    <a:pt x="2473" y="338"/>
                    <a:pt x="2135" y="530"/>
                    <a:pt x="1825" y="758"/>
                  </a:cubicBezTo>
                  <a:cubicBezTo>
                    <a:pt x="1597" y="831"/>
                    <a:pt x="1369" y="950"/>
                    <a:pt x="1187" y="1059"/>
                  </a:cubicBezTo>
                  <a:lnTo>
                    <a:pt x="1141" y="1096"/>
                  </a:lnTo>
                  <a:cubicBezTo>
                    <a:pt x="767" y="1287"/>
                    <a:pt x="384" y="1479"/>
                    <a:pt x="46" y="1707"/>
                  </a:cubicBezTo>
                  <a:cubicBezTo>
                    <a:pt x="1" y="1707"/>
                    <a:pt x="1" y="1780"/>
                    <a:pt x="1" y="1825"/>
                  </a:cubicBezTo>
                  <a:lnTo>
                    <a:pt x="46" y="1862"/>
                  </a:lnTo>
                  <a:cubicBezTo>
                    <a:pt x="83" y="1898"/>
                    <a:pt x="119" y="1898"/>
                    <a:pt x="119" y="1898"/>
                  </a:cubicBezTo>
                  <a:cubicBezTo>
                    <a:pt x="311" y="1862"/>
                    <a:pt x="457" y="1825"/>
                    <a:pt x="612" y="1743"/>
                  </a:cubicBezTo>
                  <a:cubicBezTo>
                    <a:pt x="803" y="1670"/>
                    <a:pt x="958" y="1597"/>
                    <a:pt x="1141" y="1479"/>
                  </a:cubicBezTo>
                  <a:cubicBezTo>
                    <a:pt x="1415" y="1324"/>
                    <a:pt x="1716" y="1141"/>
                    <a:pt x="1980" y="950"/>
                  </a:cubicBezTo>
                  <a:cubicBezTo>
                    <a:pt x="1980" y="950"/>
                    <a:pt x="2017" y="950"/>
                    <a:pt x="2017" y="913"/>
                  </a:cubicBezTo>
                  <a:cubicBezTo>
                    <a:pt x="2245" y="868"/>
                    <a:pt x="2436" y="758"/>
                    <a:pt x="2628" y="639"/>
                  </a:cubicBezTo>
                  <a:lnTo>
                    <a:pt x="2701" y="639"/>
                  </a:lnTo>
                  <a:cubicBezTo>
                    <a:pt x="2737" y="603"/>
                    <a:pt x="2783" y="603"/>
                    <a:pt x="2783" y="603"/>
                  </a:cubicBezTo>
                  <a:cubicBezTo>
                    <a:pt x="2801" y="621"/>
                    <a:pt x="2829" y="630"/>
                    <a:pt x="2856" y="630"/>
                  </a:cubicBezTo>
                  <a:cubicBezTo>
                    <a:pt x="2883" y="630"/>
                    <a:pt x="2911" y="621"/>
                    <a:pt x="2929" y="603"/>
                  </a:cubicBezTo>
                  <a:cubicBezTo>
                    <a:pt x="3121" y="493"/>
                    <a:pt x="3349" y="338"/>
                    <a:pt x="3540" y="183"/>
                  </a:cubicBezTo>
                  <a:cubicBezTo>
                    <a:pt x="3577" y="183"/>
                    <a:pt x="3577" y="147"/>
                    <a:pt x="3577" y="147"/>
                  </a:cubicBezTo>
                  <a:cubicBezTo>
                    <a:pt x="3613" y="110"/>
                    <a:pt x="3577" y="74"/>
                    <a:pt x="3577" y="37"/>
                  </a:cubicBezTo>
                  <a:cubicBezTo>
                    <a:pt x="3577" y="37"/>
                    <a:pt x="3540" y="1"/>
                    <a:pt x="3504"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8"/>
            <p:cNvSpPr/>
            <p:nvPr/>
          </p:nvSpPr>
          <p:spPr>
            <a:xfrm>
              <a:off x="673289" y="616678"/>
              <a:ext cx="1143036" cy="469327"/>
            </a:xfrm>
            <a:custGeom>
              <a:avLst/>
              <a:gdLst/>
              <a:ahLst/>
              <a:cxnLst/>
              <a:rect l="l" t="t" r="r" b="b"/>
              <a:pathLst>
                <a:path w="15665" h="6432" extrusionOk="0">
                  <a:moveTo>
                    <a:pt x="6122" y="0"/>
                  </a:moveTo>
                  <a:cubicBezTo>
                    <a:pt x="5812" y="0"/>
                    <a:pt x="5511" y="46"/>
                    <a:pt x="5246" y="119"/>
                  </a:cubicBezTo>
                  <a:lnTo>
                    <a:pt x="5173" y="119"/>
                  </a:lnTo>
                  <a:lnTo>
                    <a:pt x="5173" y="155"/>
                  </a:lnTo>
                  <a:lnTo>
                    <a:pt x="4945" y="274"/>
                  </a:lnTo>
                  <a:lnTo>
                    <a:pt x="4899" y="274"/>
                  </a:lnTo>
                  <a:cubicBezTo>
                    <a:pt x="3385" y="1141"/>
                    <a:pt x="1825" y="2016"/>
                    <a:pt x="302" y="2965"/>
                  </a:cubicBezTo>
                  <a:lnTo>
                    <a:pt x="229" y="3047"/>
                  </a:lnTo>
                  <a:lnTo>
                    <a:pt x="37" y="3157"/>
                  </a:lnTo>
                  <a:cubicBezTo>
                    <a:pt x="37" y="3157"/>
                    <a:pt x="1" y="3193"/>
                    <a:pt x="1" y="3239"/>
                  </a:cubicBezTo>
                  <a:cubicBezTo>
                    <a:pt x="1" y="3275"/>
                    <a:pt x="1" y="3275"/>
                    <a:pt x="37" y="3312"/>
                  </a:cubicBezTo>
                  <a:lnTo>
                    <a:pt x="37" y="3348"/>
                  </a:lnTo>
                  <a:cubicBezTo>
                    <a:pt x="74" y="3348"/>
                    <a:pt x="74" y="3385"/>
                    <a:pt x="74" y="3385"/>
                  </a:cubicBezTo>
                  <a:lnTo>
                    <a:pt x="229" y="3385"/>
                  </a:lnTo>
                  <a:cubicBezTo>
                    <a:pt x="530" y="3348"/>
                    <a:pt x="840" y="3312"/>
                    <a:pt x="1141" y="3312"/>
                  </a:cubicBezTo>
                  <a:cubicBezTo>
                    <a:pt x="1369" y="3312"/>
                    <a:pt x="1561" y="3348"/>
                    <a:pt x="1752" y="3348"/>
                  </a:cubicBezTo>
                  <a:cubicBezTo>
                    <a:pt x="1825" y="3348"/>
                    <a:pt x="1862" y="3348"/>
                    <a:pt x="1935" y="3385"/>
                  </a:cubicBezTo>
                  <a:lnTo>
                    <a:pt x="1980" y="3385"/>
                  </a:lnTo>
                  <a:cubicBezTo>
                    <a:pt x="2473" y="3467"/>
                    <a:pt x="2892" y="3576"/>
                    <a:pt x="3303" y="3731"/>
                  </a:cubicBezTo>
                  <a:cubicBezTo>
                    <a:pt x="3723" y="3923"/>
                    <a:pt x="4106" y="4151"/>
                    <a:pt x="4443" y="4416"/>
                  </a:cubicBezTo>
                  <a:cubicBezTo>
                    <a:pt x="4598" y="4525"/>
                    <a:pt x="4717" y="4644"/>
                    <a:pt x="4863" y="4790"/>
                  </a:cubicBezTo>
                  <a:lnTo>
                    <a:pt x="4945" y="4790"/>
                  </a:lnTo>
                  <a:cubicBezTo>
                    <a:pt x="5018" y="4790"/>
                    <a:pt x="5128" y="4790"/>
                    <a:pt x="5210" y="4753"/>
                  </a:cubicBezTo>
                  <a:cubicBezTo>
                    <a:pt x="5356" y="4753"/>
                    <a:pt x="5547" y="4717"/>
                    <a:pt x="5739" y="4717"/>
                  </a:cubicBezTo>
                  <a:lnTo>
                    <a:pt x="5812" y="4717"/>
                  </a:lnTo>
                  <a:cubicBezTo>
                    <a:pt x="6003" y="4753"/>
                    <a:pt x="6195" y="4753"/>
                    <a:pt x="6423" y="4790"/>
                  </a:cubicBezTo>
                  <a:cubicBezTo>
                    <a:pt x="6496" y="4790"/>
                    <a:pt x="6615" y="4835"/>
                    <a:pt x="6724" y="4872"/>
                  </a:cubicBezTo>
                  <a:cubicBezTo>
                    <a:pt x="7144" y="4945"/>
                    <a:pt x="7563" y="5063"/>
                    <a:pt x="7983" y="5246"/>
                  </a:cubicBezTo>
                  <a:cubicBezTo>
                    <a:pt x="8174" y="5328"/>
                    <a:pt x="8320" y="5401"/>
                    <a:pt x="8512" y="5520"/>
                  </a:cubicBezTo>
                  <a:cubicBezTo>
                    <a:pt x="8594" y="5556"/>
                    <a:pt x="8631" y="5556"/>
                    <a:pt x="8704" y="5593"/>
                  </a:cubicBezTo>
                  <a:cubicBezTo>
                    <a:pt x="8777" y="5665"/>
                    <a:pt x="8859" y="5702"/>
                    <a:pt x="8968" y="5748"/>
                  </a:cubicBezTo>
                  <a:cubicBezTo>
                    <a:pt x="9123" y="5857"/>
                    <a:pt x="9315" y="5976"/>
                    <a:pt x="9461" y="6122"/>
                  </a:cubicBezTo>
                  <a:cubicBezTo>
                    <a:pt x="9543" y="6204"/>
                    <a:pt x="9616" y="6240"/>
                    <a:pt x="9652" y="6313"/>
                  </a:cubicBezTo>
                  <a:cubicBezTo>
                    <a:pt x="9689" y="6350"/>
                    <a:pt x="9734" y="6386"/>
                    <a:pt x="9771" y="6432"/>
                  </a:cubicBezTo>
                  <a:lnTo>
                    <a:pt x="9771" y="6386"/>
                  </a:lnTo>
                  <a:cubicBezTo>
                    <a:pt x="10683" y="5894"/>
                    <a:pt x="11632" y="5401"/>
                    <a:pt x="12544" y="4908"/>
                  </a:cubicBezTo>
                  <a:cubicBezTo>
                    <a:pt x="13566" y="4379"/>
                    <a:pt x="14633" y="3804"/>
                    <a:pt x="15664" y="3239"/>
                  </a:cubicBezTo>
                  <a:cubicBezTo>
                    <a:pt x="15582" y="3084"/>
                    <a:pt x="15473" y="2965"/>
                    <a:pt x="15354" y="2819"/>
                  </a:cubicBezTo>
                  <a:cubicBezTo>
                    <a:pt x="15245" y="2701"/>
                    <a:pt x="15126" y="2555"/>
                    <a:pt x="14934" y="2436"/>
                  </a:cubicBezTo>
                  <a:cubicBezTo>
                    <a:pt x="14788" y="2327"/>
                    <a:pt x="14633" y="2208"/>
                    <a:pt x="14442" y="2099"/>
                  </a:cubicBezTo>
                  <a:cubicBezTo>
                    <a:pt x="14296" y="2016"/>
                    <a:pt x="14104" y="1907"/>
                    <a:pt x="13913" y="1788"/>
                  </a:cubicBezTo>
                  <a:cubicBezTo>
                    <a:pt x="13530" y="1642"/>
                    <a:pt x="13155" y="1451"/>
                    <a:pt x="12809" y="1332"/>
                  </a:cubicBezTo>
                  <a:cubicBezTo>
                    <a:pt x="12389" y="1223"/>
                    <a:pt x="12015" y="1141"/>
                    <a:pt x="11596" y="1068"/>
                  </a:cubicBezTo>
                  <a:cubicBezTo>
                    <a:pt x="11367" y="1068"/>
                    <a:pt x="11176" y="1031"/>
                    <a:pt x="10948" y="1031"/>
                  </a:cubicBezTo>
                  <a:cubicBezTo>
                    <a:pt x="10419" y="1031"/>
                    <a:pt x="9880" y="1141"/>
                    <a:pt x="9388" y="1296"/>
                  </a:cubicBezTo>
                  <a:cubicBezTo>
                    <a:pt x="8439" y="502"/>
                    <a:pt x="7226" y="0"/>
                    <a:pt x="6122"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8"/>
            <p:cNvSpPr/>
            <p:nvPr/>
          </p:nvSpPr>
          <p:spPr>
            <a:xfrm>
              <a:off x="1388905" y="1072016"/>
              <a:ext cx="30719" cy="16710"/>
            </a:xfrm>
            <a:custGeom>
              <a:avLst/>
              <a:gdLst/>
              <a:ahLst/>
              <a:cxnLst/>
              <a:rect l="l" t="t" r="r" b="b"/>
              <a:pathLst>
                <a:path w="421" h="229" extrusionOk="0">
                  <a:moveTo>
                    <a:pt x="420" y="0"/>
                  </a:moveTo>
                  <a:lnTo>
                    <a:pt x="420" y="0"/>
                  </a:lnTo>
                  <a:cubicBezTo>
                    <a:pt x="265" y="73"/>
                    <a:pt x="156" y="146"/>
                    <a:pt x="0" y="228"/>
                  </a:cubicBezTo>
                  <a:lnTo>
                    <a:pt x="73" y="228"/>
                  </a:lnTo>
                  <a:cubicBezTo>
                    <a:pt x="192" y="146"/>
                    <a:pt x="302" y="73"/>
                    <a:pt x="420"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8"/>
            <p:cNvSpPr/>
            <p:nvPr/>
          </p:nvSpPr>
          <p:spPr>
            <a:xfrm>
              <a:off x="673289" y="616678"/>
              <a:ext cx="679692" cy="344188"/>
            </a:xfrm>
            <a:custGeom>
              <a:avLst/>
              <a:gdLst/>
              <a:ahLst/>
              <a:cxnLst/>
              <a:rect l="l" t="t" r="r" b="b"/>
              <a:pathLst>
                <a:path w="9315" h="4717" extrusionOk="0">
                  <a:moveTo>
                    <a:pt x="6122" y="0"/>
                  </a:moveTo>
                  <a:cubicBezTo>
                    <a:pt x="5812" y="0"/>
                    <a:pt x="5511" y="46"/>
                    <a:pt x="5246" y="119"/>
                  </a:cubicBezTo>
                  <a:lnTo>
                    <a:pt x="5173" y="119"/>
                  </a:lnTo>
                  <a:lnTo>
                    <a:pt x="5173" y="155"/>
                  </a:lnTo>
                  <a:lnTo>
                    <a:pt x="4945" y="274"/>
                  </a:lnTo>
                  <a:cubicBezTo>
                    <a:pt x="3422" y="1141"/>
                    <a:pt x="1825" y="2016"/>
                    <a:pt x="338" y="2965"/>
                  </a:cubicBezTo>
                  <a:lnTo>
                    <a:pt x="229" y="3047"/>
                  </a:lnTo>
                  <a:lnTo>
                    <a:pt x="37" y="3157"/>
                  </a:lnTo>
                  <a:cubicBezTo>
                    <a:pt x="37" y="3157"/>
                    <a:pt x="1" y="3193"/>
                    <a:pt x="1" y="3239"/>
                  </a:cubicBezTo>
                  <a:cubicBezTo>
                    <a:pt x="1" y="3275"/>
                    <a:pt x="1" y="3275"/>
                    <a:pt x="37" y="3312"/>
                  </a:cubicBezTo>
                  <a:lnTo>
                    <a:pt x="37" y="3348"/>
                  </a:lnTo>
                  <a:cubicBezTo>
                    <a:pt x="74" y="3348"/>
                    <a:pt x="74" y="3385"/>
                    <a:pt x="74" y="3385"/>
                  </a:cubicBezTo>
                  <a:lnTo>
                    <a:pt x="229" y="3385"/>
                  </a:lnTo>
                  <a:cubicBezTo>
                    <a:pt x="530" y="3348"/>
                    <a:pt x="840" y="3312"/>
                    <a:pt x="1141" y="3312"/>
                  </a:cubicBezTo>
                  <a:cubicBezTo>
                    <a:pt x="1369" y="3312"/>
                    <a:pt x="1597" y="3348"/>
                    <a:pt x="1825" y="3348"/>
                  </a:cubicBezTo>
                  <a:cubicBezTo>
                    <a:pt x="1862" y="3348"/>
                    <a:pt x="1898" y="3348"/>
                    <a:pt x="1935" y="3385"/>
                  </a:cubicBezTo>
                  <a:lnTo>
                    <a:pt x="1980" y="3385"/>
                  </a:lnTo>
                  <a:cubicBezTo>
                    <a:pt x="2436" y="3421"/>
                    <a:pt x="2892" y="3576"/>
                    <a:pt x="3303" y="3731"/>
                  </a:cubicBezTo>
                  <a:cubicBezTo>
                    <a:pt x="3723" y="3923"/>
                    <a:pt x="4106" y="4151"/>
                    <a:pt x="4443" y="4416"/>
                  </a:cubicBezTo>
                  <a:cubicBezTo>
                    <a:pt x="4562" y="4489"/>
                    <a:pt x="4671" y="4607"/>
                    <a:pt x="4826" y="4717"/>
                  </a:cubicBezTo>
                  <a:cubicBezTo>
                    <a:pt x="4899" y="4644"/>
                    <a:pt x="4945" y="4562"/>
                    <a:pt x="5055" y="4452"/>
                  </a:cubicBezTo>
                  <a:cubicBezTo>
                    <a:pt x="5401" y="4069"/>
                    <a:pt x="5812" y="3695"/>
                    <a:pt x="6268" y="3348"/>
                  </a:cubicBezTo>
                  <a:cubicBezTo>
                    <a:pt x="6542" y="3120"/>
                    <a:pt x="6843" y="2892"/>
                    <a:pt x="7144" y="2664"/>
                  </a:cubicBezTo>
                  <a:cubicBezTo>
                    <a:pt x="7454" y="2436"/>
                    <a:pt x="7791" y="2208"/>
                    <a:pt x="8092" y="1980"/>
                  </a:cubicBezTo>
                  <a:cubicBezTo>
                    <a:pt x="8512" y="1715"/>
                    <a:pt x="8895" y="1487"/>
                    <a:pt x="9315" y="1259"/>
                  </a:cubicBezTo>
                  <a:cubicBezTo>
                    <a:pt x="8403" y="456"/>
                    <a:pt x="7226" y="0"/>
                    <a:pt x="6122"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8"/>
            <p:cNvSpPr/>
            <p:nvPr/>
          </p:nvSpPr>
          <p:spPr>
            <a:xfrm>
              <a:off x="1034125" y="691911"/>
              <a:ext cx="782212" cy="394097"/>
            </a:xfrm>
            <a:custGeom>
              <a:avLst/>
              <a:gdLst/>
              <a:ahLst/>
              <a:cxnLst/>
              <a:rect l="l" t="t" r="r" b="b"/>
              <a:pathLst>
                <a:path w="10720" h="5401" extrusionOk="0">
                  <a:moveTo>
                    <a:pt x="6003" y="0"/>
                  </a:moveTo>
                  <a:cubicBezTo>
                    <a:pt x="5620" y="0"/>
                    <a:pt x="5200" y="73"/>
                    <a:pt x="4826" y="155"/>
                  </a:cubicBezTo>
                  <a:cubicBezTo>
                    <a:pt x="4105" y="529"/>
                    <a:pt x="3421" y="949"/>
                    <a:pt x="2737" y="1442"/>
                  </a:cubicBezTo>
                  <a:lnTo>
                    <a:pt x="2773" y="1442"/>
                  </a:lnTo>
                  <a:cubicBezTo>
                    <a:pt x="2281" y="1788"/>
                    <a:pt x="1779" y="2126"/>
                    <a:pt x="1286" y="2509"/>
                  </a:cubicBezTo>
                  <a:cubicBezTo>
                    <a:pt x="830" y="2892"/>
                    <a:pt x="374" y="3303"/>
                    <a:pt x="0" y="3759"/>
                  </a:cubicBezTo>
                  <a:cubicBezTo>
                    <a:pt x="73" y="3759"/>
                    <a:pt x="183" y="3759"/>
                    <a:pt x="265" y="3722"/>
                  </a:cubicBezTo>
                  <a:cubicBezTo>
                    <a:pt x="411" y="3722"/>
                    <a:pt x="602" y="3686"/>
                    <a:pt x="794" y="3686"/>
                  </a:cubicBezTo>
                  <a:lnTo>
                    <a:pt x="867" y="3686"/>
                  </a:lnTo>
                  <a:cubicBezTo>
                    <a:pt x="1058" y="3722"/>
                    <a:pt x="1250" y="3722"/>
                    <a:pt x="1478" y="3759"/>
                  </a:cubicBezTo>
                  <a:cubicBezTo>
                    <a:pt x="1551" y="3759"/>
                    <a:pt x="1670" y="3804"/>
                    <a:pt x="1779" y="3841"/>
                  </a:cubicBezTo>
                  <a:cubicBezTo>
                    <a:pt x="2199" y="3914"/>
                    <a:pt x="2618" y="4032"/>
                    <a:pt x="3038" y="4215"/>
                  </a:cubicBezTo>
                  <a:cubicBezTo>
                    <a:pt x="3229" y="4297"/>
                    <a:pt x="3421" y="4406"/>
                    <a:pt x="3604" y="4489"/>
                  </a:cubicBezTo>
                  <a:cubicBezTo>
                    <a:pt x="3649" y="4525"/>
                    <a:pt x="3722" y="4562"/>
                    <a:pt x="3759" y="4562"/>
                  </a:cubicBezTo>
                  <a:cubicBezTo>
                    <a:pt x="3832" y="4598"/>
                    <a:pt x="3914" y="4671"/>
                    <a:pt x="4023" y="4717"/>
                  </a:cubicBezTo>
                  <a:cubicBezTo>
                    <a:pt x="4178" y="4826"/>
                    <a:pt x="4370" y="4945"/>
                    <a:pt x="4516" y="5091"/>
                  </a:cubicBezTo>
                  <a:cubicBezTo>
                    <a:pt x="4598" y="5173"/>
                    <a:pt x="4671" y="5209"/>
                    <a:pt x="4707" y="5282"/>
                  </a:cubicBezTo>
                  <a:cubicBezTo>
                    <a:pt x="4744" y="5319"/>
                    <a:pt x="4789" y="5355"/>
                    <a:pt x="4826" y="5401"/>
                  </a:cubicBezTo>
                  <a:lnTo>
                    <a:pt x="4826" y="5355"/>
                  </a:lnTo>
                  <a:cubicBezTo>
                    <a:pt x="5738" y="4863"/>
                    <a:pt x="6687" y="4370"/>
                    <a:pt x="7599" y="3877"/>
                  </a:cubicBezTo>
                  <a:cubicBezTo>
                    <a:pt x="8621" y="3348"/>
                    <a:pt x="9688" y="2773"/>
                    <a:pt x="10719" y="2208"/>
                  </a:cubicBezTo>
                  <a:cubicBezTo>
                    <a:pt x="10637" y="2053"/>
                    <a:pt x="10528" y="1934"/>
                    <a:pt x="10409" y="1788"/>
                  </a:cubicBezTo>
                  <a:cubicBezTo>
                    <a:pt x="10300" y="1670"/>
                    <a:pt x="10181" y="1524"/>
                    <a:pt x="9989" y="1405"/>
                  </a:cubicBezTo>
                  <a:cubicBezTo>
                    <a:pt x="9843" y="1296"/>
                    <a:pt x="9688" y="1177"/>
                    <a:pt x="9497" y="1068"/>
                  </a:cubicBezTo>
                  <a:cubicBezTo>
                    <a:pt x="9351" y="985"/>
                    <a:pt x="9159" y="876"/>
                    <a:pt x="8968" y="794"/>
                  </a:cubicBezTo>
                  <a:cubicBezTo>
                    <a:pt x="8621" y="611"/>
                    <a:pt x="8247" y="420"/>
                    <a:pt x="7827" y="301"/>
                  </a:cubicBezTo>
                  <a:cubicBezTo>
                    <a:pt x="7444" y="192"/>
                    <a:pt x="7070" y="110"/>
                    <a:pt x="6651" y="37"/>
                  </a:cubicBezTo>
                  <a:cubicBezTo>
                    <a:pt x="6459" y="37"/>
                    <a:pt x="6231" y="0"/>
                    <a:pt x="6003"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8"/>
            <p:cNvSpPr/>
            <p:nvPr/>
          </p:nvSpPr>
          <p:spPr>
            <a:xfrm>
              <a:off x="1388905" y="1074643"/>
              <a:ext cx="28020" cy="14083"/>
            </a:xfrm>
            <a:custGeom>
              <a:avLst/>
              <a:gdLst/>
              <a:ahLst/>
              <a:cxnLst/>
              <a:rect l="l" t="t" r="r" b="b"/>
              <a:pathLst>
                <a:path w="384" h="193" extrusionOk="0">
                  <a:moveTo>
                    <a:pt x="384" y="1"/>
                  </a:moveTo>
                  <a:cubicBezTo>
                    <a:pt x="229" y="74"/>
                    <a:pt x="110" y="110"/>
                    <a:pt x="0" y="192"/>
                  </a:cubicBezTo>
                  <a:lnTo>
                    <a:pt x="73" y="192"/>
                  </a:lnTo>
                  <a:cubicBezTo>
                    <a:pt x="156" y="110"/>
                    <a:pt x="265" y="74"/>
                    <a:pt x="384"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8"/>
            <p:cNvSpPr/>
            <p:nvPr/>
          </p:nvSpPr>
          <p:spPr>
            <a:xfrm>
              <a:off x="1108628" y="910897"/>
              <a:ext cx="308288" cy="137836"/>
            </a:xfrm>
            <a:custGeom>
              <a:avLst/>
              <a:gdLst/>
              <a:ahLst/>
              <a:cxnLst/>
              <a:rect l="l" t="t" r="r" b="b"/>
              <a:pathLst>
                <a:path w="4225" h="1889" extrusionOk="0">
                  <a:moveTo>
                    <a:pt x="119" y="1"/>
                  </a:moveTo>
                  <a:cubicBezTo>
                    <a:pt x="74" y="1"/>
                    <a:pt x="37" y="37"/>
                    <a:pt x="1" y="119"/>
                  </a:cubicBezTo>
                  <a:cubicBezTo>
                    <a:pt x="1" y="156"/>
                    <a:pt x="74" y="229"/>
                    <a:pt x="119" y="229"/>
                  </a:cubicBezTo>
                  <a:cubicBezTo>
                    <a:pt x="384" y="229"/>
                    <a:pt x="612" y="265"/>
                    <a:pt x="840" y="302"/>
                  </a:cubicBezTo>
                  <a:cubicBezTo>
                    <a:pt x="1406" y="384"/>
                    <a:pt x="1944" y="530"/>
                    <a:pt x="2437" y="758"/>
                  </a:cubicBezTo>
                  <a:cubicBezTo>
                    <a:pt x="2856" y="949"/>
                    <a:pt x="3267" y="1177"/>
                    <a:pt x="3613" y="1488"/>
                  </a:cubicBezTo>
                  <a:cubicBezTo>
                    <a:pt x="3768" y="1597"/>
                    <a:pt x="3878" y="1716"/>
                    <a:pt x="4033" y="1862"/>
                  </a:cubicBezTo>
                  <a:cubicBezTo>
                    <a:pt x="4051" y="1880"/>
                    <a:pt x="4070" y="1889"/>
                    <a:pt x="4092" y="1889"/>
                  </a:cubicBezTo>
                  <a:cubicBezTo>
                    <a:pt x="4115" y="1889"/>
                    <a:pt x="4143" y="1880"/>
                    <a:pt x="4179" y="1862"/>
                  </a:cubicBezTo>
                  <a:cubicBezTo>
                    <a:pt x="4225" y="1825"/>
                    <a:pt x="4225" y="1752"/>
                    <a:pt x="4179" y="1716"/>
                  </a:cubicBezTo>
                  <a:cubicBezTo>
                    <a:pt x="3650" y="1177"/>
                    <a:pt x="3002" y="758"/>
                    <a:pt x="2318" y="493"/>
                  </a:cubicBezTo>
                  <a:cubicBezTo>
                    <a:pt x="1634" y="192"/>
                    <a:pt x="877" y="37"/>
                    <a:pt x="119"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8"/>
            <p:cNvSpPr/>
            <p:nvPr/>
          </p:nvSpPr>
          <p:spPr>
            <a:xfrm>
              <a:off x="1147229" y="874922"/>
              <a:ext cx="316314" cy="140317"/>
            </a:xfrm>
            <a:custGeom>
              <a:avLst/>
              <a:gdLst/>
              <a:ahLst/>
              <a:cxnLst/>
              <a:rect l="l" t="t" r="r" b="b"/>
              <a:pathLst>
                <a:path w="4335" h="1923" extrusionOk="0">
                  <a:moveTo>
                    <a:pt x="120" y="1"/>
                  </a:moveTo>
                  <a:cubicBezTo>
                    <a:pt x="83" y="37"/>
                    <a:pt x="47" y="37"/>
                    <a:pt x="47" y="74"/>
                  </a:cubicBezTo>
                  <a:cubicBezTo>
                    <a:pt x="47" y="74"/>
                    <a:pt x="1" y="110"/>
                    <a:pt x="47" y="156"/>
                  </a:cubicBezTo>
                  <a:cubicBezTo>
                    <a:pt x="47" y="192"/>
                    <a:pt x="47" y="192"/>
                    <a:pt x="83" y="229"/>
                  </a:cubicBezTo>
                  <a:lnTo>
                    <a:pt x="229" y="229"/>
                  </a:lnTo>
                  <a:cubicBezTo>
                    <a:pt x="342" y="214"/>
                    <a:pt x="454" y="205"/>
                    <a:pt x="568" y="205"/>
                  </a:cubicBezTo>
                  <a:cubicBezTo>
                    <a:pt x="728" y="205"/>
                    <a:pt x="892" y="223"/>
                    <a:pt x="1068" y="265"/>
                  </a:cubicBezTo>
                  <a:cubicBezTo>
                    <a:pt x="1451" y="302"/>
                    <a:pt x="1871" y="457"/>
                    <a:pt x="2245" y="612"/>
                  </a:cubicBezTo>
                  <a:cubicBezTo>
                    <a:pt x="2820" y="877"/>
                    <a:pt x="3349" y="1214"/>
                    <a:pt x="3805" y="1597"/>
                  </a:cubicBezTo>
                  <a:cubicBezTo>
                    <a:pt x="3924" y="1707"/>
                    <a:pt x="4033" y="1789"/>
                    <a:pt x="4152" y="1862"/>
                  </a:cubicBezTo>
                  <a:cubicBezTo>
                    <a:pt x="4173" y="1905"/>
                    <a:pt x="4194" y="1922"/>
                    <a:pt x="4223" y="1922"/>
                  </a:cubicBezTo>
                  <a:cubicBezTo>
                    <a:pt x="4244" y="1922"/>
                    <a:pt x="4267" y="1914"/>
                    <a:pt x="4298" y="1898"/>
                  </a:cubicBezTo>
                  <a:cubicBezTo>
                    <a:pt x="4334" y="1862"/>
                    <a:pt x="4334" y="1789"/>
                    <a:pt x="4298" y="1752"/>
                  </a:cubicBezTo>
                  <a:cubicBezTo>
                    <a:pt x="3732" y="1214"/>
                    <a:pt x="3084" y="758"/>
                    <a:pt x="2364" y="457"/>
                  </a:cubicBezTo>
                  <a:cubicBezTo>
                    <a:pt x="2017" y="265"/>
                    <a:pt x="1643" y="156"/>
                    <a:pt x="1260" y="74"/>
                  </a:cubicBezTo>
                  <a:cubicBezTo>
                    <a:pt x="1068" y="37"/>
                    <a:pt x="877" y="1"/>
                    <a:pt x="685"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8"/>
            <p:cNvSpPr/>
            <p:nvPr/>
          </p:nvSpPr>
          <p:spPr>
            <a:xfrm>
              <a:off x="1208524" y="836320"/>
              <a:ext cx="296905" cy="155640"/>
            </a:xfrm>
            <a:custGeom>
              <a:avLst/>
              <a:gdLst/>
              <a:ahLst/>
              <a:cxnLst/>
              <a:rect l="l" t="t" r="r" b="b"/>
              <a:pathLst>
                <a:path w="4069" h="2133" extrusionOk="0">
                  <a:moveTo>
                    <a:pt x="37" y="1"/>
                  </a:moveTo>
                  <a:lnTo>
                    <a:pt x="37" y="74"/>
                  </a:lnTo>
                  <a:cubicBezTo>
                    <a:pt x="0" y="110"/>
                    <a:pt x="37" y="147"/>
                    <a:pt x="37" y="147"/>
                  </a:cubicBezTo>
                  <a:cubicBezTo>
                    <a:pt x="73" y="183"/>
                    <a:pt x="119" y="183"/>
                    <a:pt x="119" y="183"/>
                  </a:cubicBezTo>
                  <a:cubicBezTo>
                    <a:pt x="155" y="183"/>
                    <a:pt x="155" y="183"/>
                    <a:pt x="155" y="229"/>
                  </a:cubicBezTo>
                  <a:cubicBezTo>
                    <a:pt x="803" y="302"/>
                    <a:pt x="1405" y="493"/>
                    <a:pt x="1980" y="758"/>
                  </a:cubicBezTo>
                  <a:cubicBezTo>
                    <a:pt x="2472" y="950"/>
                    <a:pt x="2929" y="1251"/>
                    <a:pt x="3348" y="1597"/>
                  </a:cubicBezTo>
                  <a:cubicBezTo>
                    <a:pt x="3540" y="1743"/>
                    <a:pt x="3722" y="1898"/>
                    <a:pt x="3877" y="2090"/>
                  </a:cubicBezTo>
                  <a:cubicBezTo>
                    <a:pt x="3898" y="2111"/>
                    <a:pt x="3935" y="2132"/>
                    <a:pt x="3969" y="2132"/>
                  </a:cubicBezTo>
                  <a:cubicBezTo>
                    <a:pt x="3993" y="2132"/>
                    <a:pt x="4017" y="2121"/>
                    <a:pt x="4032" y="2090"/>
                  </a:cubicBezTo>
                  <a:cubicBezTo>
                    <a:pt x="4069" y="2053"/>
                    <a:pt x="4069" y="2008"/>
                    <a:pt x="4032" y="1935"/>
                  </a:cubicBezTo>
                  <a:cubicBezTo>
                    <a:pt x="3540" y="1406"/>
                    <a:pt x="2929" y="950"/>
                    <a:pt x="2244" y="639"/>
                  </a:cubicBezTo>
                  <a:cubicBezTo>
                    <a:pt x="1597" y="302"/>
                    <a:pt x="876" y="110"/>
                    <a:pt x="119"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8"/>
            <p:cNvSpPr/>
            <p:nvPr/>
          </p:nvSpPr>
          <p:spPr>
            <a:xfrm>
              <a:off x="1402915" y="855658"/>
              <a:ext cx="138492" cy="107262"/>
            </a:xfrm>
            <a:custGeom>
              <a:avLst/>
              <a:gdLst/>
              <a:ahLst/>
              <a:cxnLst/>
              <a:rect l="l" t="t" r="r" b="b"/>
              <a:pathLst>
                <a:path w="1898" h="1470" extrusionOk="0">
                  <a:moveTo>
                    <a:pt x="110" y="0"/>
                  </a:moveTo>
                  <a:cubicBezTo>
                    <a:pt x="110" y="0"/>
                    <a:pt x="73" y="0"/>
                    <a:pt x="73" y="37"/>
                  </a:cubicBezTo>
                  <a:cubicBezTo>
                    <a:pt x="37" y="37"/>
                    <a:pt x="37" y="73"/>
                    <a:pt x="37" y="73"/>
                  </a:cubicBezTo>
                  <a:cubicBezTo>
                    <a:pt x="0" y="110"/>
                    <a:pt x="0" y="146"/>
                    <a:pt x="37" y="146"/>
                  </a:cubicBezTo>
                  <a:cubicBezTo>
                    <a:pt x="37" y="192"/>
                    <a:pt x="73" y="228"/>
                    <a:pt x="73" y="228"/>
                  </a:cubicBezTo>
                  <a:lnTo>
                    <a:pt x="110" y="228"/>
                  </a:lnTo>
                  <a:cubicBezTo>
                    <a:pt x="456" y="374"/>
                    <a:pt x="794" y="602"/>
                    <a:pt x="1104" y="831"/>
                  </a:cubicBezTo>
                  <a:cubicBezTo>
                    <a:pt x="1332" y="1022"/>
                    <a:pt x="1514" y="1214"/>
                    <a:pt x="1706" y="1442"/>
                  </a:cubicBezTo>
                  <a:cubicBezTo>
                    <a:pt x="1724" y="1460"/>
                    <a:pt x="1754" y="1469"/>
                    <a:pt x="1784" y="1469"/>
                  </a:cubicBezTo>
                  <a:cubicBezTo>
                    <a:pt x="1813" y="1469"/>
                    <a:pt x="1843" y="1460"/>
                    <a:pt x="1861" y="1442"/>
                  </a:cubicBezTo>
                  <a:cubicBezTo>
                    <a:pt x="1898" y="1405"/>
                    <a:pt x="1898" y="1369"/>
                    <a:pt x="1861" y="1287"/>
                  </a:cubicBezTo>
                  <a:cubicBezTo>
                    <a:pt x="1633" y="1022"/>
                    <a:pt x="1368" y="794"/>
                    <a:pt x="1104" y="566"/>
                  </a:cubicBezTo>
                  <a:cubicBezTo>
                    <a:pt x="794" y="338"/>
                    <a:pt x="493" y="146"/>
                    <a:pt x="146"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8"/>
            <p:cNvSpPr/>
            <p:nvPr/>
          </p:nvSpPr>
          <p:spPr>
            <a:xfrm>
              <a:off x="1322357" y="753133"/>
              <a:ext cx="274285" cy="159799"/>
            </a:xfrm>
            <a:custGeom>
              <a:avLst/>
              <a:gdLst/>
              <a:ahLst/>
              <a:cxnLst/>
              <a:rect l="l" t="t" r="r" b="b"/>
              <a:pathLst>
                <a:path w="3759" h="2190" extrusionOk="0">
                  <a:moveTo>
                    <a:pt x="37" y="0"/>
                  </a:moveTo>
                  <a:cubicBezTo>
                    <a:pt x="37" y="37"/>
                    <a:pt x="0" y="37"/>
                    <a:pt x="0" y="73"/>
                  </a:cubicBezTo>
                  <a:lnTo>
                    <a:pt x="0" y="146"/>
                  </a:lnTo>
                  <a:cubicBezTo>
                    <a:pt x="37" y="183"/>
                    <a:pt x="37" y="183"/>
                    <a:pt x="73" y="183"/>
                  </a:cubicBezTo>
                  <a:cubicBezTo>
                    <a:pt x="529" y="302"/>
                    <a:pt x="985" y="457"/>
                    <a:pt x="1405" y="639"/>
                  </a:cubicBezTo>
                  <a:lnTo>
                    <a:pt x="1369" y="603"/>
                  </a:lnTo>
                  <a:lnTo>
                    <a:pt x="1369" y="603"/>
                  </a:lnTo>
                  <a:cubicBezTo>
                    <a:pt x="1980" y="913"/>
                    <a:pt x="2545" y="1250"/>
                    <a:pt x="3075" y="1670"/>
                  </a:cubicBezTo>
                  <a:cubicBezTo>
                    <a:pt x="3230" y="1825"/>
                    <a:pt x="3421" y="1971"/>
                    <a:pt x="3576" y="2163"/>
                  </a:cubicBezTo>
                  <a:cubicBezTo>
                    <a:pt x="3595" y="2181"/>
                    <a:pt x="3622" y="2190"/>
                    <a:pt x="3649" y="2190"/>
                  </a:cubicBezTo>
                  <a:cubicBezTo>
                    <a:pt x="3677" y="2190"/>
                    <a:pt x="3704" y="2181"/>
                    <a:pt x="3722" y="2163"/>
                  </a:cubicBezTo>
                  <a:cubicBezTo>
                    <a:pt x="3759" y="2126"/>
                    <a:pt x="3759" y="2053"/>
                    <a:pt x="3722" y="2007"/>
                  </a:cubicBezTo>
                  <a:cubicBezTo>
                    <a:pt x="3230" y="1515"/>
                    <a:pt x="2701" y="1095"/>
                    <a:pt x="2089" y="758"/>
                  </a:cubicBezTo>
                  <a:cubicBezTo>
                    <a:pt x="1788" y="566"/>
                    <a:pt x="1442" y="411"/>
                    <a:pt x="1104" y="265"/>
                  </a:cubicBezTo>
                  <a:cubicBezTo>
                    <a:pt x="794" y="146"/>
                    <a:pt x="456" y="37"/>
                    <a:pt x="155"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8"/>
            <p:cNvSpPr/>
            <p:nvPr/>
          </p:nvSpPr>
          <p:spPr>
            <a:xfrm>
              <a:off x="1380222" y="716502"/>
              <a:ext cx="282968" cy="153159"/>
            </a:xfrm>
            <a:custGeom>
              <a:avLst/>
              <a:gdLst/>
              <a:ahLst/>
              <a:cxnLst/>
              <a:rect l="l" t="t" r="r" b="b"/>
              <a:pathLst>
                <a:path w="3878" h="2099" extrusionOk="0">
                  <a:moveTo>
                    <a:pt x="119" y="1"/>
                  </a:moveTo>
                  <a:cubicBezTo>
                    <a:pt x="83" y="1"/>
                    <a:pt x="1" y="1"/>
                    <a:pt x="1" y="83"/>
                  </a:cubicBezTo>
                  <a:cubicBezTo>
                    <a:pt x="1" y="119"/>
                    <a:pt x="1" y="192"/>
                    <a:pt x="83" y="192"/>
                  </a:cubicBezTo>
                  <a:cubicBezTo>
                    <a:pt x="649" y="347"/>
                    <a:pt x="1223" y="539"/>
                    <a:pt x="1752" y="804"/>
                  </a:cubicBezTo>
                  <a:lnTo>
                    <a:pt x="1752" y="767"/>
                  </a:lnTo>
                  <a:cubicBezTo>
                    <a:pt x="2327" y="1032"/>
                    <a:pt x="2856" y="1369"/>
                    <a:pt x="3349" y="1789"/>
                  </a:cubicBezTo>
                  <a:cubicBezTo>
                    <a:pt x="3467" y="1871"/>
                    <a:pt x="3577" y="1944"/>
                    <a:pt x="3650" y="2053"/>
                  </a:cubicBezTo>
                  <a:cubicBezTo>
                    <a:pt x="3696" y="2053"/>
                    <a:pt x="3732" y="2099"/>
                    <a:pt x="3732" y="2099"/>
                  </a:cubicBezTo>
                  <a:cubicBezTo>
                    <a:pt x="3769" y="2099"/>
                    <a:pt x="3805" y="2099"/>
                    <a:pt x="3805" y="2053"/>
                  </a:cubicBezTo>
                  <a:cubicBezTo>
                    <a:pt x="3878" y="2017"/>
                    <a:pt x="3878" y="1944"/>
                    <a:pt x="3842" y="1907"/>
                  </a:cubicBezTo>
                  <a:cubicBezTo>
                    <a:pt x="3577" y="1679"/>
                    <a:pt x="3312" y="1451"/>
                    <a:pt x="3011" y="1223"/>
                  </a:cubicBezTo>
                  <a:cubicBezTo>
                    <a:pt x="2738" y="1032"/>
                    <a:pt x="2437" y="877"/>
                    <a:pt x="2099" y="685"/>
                  </a:cubicBezTo>
                  <a:cubicBezTo>
                    <a:pt x="1488" y="384"/>
                    <a:pt x="804" y="156"/>
                    <a:pt x="156"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8"/>
            <p:cNvSpPr/>
            <p:nvPr/>
          </p:nvSpPr>
          <p:spPr>
            <a:xfrm>
              <a:off x="1496755" y="708548"/>
              <a:ext cx="219705" cy="119229"/>
            </a:xfrm>
            <a:custGeom>
              <a:avLst/>
              <a:gdLst/>
              <a:ahLst/>
              <a:cxnLst/>
              <a:rect l="l" t="t" r="r" b="b"/>
              <a:pathLst>
                <a:path w="3011" h="1634" extrusionOk="0">
                  <a:moveTo>
                    <a:pt x="119" y="0"/>
                  </a:moveTo>
                  <a:cubicBezTo>
                    <a:pt x="82" y="0"/>
                    <a:pt x="0" y="0"/>
                    <a:pt x="0" y="73"/>
                  </a:cubicBezTo>
                  <a:cubicBezTo>
                    <a:pt x="0" y="110"/>
                    <a:pt x="0" y="192"/>
                    <a:pt x="82" y="192"/>
                  </a:cubicBezTo>
                  <a:cubicBezTo>
                    <a:pt x="502" y="301"/>
                    <a:pt x="958" y="456"/>
                    <a:pt x="1332" y="648"/>
                  </a:cubicBezTo>
                  <a:cubicBezTo>
                    <a:pt x="1787" y="839"/>
                    <a:pt x="2242" y="1103"/>
                    <a:pt x="2661" y="1439"/>
                  </a:cubicBezTo>
                  <a:lnTo>
                    <a:pt x="2661" y="1439"/>
                  </a:lnTo>
                  <a:cubicBezTo>
                    <a:pt x="2714" y="1494"/>
                    <a:pt x="2751" y="1536"/>
                    <a:pt x="2819" y="1597"/>
                  </a:cubicBezTo>
                  <a:cubicBezTo>
                    <a:pt x="2819" y="1597"/>
                    <a:pt x="2856" y="1633"/>
                    <a:pt x="2892" y="1633"/>
                  </a:cubicBezTo>
                  <a:cubicBezTo>
                    <a:pt x="2929" y="1633"/>
                    <a:pt x="2929" y="1597"/>
                    <a:pt x="2965" y="1597"/>
                  </a:cubicBezTo>
                  <a:cubicBezTo>
                    <a:pt x="3011" y="1560"/>
                    <a:pt x="3011" y="1478"/>
                    <a:pt x="2965" y="1442"/>
                  </a:cubicBezTo>
                  <a:cubicBezTo>
                    <a:pt x="2591" y="1068"/>
                    <a:pt x="2135" y="757"/>
                    <a:pt x="1642" y="529"/>
                  </a:cubicBezTo>
                  <a:cubicBezTo>
                    <a:pt x="1186" y="301"/>
                    <a:pt x="648" y="110"/>
                    <a:pt x="155"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8"/>
            <p:cNvSpPr/>
            <p:nvPr/>
          </p:nvSpPr>
          <p:spPr>
            <a:xfrm>
              <a:off x="906282" y="852958"/>
              <a:ext cx="124556" cy="66692"/>
            </a:xfrm>
            <a:custGeom>
              <a:avLst/>
              <a:gdLst/>
              <a:ahLst/>
              <a:cxnLst/>
              <a:rect l="l" t="t" r="r" b="b"/>
              <a:pathLst>
                <a:path w="1707" h="914" extrusionOk="0">
                  <a:moveTo>
                    <a:pt x="110" y="1"/>
                  </a:moveTo>
                  <a:cubicBezTo>
                    <a:pt x="73" y="1"/>
                    <a:pt x="37" y="37"/>
                    <a:pt x="1" y="74"/>
                  </a:cubicBezTo>
                  <a:cubicBezTo>
                    <a:pt x="1" y="147"/>
                    <a:pt x="37" y="183"/>
                    <a:pt x="73" y="229"/>
                  </a:cubicBezTo>
                  <a:cubicBezTo>
                    <a:pt x="338" y="302"/>
                    <a:pt x="612" y="375"/>
                    <a:pt x="876" y="493"/>
                  </a:cubicBezTo>
                  <a:cubicBezTo>
                    <a:pt x="1104" y="603"/>
                    <a:pt x="1332" y="722"/>
                    <a:pt x="1560" y="913"/>
                  </a:cubicBezTo>
                  <a:lnTo>
                    <a:pt x="1633" y="913"/>
                  </a:lnTo>
                  <a:cubicBezTo>
                    <a:pt x="1670" y="913"/>
                    <a:pt x="1706" y="913"/>
                    <a:pt x="1706" y="868"/>
                  </a:cubicBezTo>
                  <a:lnTo>
                    <a:pt x="1706" y="795"/>
                  </a:lnTo>
                  <a:cubicBezTo>
                    <a:pt x="1706" y="758"/>
                    <a:pt x="1706" y="758"/>
                    <a:pt x="1670" y="722"/>
                  </a:cubicBezTo>
                  <a:cubicBezTo>
                    <a:pt x="1250" y="375"/>
                    <a:pt x="685" y="147"/>
                    <a:pt x="156"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8"/>
            <p:cNvSpPr/>
            <p:nvPr/>
          </p:nvSpPr>
          <p:spPr>
            <a:xfrm>
              <a:off x="806459" y="786408"/>
              <a:ext cx="249695" cy="98871"/>
            </a:xfrm>
            <a:custGeom>
              <a:avLst/>
              <a:gdLst/>
              <a:ahLst/>
              <a:cxnLst/>
              <a:rect l="l" t="t" r="r" b="b"/>
              <a:pathLst>
                <a:path w="3422" h="1355" extrusionOk="0">
                  <a:moveTo>
                    <a:pt x="110" y="1"/>
                  </a:moveTo>
                  <a:cubicBezTo>
                    <a:pt x="37" y="1"/>
                    <a:pt x="0" y="74"/>
                    <a:pt x="0" y="110"/>
                  </a:cubicBezTo>
                  <a:cubicBezTo>
                    <a:pt x="0" y="183"/>
                    <a:pt x="37" y="229"/>
                    <a:pt x="110" y="229"/>
                  </a:cubicBezTo>
                  <a:cubicBezTo>
                    <a:pt x="338" y="229"/>
                    <a:pt x="566" y="265"/>
                    <a:pt x="794" y="302"/>
                  </a:cubicBezTo>
                  <a:cubicBezTo>
                    <a:pt x="1250" y="375"/>
                    <a:pt x="1706" y="493"/>
                    <a:pt x="2126" y="721"/>
                  </a:cubicBezTo>
                  <a:lnTo>
                    <a:pt x="2089" y="685"/>
                  </a:lnTo>
                  <a:lnTo>
                    <a:pt x="2089" y="685"/>
                  </a:lnTo>
                  <a:cubicBezTo>
                    <a:pt x="2509" y="867"/>
                    <a:pt x="2892" y="1095"/>
                    <a:pt x="3230" y="1323"/>
                  </a:cubicBezTo>
                  <a:cubicBezTo>
                    <a:pt x="3261" y="1343"/>
                    <a:pt x="3287" y="1354"/>
                    <a:pt x="3309" y="1354"/>
                  </a:cubicBezTo>
                  <a:cubicBezTo>
                    <a:pt x="3340" y="1354"/>
                    <a:pt x="3364" y="1334"/>
                    <a:pt x="3385" y="1287"/>
                  </a:cubicBezTo>
                  <a:cubicBezTo>
                    <a:pt x="3421" y="1250"/>
                    <a:pt x="3421" y="1177"/>
                    <a:pt x="3348" y="1141"/>
                  </a:cubicBezTo>
                  <a:cubicBezTo>
                    <a:pt x="2892" y="831"/>
                    <a:pt x="2354" y="566"/>
                    <a:pt x="1825" y="338"/>
                  </a:cubicBezTo>
                  <a:cubicBezTo>
                    <a:pt x="1296" y="147"/>
                    <a:pt x="721" y="1"/>
                    <a:pt x="110"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8"/>
            <p:cNvSpPr/>
            <p:nvPr/>
          </p:nvSpPr>
          <p:spPr>
            <a:xfrm>
              <a:off x="884318" y="749777"/>
              <a:ext cx="207738" cy="101352"/>
            </a:xfrm>
            <a:custGeom>
              <a:avLst/>
              <a:gdLst/>
              <a:ahLst/>
              <a:cxnLst/>
              <a:rect l="l" t="t" r="r" b="b"/>
              <a:pathLst>
                <a:path w="2847" h="1389" extrusionOk="0">
                  <a:moveTo>
                    <a:pt x="110" y="1"/>
                  </a:moveTo>
                  <a:cubicBezTo>
                    <a:pt x="73" y="1"/>
                    <a:pt x="37" y="1"/>
                    <a:pt x="37" y="46"/>
                  </a:cubicBezTo>
                  <a:cubicBezTo>
                    <a:pt x="0" y="46"/>
                    <a:pt x="0" y="83"/>
                    <a:pt x="0" y="119"/>
                  </a:cubicBezTo>
                  <a:cubicBezTo>
                    <a:pt x="0" y="119"/>
                    <a:pt x="0" y="156"/>
                    <a:pt x="37" y="192"/>
                  </a:cubicBezTo>
                  <a:cubicBezTo>
                    <a:pt x="37" y="192"/>
                    <a:pt x="73" y="229"/>
                    <a:pt x="110" y="229"/>
                  </a:cubicBezTo>
                  <a:lnTo>
                    <a:pt x="229" y="229"/>
                  </a:lnTo>
                  <a:cubicBezTo>
                    <a:pt x="603" y="311"/>
                    <a:pt x="1022" y="421"/>
                    <a:pt x="1405" y="612"/>
                  </a:cubicBezTo>
                  <a:lnTo>
                    <a:pt x="1369" y="612"/>
                  </a:lnTo>
                  <a:cubicBezTo>
                    <a:pt x="1825" y="804"/>
                    <a:pt x="2236" y="1068"/>
                    <a:pt x="2655" y="1369"/>
                  </a:cubicBezTo>
                  <a:cubicBezTo>
                    <a:pt x="2666" y="1383"/>
                    <a:pt x="2681" y="1388"/>
                    <a:pt x="2698" y="1388"/>
                  </a:cubicBezTo>
                  <a:cubicBezTo>
                    <a:pt x="2737" y="1388"/>
                    <a:pt x="2785" y="1358"/>
                    <a:pt x="2810" y="1333"/>
                  </a:cubicBezTo>
                  <a:cubicBezTo>
                    <a:pt x="2847" y="1296"/>
                    <a:pt x="2810" y="1223"/>
                    <a:pt x="2774" y="1187"/>
                  </a:cubicBezTo>
                  <a:cubicBezTo>
                    <a:pt x="2391" y="913"/>
                    <a:pt x="1971" y="649"/>
                    <a:pt x="1515" y="421"/>
                  </a:cubicBezTo>
                  <a:cubicBezTo>
                    <a:pt x="1287" y="348"/>
                    <a:pt x="1059" y="229"/>
                    <a:pt x="831" y="156"/>
                  </a:cubicBezTo>
                  <a:cubicBezTo>
                    <a:pt x="603" y="83"/>
                    <a:pt x="338" y="46"/>
                    <a:pt x="110"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8"/>
            <p:cNvSpPr/>
            <p:nvPr/>
          </p:nvSpPr>
          <p:spPr>
            <a:xfrm>
              <a:off x="934230" y="716502"/>
              <a:ext cx="199785" cy="102446"/>
            </a:xfrm>
            <a:custGeom>
              <a:avLst/>
              <a:gdLst/>
              <a:ahLst/>
              <a:cxnLst/>
              <a:rect l="l" t="t" r="r" b="b"/>
              <a:pathLst>
                <a:path w="2738" h="1404" extrusionOk="0">
                  <a:moveTo>
                    <a:pt x="74" y="1"/>
                  </a:moveTo>
                  <a:lnTo>
                    <a:pt x="37" y="46"/>
                  </a:lnTo>
                  <a:cubicBezTo>
                    <a:pt x="1" y="46"/>
                    <a:pt x="1" y="83"/>
                    <a:pt x="1" y="83"/>
                  </a:cubicBezTo>
                  <a:lnTo>
                    <a:pt x="1" y="192"/>
                  </a:lnTo>
                  <a:cubicBezTo>
                    <a:pt x="1" y="192"/>
                    <a:pt x="37" y="229"/>
                    <a:pt x="74" y="229"/>
                  </a:cubicBezTo>
                  <a:cubicBezTo>
                    <a:pt x="530" y="311"/>
                    <a:pt x="986" y="457"/>
                    <a:pt x="1406" y="648"/>
                  </a:cubicBezTo>
                  <a:lnTo>
                    <a:pt x="1369" y="612"/>
                  </a:lnTo>
                  <a:lnTo>
                    <a:pt x="1369" y="612"/>
                  </a:lnTo>
                  <a:cubicBezTo>
                    <a:pt x="1707" y="804"/>
                    <a:pt x="2053" y="995"/>
                    <a:pt x="2354" y="1260"/>
                  </a:cubicBezTo>
                  <a:lnTo>
                    <a:pt x="2354" y="1223"/>
                  </a:lnTo>
                  <a:cubicBezTo>
                    <a:pt x="2391" y="1260"/>
                    <a:pt x="2464" y="1333"/>
                    <a:pt x="2509" y="1369"/>
                  </a:cubicBezTo>
                  <a:cubicBezTo>
                    <a:pt x="2528" y="1392"/>
                    <a:pt x="2555" y="1403"/>
                    <a:pt x="2582" y="1403"/>
                  </a:cubicBezTo>
                  <a:cubicBezTo>
                    <a:pt x="2610" y="1403"/>
                    <a:pt x="2637" y="1392"/>
                    <a:pt x="2655" y="1369"/>
                  </a:cubicBezTo>
                  <a:cubicBezTo>
                    <a:pt x="2692" y="1333"/>
                    <a:pt x="2737" y="1260"/>
                    <a:pt x="2655" y="1223"/>
                  </a:cubicBezTo>
                  <a:cubicBezTo>
                    <a:pt x="2318" y="913"/>
                    <a:pt x="1935" y="648"/>
                    <a:pt x="1479" y="457"/>
                  </a:cubicBezTo>
                  <a:cubicBezTo>
                    <a:pt x="1059" y="229"/>
                    <a:pt x="603" y="119"/>
                    <a:pt x="110"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8"/>
            <p:cNvSpPr/>
            <p:nvPr/>
          </p:nvSpPr>
          <p:spPr>
            <a:xfrm>
              <a:off x="978157" y="686584"/>
              <a:ext cx="185775" cy="104562"/>
            </a:xfrm>
            <a:custGeom>
              <a:avLst/>
              <a:gdLst/>
              <a:ahLst/>
              <a:cxnLst/>
              <a:rect l="l" t="t" r="r" b="b"/>
              <a:pathLst>
                <a:path w="2546" h="1433" extrusionOk="0">
                  <a:moveTo>
                    <a:pt x="119" y="0"/>
                  </a:moveTo>
                  <a:cubicBezTo>
                    <a:pt x="83" y="0"/>
                    <a:pt x="37" y="37"/>
                    <a:pt x="1" y="73"/>
                  </a:cubicBezTo>
                  <a:cubicBezTo>
                    <a:pt x="1" y="146"/>
                    <a:pt x="37" y="183"/>
                    <a:pt x="83" y="228"/>
                  </a:cubicBezTo>
                  <a:cubicBezTo>
                    <a:pt x="457" y="338"/>
                    <a:pt x="804" y="456"/>
                    <a:pt x="1141" y="602"/>
                  </a:cubicBezTo>
                  <a:cubicBezTo>
                    <a:pt x="1524" y="757"/>
                    <a:pt x="1862" y="985"/>
                    <a:pt x="2208" y="1250"/>
                  </a:cubicBezTo>
                  <a:cubicBezTo>
                    <a:pt x="2245" y="1287"/>
                    <a:pt x="2281" y="1323"/>
                    <a:pt x="2364" y="1405"/>
                  </a:cubicBezTo>
                  <a:cubicBezTo>
                    <a:pt x="2382" y="1423"/>
                    <a:pt x="2409" y="1432"/>
                    <a:pt x="2437" y="1432"/>
                  </a:cubicBezTo>
                  <a:cubicBezTo>
                    <a:pt x="2464" y="1432"/>
                    <a:pt x="2491" y="1423"/>
                    <a:pt x="2509" y="1405"/>
                  </a:cubicBezTo>
                  <a:cubicBezTo>
                    <a:pt x="2546" y="1369"/>
                    <a:pt x="2546" y="1287"/>
                    <a:pt x="2509" y="1250"/>
                  </a:cubicBezTo>
                  <a:cubicBezTo>
                    <a:pt x="1862" y="602"/>
                    <a:pt x="995" y="265"/>
                    <a:pt x="156"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8"/>
            <p:cNvSpPr/>
            <p:nvPr/>
          </p:nvSpPr>
          <p:spPr>
            <a:xfrm>
              <a:off x="1036752" y="653309"/>
              <a:ext cx="177165" cy="105219"/>
            </a:xfrm>
            <a:custGeom>
              <a:avLst/>
              <a:gdLst/>
              <a:ahLst/>
              <a:cxnLst/>
              <a:rect l="l" t="t" r="r" b="b"/>
              <a:pathLst>
                <a:path w="2428" h="1442" extrusionOk="0">
                  <a:moveTo>
                    <a:pt x="110" y="0"/>
                  </a:moveTo>
                  <a:cubicBezTo>
                    <a:pt x="74" y="0"/>
                    <a:pt x="37" y="37"/>
                    <a:pt x="37" y="73"/>
                  </a:cubicBezTo>
                  <a:cubicBezTo>
                    <a:pt x="1" y="146"/>
                    <a:pt x="37" y="183"/>
                    <a:pt x="110" y="228"/>
                  </a:cubicBezTo>
                  <a:cubicBezTo>
                    <a:pt x="338" y="301"/>
                    <a:pt x="530" y="374"/>
                    <a:pt x="758" y="456"/>
                  </a:cubicBezTo>
                  <a:cubicBezTo>
                    <a:pt x="1250" y="684"/>
                    <a:pt x="1706" y="949"/>
                    <a:pt x="2126" y="1286"/>
                  </a:cubicBezTo>
                  <a:cubicBezTo>
                    <a:pt x="2163" y="1323"/>
                    <a:pt x="2199" y="1368"/>
                    <a:pt x="2245" y="1405"/>
                  </a:cubicBezTo>
                  <a:cubicBezTo>
                    <a:pt x="2281" y="1405"/>
                    <a:pt x="2318" y="1441"/>
                    <a:pt x="2318" y="1441"/>
                  </a:cubicBezTo>
                  <a:cubicBezTo>
                    <a:pt x="2354" y="1441"/>
                    <a:pt x="2391" y="1405"/>
                    <a:pt x="2427" y="1405"/>
                  </a:cubicBezTo>
                  <a:lnTo>
                    <a:pt x="2427" y="1323"/>
                  </a:lnTo>
                  <a:lnTo>
                    <a:pt x="2427" y="1250"/>
                  </a:lnTo>
                  <a:cubicBezTo>
                    <a:pt x="2090" y="949"/>
                    <a:pt x="1743" y="721"/>
                    <a:pt x="1369" y="529"/>
                  </a:cubicBezTo>
                  <a:cubicBezTo>
                    <a:pt x="986" y="301"/>
                    <a:pt x="566" y="146"/>
                    <a:pt x="147"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8"/>
            <p:cNvSpPr/>
            <p:nvPr/>
          </p:nvSpPr>
          <p:spPr>
            <a:xfrm>
              <a:off x="1086664" y="627988"/>
              <a:ext cx="183148" cy="94566"/>
            </a:xfrm>
            <a:custGeom>
              <a:avLst/>
              <a:gdLst/>
              <a:ahLst/>
              <a:cxnLst/>
              <a:rect l="l" t="t" r="r" b="b"/>
              <a:pathLst>
                <a:path w="2510" h="1296" extrusionOk="0">
                  <a:moveTo>
                    <a:pt x="74" y="0"/>
                  </a:moveTo>
                  <a:cubicBezTo>
                    <a:pt x="37" y="37"/>
                    <a:pt x="37" y="37"/>
                    <a:pt x="1" y="73"/>
                  </a:cubicBezTo>
                  <a:cubicBezTo>
                    <a:pt x="1" y="119"/>
                    <a:pt x="37" y="192"/>
                    <a:pt x="74" y="192"/>
                  </a:cubicBezTo>
                  <a:cubicBezTo>
                    <a:pt x="420" y="265"/>
                    <a:pt x="758" y="384"/>
                    <a:pt x="1105" y="530"/>
                  </a:cubicBezTo>
                  <a:cubicBezTo>
                    <a:pt x="1561" y="721"/>
                    <a:pt x="1971" y="986"/>
                    <a:pt x="2354" y="1296"/>
                  </a:cubicBezTo>
                  <a:lnTo>
                    <a:pt x="2427" y="1296"/>
                  </a:lnTo>
                  <a:cubicBezTo>
                    <a:pt x="2473" y="1296"/>
                    <a:pt x="2473" y="1259"/>
                    <a:pt x="2509" y="1259"/>
                  </a:cubicBezTo>
                  <a:lnTo>
                    <a:pt x="2509" y="1177"/>
                  </a:lnTo>
                  <a:cubicBezTo>
                    <a:pt x="2509" y="1141"/>
                    <a:pt x="2473" y="1104"/>
                    <a:pt x="2473" y="1104"/>
                  </a:cubicBezTo>
                  <a:cubicBezTo>
                    <a:pt x="1789" y="575"/>
                    <a:pt x="986" y="192"/>
                    <a:pt x="147"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3396;p48"/>
          <p:cNvSpPr/>
          <p:nvPr/>
        </p:nvSpPr>
        <p:spPr>
          <a:xfrm>
            <a:off x="609600" y="1276350"/>
            <a:ext cx="698700" cy="6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398;p48"/>
          <p:cNvSpPr txBox="1">
            <a:spLocks noGrp="1"/>
          </p:cNvSpPr>
          <p:nvPr>
            <p:ph type="title" idx="3"/>
          </p:nvPr>
        </p:nvSpPr>
        <p:spPr>
          <a:xfrm>
            <a:off x="456600" y="1352550"/>
            <a:ext cx="915000" cy="4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rgbClr val="00B050"/>
                </a:solidFill>
                <a:latin typeface="Patrick Hand" charset="0"/>
              </a:rPr>
              <a:t>01</a:t>
            </a:r>
            <a:endParaRPr sz="3600">
              <a:solidFill>
                <a:srgbClr val="00B050"/>
              </a:solidFill>
              <a:latin typeface="Patrick Hand" charset="0"/>
            </a:endParaRPr>
          </a:p>
        </p:txBody>
      </p:sp>
      <p:sp>
        <p:nvSpPr>
          <p:cNvPr id="157" name="Google Shape;3406;p48"/>
          <p:cNvSpPr txBox="1">
            <a:spLocks noGrp="1"/>
          </p:cNvSpPr>
          <p:nvPr>
            <p:ph type="subTitle" idx="4"/>
          </p:nvPr>
        </p:nvSpPr>
        <p:spPr>
          <a:xfrm>
            <a:off x="1447800" y="1187250"/>
            <a:ext cx="7192800" cy="69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b="1" dirty="0">
                <a:latin typeface="Patrick Hand" charset="0"/>
              </a:rPr>
              <a:t>- Mô tả được sự thành lập. </a:t>
            </a:r>
            <a:r>
              <a:rPr lang="en-US" sz="3000" b="1" dirty="0">
                <a:latin typeface="Patrick Hand" charset="0"/>
              </a:rPr>
              <a:t>Q</a:t>
            </a:r>
            <a:r>
              <a:rPr lang="en" sz="3000" b="1" dirty="0">
                <a:latin typeface="Patrick Hand" charset="0"/>
              </a:rPr>
              <a:t>uá trình phát triền của vương quốc Chăm-</a:t>
            </a:r>
            <a:r>
              <a:rPr lang="vi-VN" sz="3000" b="1" dirty="0" err="1">
                <a:latin typeface="Patrick Hand" charset="0"/>
              </a:rPr>
              <a:t>pa</a:t>
            </a:r>
            <a:r>
              <a:rPr lang="vi-VN" sz="3000" b="1" dirty="0">
                <a:latin typeface="Patrick Hand" charset="0"/>
              </a:rPr>
              <a:t>.</a:t>
            </a:r>
            <a:endParaRPr sz="3000" b="1" dirty="0">
              <a:latin typeface="Patrick Hand" charset="0"/>
            </a:endParaRPr>
          </a:p>
        </p:txBody>
      </p:sp>
      <p:sp>
        <p:nvSpPr>
          <p:cNvPr id="160" name="Google Shape;3396;p48"/>
          <p:cNvSpPr/>
          <p:nvPr/>
        </p:nvSpPr>
        <p:spPr>
          <a:xfrm>
            <a:off x="610200" y="2279850"/>
            <a:ext cx="698700" cy="6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398;p48"/>
          <p:cNvSpPr txBox="1">
            <a:spLocks noGrp="1"/>
          </p:cNvSpPr>
          <p:nvPr>
            <p:ph type="title" idx="3"/>
          </p:nvPr>
        </p:nvSpPr>
        <p:spPr>
          <a:xfrm>
            <a:off x="457200" y="2356050"/>
            <a:ext cx="915000" cy="4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rgbClr val="00B050"/>
                </a:solidFill>
                <a:latin typeface="Patrick Hand" charset="0"/>
              </a:rPr>
              <a:t>02</a:t>
            </a:r>
            <a:endParaRPr sz="3600">
              <a:solidFill>
                <a:srgbClr val="00B050"/>
              </a:solidFill>
              <a:latin typeface="Patrick Hand" charset="0"/>
            </a:endParaRPr>
          </a:p>
        </p:txBody>
      </p:sp>
      <p:sp>
        <p:nvSpPr>
          <p:cNvPr id="162" name="Google Shape;3406;p48"/>
          <p:cNvSpPr txBox="1">
            <a:spLocks noGrp="1"/>
          </p:cNvSpPr>
          <p:nvPr>
            <p:ph type="subTitle" idx="4"/>
          </p:nvPr>
        </p:nvSpPr>
        <p:spPr>
          <a:xfrm>
            <a:off x="1295400" y="2190750"/>
            <a:ext cx="7192800" cy="698700"/>
          </a:xfrm>
          <a:prstGeom prst="rect">
            <a:avLst/>
          </a:prstGeom>
        </p:spPr>
        <p:txBody>
          <a:bodyPr spcFirstLastPara="1" wrap="square" lIns="91425" tIns="91425" rIns="91425" bIns="91425" anchor="t" anchorCtr="0">
            <a:noAutofit/>
          </a:bodyPr>
          <a:lstStyle/>
          <a:p>
            <a:pPr lvl="0" algn="l">
              <a:buClr>
                <a:schemeClr val="dk1"/>
              </a:buClr>
              <a:buSzPts val="1100"/>
            </a:pPr>
            <a:r>
              <a:rPr lang="vi-VN" sz="3000" b="1" dirty="0">
                <a:solidFill>
                  <a:schemeClr val="accent1">
                    <a:lumMod val="75000"/>
                  </a:schemeClr>
                </a:solidFill>
                <a:latin typeface="Patrick Hand" charset="0"/>
              </a:rPr>
              <a:t>- </a:t>
            </a:r>
            <a:r>
              <a:rPr lang="vi-VN" sz="3000" b="1" dirty="0" err="1">
                <a:solidFill>
                  <a:schemeClr val="accent1">
                    <a:lumMod val="75000"/>
                  </a:schemeClr>
                </a:solidFill>
                <a:latin typeface="Patrick Hand" charset="0"/>
              </a:rPr>
              <a:t>Trình</a:t>
            </a:r>
            <a:r>
              <a:rPr lang="vi-VN" sz="3000" b="1" dirty="0">
                <a:solidFill>
                  <a:schemeClr val="accent1">
                    <a:lumMod val="75000"/>
                  </a:schemeClr>
                </a:solidFill>
                <a:latin typeface="Patrick Hand" charset="0"/>
              </a:rPr>
              <a:t> </a:t>
            </a:r>
            <a:r>
              <a:rPr lang="vi-VN" sz="3000" b="1" dirty="0" err="1">
                <a:solidFill>
                  <a:schemeClr val="accent1">
                    <a:lumMod val="75000"/>
                  </a:schemeClr>
                </a:solidFill>
                <a:latin typeface="Patrick Hand" charset="0"/>
              </a:rPr>
              <a:t>bày</a:t>
            </a:r>
            <a:r>
              <a:rPr lang="vi-VN" sz="3000" b="1" dirty="0">
                <a:solidFill>
                  <a:schemeClr val="accent1">
                    <a:lumMod val="75000"/>
                  </a:schemeClr>
                </a:solidFill>
                <a:latin typeface="Patrick Hand" charset="0"/>
              </a:rPr>
              <a:t> </a:t>
            </a:r>
            <a:r>
              <a:rPr lang="vi-VN" sz="3000" b="1" dirty="0" err="1">
                <a:solidFill>
                  <a:schemeClr val="accent1">
                    <a:lumMod val="75000"/>
                  </a:schemeClr>
                </a:solidFill>
                <a:latin typeface="Patrick Hand" charset="0"/>
              </a:rPr>
              <a:t>được</a:t>
            </a:r>
            <a:r>
              <a:rPr lang="vi-VN" sz="3000" b="1" dirty="0">
                <a:solidFill>
                  <a:schemeClr val="accent1">
                    <a:lumMod val="75000"/>
                  </a:schemeClr>
                </a:solidFill>
                <a:latin typeface="Patrick Hand" charset="0"/>
              </a:rPr>
              <a:t> </a:t>
            </a:r>
            <a:r>
              <a:rPr lang="vi-VN" sz="3000" b="1" dirty="0" err="1">
                <a:solidFill>
                  <a:schemeClr val="accent1">
                    <a:lumMod val="75000"/>
                  </a:schemeClr>
                </a:solidFill>
                <a:latin typeface="Patrick Hand" charset="0"/>
              </a:rPr>
              <a:t>những</a:t>
            </a:r>
            <a:r>
              <a:rPr lang="vi-VN" sz="3000" b="1" dirty="0">
                <a:solidFill>
                  <a:schemeClr val="accent1">
                    <a:lumMod val="75000"/>
                  </a:schemeClr>
                </a:solidFill>
                <a:latin typeface="Patrick Hand" charset="0"/>
              </a:rPr>
              <a:t> </a:t>
            </a:r>
            <a:r>
              <a:rPr lang="vi-VN" sz="3000" b="1" dirty="0" err="1">
                <a:solidFill>
                  <a:schemeClr val="accent1">
                    <a:lumMod val="75000"/>
                  </a:schemeClr>
                </a:solidFill>
                <a:latin typeface="Patrick Hand" charset="0"/>
              </a:rPr>
              <a:t>nét</a:t>
            </a:r>
            <a:r>
              <a:rPr lang="vi-VN" sz="3000" b="1" dirty="0">
                <a:solidFill>
                  <a:schemeClr val="accent1">
                    <a:lumMod val="75000"/>
                  </a:schemeClr>
                </a:solidFill>
                <a:latin typeface="Patrick Hand" charset="0"/>
              </a:rPr>
              <a:t> </a:t>
            </a:r>
            <a:r>
              <a:rPr lang="vi-VN" sz="3000" b="1" dirty="0" err="1">
                <a:solidFill>
                  <a:schemeClr val="accent1">
                    <a:lumMod val="75000"/>
                  </a:schemeClr>
                </a:solidFill>
                <a:latin typeface="Patrick Hand" charset="0"/>
              </a:rPr>
              <a:t>chính</a:t>
            </a:r>
            <a:r>
              <a:rPr lang="vi-VN" sz="3000" b="1" dirty="0">
                <a:solidFill>
                  <a:schemeClr val="accent1">
                    <a:lumMod val="75000"/>
                  </a:schemeClr>
                </a:solidFill>
                <a:latin typeface="Patrick Hand" charset="0"/>
              </a:rPr>
              <a:t> </a:t>
            </a:r>
            <a:r>
              <a:rPr lang="vi-VN" sz="3000" b="1" dirty="0" err="1">
                <a:solidFill>
                  <a:schemeClr val="accent1">
                    <a:lumMod val="75000"/>
                  </a:schemeClr>
                </a:solidFill>
                <a:latin typeface="Patrick Hand" charset="0"/>
              </a:rPr>
              <a:t>về</a:t>
            </a:r>
            <a:r>
              <a:rPr lang="vi-VN" sz="3000" b="1" dirty="0">
                <a:solidFill>
                  <a:schemeClr val="accent1">
                    <a:lumMod val="75000"/>
                  </a:schemeClr>
                </a:solidFill>
                <a:latin typeface="Patrick Hand" charset="0"/>
              </a:rPr>
              <a:t> </a:t>
            </a:r>
            <a:r>
              <a:rPr lang="vi-VN" sz="3000" b="1" dirty="0" err="1">
                <a:solidFill>
                  <a:schemeClr val="accent1">
                    <a:lumMod val="75000"/>
                  </a:schemeClr>
                </a:solidFill>
                <a:latin typeface="Patrick Hand" charset="0"/>
              </a:rPr>
              <a:t>tổ</a:t>
            </a:r>
            <a:r>
              <a:rPr lang="vi-VN" sz="3000" b="1" dirty="0">
                <a:solidFill>
                  <a:schemeClr val="accent1">
                    <a:lumMod val="75000"/>
                  </a:schemeClr>
                </a:solidFill>
                <a:latin typeface="Patrick Hand" charset="0"/>
              </a:rPr>
              <a:t> </a:t>
            </a:r>
            <a:r>
              <a:rPr lang="vi-VN" sz="3000" b="1" dirty="0" err="1">
                <a:solidFill>
                  <a:schemeClr val="accent1">
                    <a:lumMod val="75000"/>
                  </a:schemeClr>
                </a:solidFill>
                <a:latin typeface="Patrick Hand" charset="0"/>
              </a:rPr>
              <a:t>chức</a:t>
            </a:r>
            <a:r>
              <a:rPr lang="vi-VN" sz="3000" b="1" dirty="0">
                <a:solidFill>
                  <a:schemeClr val="accent1">
                    <a:lumMod val="75000"/>
                  </a:schemeClr>
                </a:solidFill>
                <a:latin typeface="Patrick Hand" charset="0"/>
              </a:rPr>
              <a:t> </a:t>
            </a:r>
            <a:r>
              <a:rPr lang="vi-VN" sz="3000" b="1" dirty="0" err="1">
                <a:solidFill>
                  <a:schemeClr val="accent1">
                    <a:lumMod val="75000"/>
                  </a:schemeClr>
                </a:solidFill>
                <a:latin typeface="Patrick Hand" charset="0"/>
              </a:rPr>
              <a:t>xã</a:t>
            </a:r>
            <a:r>
              <a:rPr lang="vi-VN" sz="3000" b="1" dirty="0">
                <a:solidFill>
                  <a:schemeClr val="accent1">
                    <a:lumMod val="75000"/>
                  </a:schemeClr>
                </a:solidFill>
                <a:latin typeface="Patrick Hand" charset="0"/>
              </a:rPr>
              <a:t> </a:t>
            </a:r>
            <a:r>
              <a:rPr lang="vi-VN" sz="3000" b="1" dirty="0" err="1">
                <a:solidFill>
                  <a:schemeClr val="accent1">
                    <a:lumMod val="75000"/>
                  </a:schemeClr>
                </a:solidFill>
                <a:latin typeface="Patrick Hand" charset="0"/>
              </a:rPr>
              <a:t>hội</a:t>
            </a:r>
            <a:r>
              <a:rPr lang="vi-VN" sz="3000" b="1" dirty="0">
                <a:solidFill>
                  <a:schemeClr val="accent1">
                    <a:lumMod val="75000"/>
                  </a:schemeClr>
                </a:solidFill>
                <a:latin typeface="Patrick Hand" charset="0"/>
              </a:rPr>
              <a:t> </a:t>
            </a:r>
            <a:r>
              <a:rPr lang="vi-VN" sz="3000" b="1" dirty="0" err="1">
                <a:solidFill>
                  <a:schemeClr val="accent1">
                    <a:lumMod val="75000"/>
                  </a:schemeClr>
                </a:solidFill>
                <a:latin typeface="Patrick Hand" charset="0"/>
              </a:rPr>
              <a:t>và</a:t>
            </a:r>
            <a:r>
              <a:rPr lang="vi-VN" sz="3000" b="1" dirty="0">
                <a:solidFill>
                  <a:schemeClr val="accent1">
                    <a:lumMod val="75000"/>
                  </a:schemeClr>
                </a:solidFill>
                <a:latin typeface="Patrick Hand" charset="0"/>
              </a:rPr>
              <a:t> kinh </a:t>
            </a:r>
            <a:r>
              <a:rPr lang="vi-VN" sz="3000" b="1" dirty="0" err="1">
                <a:solidFill>
                  <a:schemeClr val="accent1">
                    <a:lumMod val="75000"/>
                  </a:schemeClr>
                </a:solidFill>
                <a:latin typeface="Patrick Hand" charset="0"/>
              </a:rPr>
              <a:t>tế</a:t>
            </a:r>
            <a:r>
              <a:rPr lang="vi-VN" sz="3000" b="1" dirty="0">
                <a:solidFill>
                  <a:schemeClr val="accent1">
                    <a:lumMod val="75000"/>
                  </a:schemeClr>
                </a:solidFill>
                <a:latin typeface="Patrick Hand" charset="0"/>
              </a:rPr>
              <a:t> </a:t>
            </a:r>
            <a:r>
              <a:rPr lang="vi-VN" sz="3000" b="1" dirty="0" err="1">
                <a:solidFill>
                  <a:schemeClr val="accent1">
                    <a:lumMod val="75000"/>
                  </a:schemeClr>
                </a:solidFill>
                <a:latin typeface="Patrick Hand" charset="0"/>
              </a:rPr>
              <a:t>của</a:t>
            </a:r>
            <a:r>
              <a:rPr lang="vi-VN" sz="3000" b="1" dirty="0">
                <a:solidFill>
                  <a:schemeClr val="accent1">
                    <a:lumMod val="75000"/>
                  </a:schemeClr>
                </a:solidFill>
                <a:latin typeface="Patrick Hand" charset="0"/>
              </a:rPr>
              <a:t> Chăm-</a:t>
            </a:r>
            <a:r>
              <a:rPr lang="vi-VN" sz="3000" b="1" dirty="0" err="1">
                <a:solidFill>
                  <a:schemeClr val="accent1">
                    <a:lumMod val="75000"/>
                  </a:schemeClr>
                </a:solidFill>
                <a:latin typeface="Patrick Hand" charset="0"/>
              </a:rPr>
              <a:t>pa</a:t>
            </a:r>
            <a:r>
              <a:rPr lang="vi-VN" sz="3000" b="1" dirty="0">
                <a:solidFill>
                  <a:schemeClr val="accent1">
                    <a:lumMod val="75000"/>
                  </a:schemeClr>
                </a:solidFill>
                <a:latin typeface="Patrick Hand" charset="0"/>
              </a:rPr>
              <a:t>.</a:t>
            </a:r>
          </a:p>
        </p:txBody>
      </p:sp>
      <p:sp>
        <p:nvSpPr>
          <p:cNvPr id="166" name="Google Shape;3396;p48"/>
          <p:cNvSpPr/>
          <p:nvPr/>
        </p:nvSpPr>
        <p:spPr>
          <a:xfrm>
            <a:off x="579600" y="3473250"/>
            <a:ext cx="698700" cy="6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398;p48"/>
          <p:cNvSpPr txBox="1">
            <a:spLocks noGrp="1"/>
          </p:cNvSpPr>
          <p:nvPr>
            <p:ph type="title" idx="3"/>
          </p:nvPr>
        </p:nvSpPr>
        <p:spPr>
          <a:xfrm>
            <a:off x="426600" y="3549450"/>
            <a:ext cx="915000" cy="4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rgbClr val="00B050"/>
                </a:solidFill>
                <a:latin typeface="Patrick Hand" charset="0"/>
              </a:rPr>
              <a:t>03</a:t>
            </a:r>
            <a:endParaRPr sz="3600">
              <a:solidFill>
                <a:srgbClr val="00B050"/>
              </a:solidFill>
              <a:latin typeface="Patrick Hand" charset="0"/>
            </a:endParaRPr>
          </a:p>
        </p:txBody>
      </p:sp>
      <p:sp>
        <p:nvSpPr>
          <p:cNvPr id="168" name="Google Shape;3406;p48"/>
          <p:cNvSpPr txBox="1">
            <a:spLocks noGrp="1"/>
          </p:cNvSpPr>
          <p:nvPr>
            <p:ph type="subTitle" idx="4"/>
          </p:nvPr>
        </p:nvSpPr>
        <p:spPr>
          <a:xfrm>
            <a:off x="1295400" y="3384150"/>
            <a:ext cx="7192800" cy="698700"/>
          </a:xfrm>
          <a:prstGeom prst="rect">
            <a:avLst/>
          </a:prstGeom>
        </p:spPr>
        <p:txBody>
          <a:bodyPr spcFirstLastPara="1" wrap="square" lIns="91425" tIns="91425" rIns="91425" bIns="91425" anchor="t" anchorCtr="0">
            <a:noAutofit/>
          </a:bodyPr>
          <a:lstStyle/>
          <a:p>
            <a:pPr lvl="0" algn="l">
              <a:buClr>
                <a:schemeClr val="dk1"/>
              </a:buClr>
              <a:buSzPts val="1100"/>
            </a:pPr>
            <a:r>
              <a:rPr lang="vi-VN" sz="3000" b="1" dirty="0">
                <a:solidFill>
                  <a:srgbClr val="00B0F0"/>
                </a:solidFill>
                <a:latin typeface="Patrick Hand" charset="0"/>
              </a:rPr>
              <a:t>- </a:t>
            </a:r>
            <a:r>
              <a:rPr lang="vi-VN" sz="3000" b="1" dirty="0" err="1">
                <a:solidFill>
                  <a:srgbClr val="00B0F0"/>
                </a:solidFill>
                <a:latin typeface="Patrick Hand" charset="0"/>
              </a:rPr>
              <a:t>Nhận</a:t>
            </a:r>
            <a:r>
              <a:rPr lang="vi-VN" sz="3000" b="1" dirty="0">
                <a:solidFill>
                  <a:srgbClr val="00B0F0"/>
                </a:solidFill>
                <a:latin typeface="Patrick Hand" charset="0"/>
              </a:rPr>
              <a:t> </a:t>
            </a:r>
            <a:r>
              <a:rPr lang="vi-VN" sz="3000" b="1" dirty="0" err="1">
                <a:solidFill>
                  <a:srgbClr val="00B0F0"/>
                </a:solidFill>
                <a:latin typeface="Patrick Hand" charset="0"/>
              </a:rPr>
              <a:t>biết</a:t>
            </a:r>
            <a:r>
              <a:rPr lang="vi-VN" sz="3000" b="1" dirty="0">
                <a:solidFill>
                  <a:srgbClr val="00B0F0"/>
                </a:solidFill>
                <a:latin typeface="Patrick Hand" charset="0"/>
              </a:rPr>
              <a:t> </a:t>
            </a:r>
            <a:r>
              <a:rPr lang="vi-VN" sz="3000" b="1" dirty="0" err="1">
                <a:solidFill>
                  <a:srgbClr val="00B0F0"/>
                </a:solidFill>
                <a:latin typeface="Patrick Hand" charset="0"/>
              </a:rPr>
              <a:t>được</a:t>
            </a:r>
            <a:r>
              <a:rPr lang="vi-VN" sz="3000" b="1" dirty="0">
                <a:solidFill>
                  <a:srgbClr val="00B0F0"/>
                </a:solidFill>
                <a:latin typeface="Patrick Hand" charset="0"/>
              </a:rPr>
              <a:t> </a:t>
            </a:r>
            <a:r>
              <a:rPr lang="vi-VN" sz="3000" b="1" dirty="0" err="1">
                <a:solidFill>
                  <a:srgbClr val="00B0F0"/>
                </a:solidFill>
                <a:latin typeface="Patrick Hand" charset="0"/>
              </a:rPr>
              <a:t>một</a:t>
            </a:r>
            <a:r>
              <a:rPr lang="vi-VN" sz="3000" b="1" dirty="0">
                <a:solidFill>
                  <a:srgbClr val="00B0F0"/>
                </a:solidFill>
                <a:latin typeface="Patrick Hand" charset="0"/>
              </a:rPr>
              <a:t> </a:t>
            </a:r>
            <a:r>
              <a:rPr lang="vi-VN" sz="3000" b="1" dirty="0" err="1">
                <a:solidFill>
                  <a:srgbClr val="00B0F0"/>
                </a:solidFill>
                <a:latin typeface="Patrick Hand" charset="0"/>
              </a:rPr>
              <a:t>số</a:t>
            </a:r>
            <a:r>
              <a:rPr lang="vi-VN" sz="3000" b="1" dirty="0">
                <a:solidFill>
                  <a:srgbClr val="00B0F0"/>
                </a:solidFill>
                <a:latin typeface="Patrick Hand" charset="0"/>
              </a:rPr>
              <a:t> </a:t>
            </a:r>
            <a:r>
              <a:rPr lang="vi-VN" sz="3000" b="1" dirty="0" err="1">
                <a:solidFill>
                  <a:srgbClr val="00B0F0"/>
                </a:solidFill>
                <a:latin typeface="Patrick Hand" charset="0"/>
              </a:rPr>
              <a:t>thành</a:t>
            </a:r>
            <a:r>
              <a:rPr lang="vi-VN" sz="3000" b="1" dirty="0">
                <a:solidFill>
                  <a:srgbClr val="00B0F0"/>
                </a:solidFill>
                <a:latin typeface="Patrick Hand" charset="0"/>
              </a:rPr>
              <a:t> </a:t>
            </a:r>
            <a:r>
              <a:rPr lang="vi-VN" sz="3000" b="1" dirty="0" err="1">
                <a:solidFill>
                  <a:srgbClr val="00B0F0"/>
                </a:solidFill>
                <a:latin typeface="Patrick Hand" charset="0"/>
              </a:rPr>
              <a:t>tựu</a:t>
            </a:r>
            <a:r>
              <a:rPr lang="vi-VN" sz="3000" b="1" dirty="0">
                <a:solidFill>
                  <a:srgbClr val="00B0F0"/>
                </a:solidFill>
                <a:latin typeface="Patrick Hand" charset="0"/>
              </a:rPr>
              <a:t> văn </a:t>
            </a:r>
            <a:r>
              <a:rPr lang="vi-VN" sz="3000" b="1" dirty="0" err="1">
                <a:solidFill>
                  <a:srgbClr val="00B0F0"/>
                </a:solidFill>
                <a:latin typeface="Patrick Hand" charset="0"/>
              </a:rPr>
              <a:t>hóa</a:t>
            </a:r>
            <a:r>
              <a:rPr lang="vi-VN" sz="3000" b="1" dirty="0">
                <a:solidFill>
                  <a:srgbClr val="00B0F0"/>
                </a:solidFill>
                <a:latin typeface="Patrick Hand" charset="0"/>
              </a:rPr>
              <a:t> </a:t>
            </a:r>
            <a:r>
              <a:rPr lang="vi-VN" sz="3000" b="1" dirty="0" err="1">
                <a:solidFill>
                  <a:srgbClr val="00B0F0"/>
                </a:solidFill>
                <a:latin typeface="Patrick Hand" charset="0"/>
              </a:rPr>
              <a:t>của</a:t>
            </a:r>
            <a:r>
              <a:rPr lang="vi-VN" sz="3000" b="1" dirty="0">
                <a:solidFill>
                  <a:srgbClr val="00B0F0"/>
                </a:solidFill>
                <a:latin typeface="Patrick Hand" charset="0"/>
              </a:rPr>
              <a:t> vương </a:t>
            </a:r>
            <a:r>
              <a:rPr lang="vi-VN" sz="3000" b="1" dirty="0" err="1">
                <a:solidFill>
                  <a:srgbClr val="00B0F0"/>
                </a:solidFill>
                <a:latin typeface="Patrick Hand" charset="0"/>
              </a:rPr>
              <a:t>quốc</a:t>
            </a:r>
            <a:r>
              <a:rPr lang="vi-VN" sz="3000" b="1" dirty="0">
                <a:solidFill>
                  <a:srgbClr val="00B0F0"/>
                </a:solidFill>
                <a:latin typeface="Patrick Hand" charset="0"/>
              </a:rPr>
              <a:t> Chăm- </a:t>
            </a:r>
            <a:r>
              <a:rPr lang="vi-VN" sz="3000" b="1" dirty="0" err="1">
                <a:solidFill>
                  <a:srgbClr val="00B0F0"/>
                </a:solidFill>
                <a:latin typeface="Patrick Hand" charset="0"/>
              </a:rPr>
              <a:t>pa</a:t>
            </a:r>
            <a:r>
              <a:rPr lang="vi-VN" sz="3000" b="1" dirty="0">
                <a:solidFill>
                  <a:srgbClr val="00B0F0"/>
                </a:solidFill>
                <a:latin typeface="Patrick Hand"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97"/>
                                        </p:tgtEl>
                                        <p:attrNameLst>
                                          <p:attrName>style.visibility</p:attrName>
                                        </p:attrNameLst>
                                      </p:cBhvr>
                                      <p:to>
                                        <p:strVal val="visible"/>
                                      </p:to>
                                    </p:set>
                                    <p:anim calcmode="lin" valueType="num">
                                      <p:cBhvr additive="base">
                                        <p:cTn id="7" dur="500" fill="hold"/>
                                        <p:tgtEl>
                                          <p:spTgt spid="3397"/>
                                        </p:tgtEl>
                                        <p:attrNameLst>
                                          <p:attrName>ppt_x</p:attrName>
                                        </p:attrNameLst>
                                      </p:cBhvr>
                                      <p:tavLst>
                                        <p:tav tm="0">
                                          <p:val>
                                            <p:strVal val="#ppt_x"/>
                                          </p:val>
                                        </p:tav>
                                        <p:tav tm="100000">
                                          <p:val>
                                            <p:strVal val="#ppt_x"/>
                                          </p:val>
                                        </p:tav>
                                      </p:tavLst>
                                    </p:anim>
                                    <p:anim calcmode="lin" valueType="num">
                                      <p:cBhvr additive="base">
                                        <p:cTn id="8" dur="500" fill="hold"/>
                                        <p:tgtEl>
                                          <p:spTgt spid="33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5"/>
                                        </p:tgtEl>
                                        <p:attrNameLst>
                                          <p:attrName>style.visibility</p:attrName>
                                        </p:attrNameLst>
                                      </p:cBhvr>
                                      <p:to>
                                        <p:strVal val="visible"/>
                                      </p:to>
                                    </p:set>
                                    <p:anim calcmode="lin" valueType="num">
                                      <p:cBhvr additive="base">
                                        <p:cTn id="13" dur="500" fill="hold"/>
                                        <p:tgtEl>
                                          <p:spTgt spid="155"/>
                                        </p:tgtEl>
                                        <p:attrNameLst>
                                          <p:attrName>ppt_x</p:attrName>
                                        </p:attrNameLst>
                                      </p:cBhvr>
                                      <p:tavLst>
                                        <p:tav tm="0">
                                          <p:val>
                                            <p:strVal val="#ppt_x"/>
                                          </p:val>
                                        </p:tav>
                                        <p:tav tm="100000">
                                          <p:val>
                                            <p:strVal val="#ppt_x"/>
                                          </p:val>
                                        </p:tav>
                                      </p:tavLst>
                                    </p:anim>
                                    <p:anim calcmode="lin" valueType="num">
                                      <p:cBhvr additive="base">
                                        <p:cTn id="14" dur="500" fill="hold"/>
                                        <p:tgtEl>
                                          <p:spTgt spid="15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6"/>
                                        </p:tgtEl>
                                        <p:attrNameLst>
                                          <p:attrName>style.visibility</p:attrName>
                                        </p:attrNameLst>
                                      </p:cBhvr>
                                      <p:to>
                                        <p:strVal val="visible"/>
                                      </p:to>
                                    </p:set>
                                    <p:anim calcmode="lin" valueType="num">
                                      <p:cBhvr additive="base">
                                        <p:cTn id="17" dur="500" fill="hold"/>
                                        <p:tgtEl>
                                          <p:spTgt spid="156"/>
                                        </p:tgtEl>
                                        <p:attrNameLst>
                                          <p:attrName>ppt_x</p:attrName>
                                        </p:attrNameLst>
                                      </p:cBhvr>
                                      <p:tavLst>
                                        <p:tav tm="0">
                                          <p:val>
                                            <p:strVal val="#ppt_x"/>
                                          </p:val>
                                        </p:tav>
                                        <p:tav tm="100000">
                                          <p:val>
                                            <p:strVal val="#ppt_x"/>
                                          </p:val>
                                        </p:tav>
                                      </p:tavLst>
                                    </p:anim>
                                    <p:anim calcmode="lin" valueType="num">
                                      <p:cBhvr additive="base">
                                        <p:cTn id="18" dur="500" fill="hold"/>
                                        <p:tgtEl>
                                          <p:spTgt spid="15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7">
                                            <p:txEl>
                                              <p:pRg st="0" end="0"/>
                                            </p:txEl>
                                          </p:spTgt>
                                        </p:tgtEl>
                                        <p:attrNameLst>
                                          <p:attrName>style.visibility</p:attrName>
                                        </p:attrNameLst>
                                      </p:cBhvr>
                                      <p:to>
                                        <p:strVal val="visible"/>
                                      </p:to>
                                    </p:set>
                                    <p:anim calcmode="lin" valueType="num">
                                      <p:cBhvr additive="base">
                                        <p:cTn id="21" dur="500" fill="hold"/>
                                        <p:tgtEl>
                                          <p:spTgt spid="15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0"/>
                                        </p:tgtEl>
                                        <p:attrNameLst>
                                          <p:attrName>style.visibility</p:attrName>
                                        </p:attrNameLst>
                                      </p:cBhvr>
                                      <p:to>
                                        <p:strVal val="visible"/>
                                      </p:to>
                                    </p:set>
                                    <p:anim calcmode="lin" valueType="num">
                                      <p:cBhvr additive="base">
                                        <p:cTn id="27" dur="500" fill="hold"/>
                                        <p:tgtEl>
                                          <p:spTgt spid="160"/>
                                        </p:tgtEl>
                                        <p:attrNameLst>
                                          <p:attrName>ppt_x</p:attrName>
                                        </p:attrNameLst>
                                      </p:cBhvr>
                                      <p:tavLst>
                                        <p:tav tm="0">
                                          <p:val>
                                            <p:strVal val="#ppt_x"/>
                                          </p:val>
                                        </p:tav>
                                        <p:tav tm="100000">
                                          <p:val>
                                            <p:strVal val="#ppt_x"/>
                                          </p:val>
                                        </p:tav>
                                      </p:tavLst>
                                    </p:anim>
                                    <p:anim calcmode="lin" valueType="num">
                                      <p:cBhvr additive="base">
                                        <p:cTn id="28" dur="500" fill="hold"/>
                                        <p:tgtEl>
                                          <p:spTgt spid="16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1"/>
                                        </p:tgtEl>
                                        <p:attrNameLst>
                                          <p:attrName>style.visibility</p:attrName>
                                        </p:attrNameLst>
                                      </p:cBhvr>
                                      <p:to>
                                        <p:strVal val="visible"/>
                                      </p:to>
                                    </p:set>
                                    <p:anim calcmode="lin" valueType="num">
                                      <p:cBhvr additive="base">
                                        <p:cTn id="31" dur="500" fill="hold"/>
                                        <p:tgtEl>
                                          <p:spTgt spid="161"/>
                                        </p:tgtEl>
                                        <p:attrNameLst>
                                          <p:attrName>ppt_x</p:attrName>
                                        </p:attrNameLst>
                                      </p:cBhvr>
                                      <p:tavLst>
                                        <p:tav tm="0">
                                          <p:val>
                                            <p:strVal val="#ppt_x"/>
                                          </p:val>
                                        </p:tav>
                                        <p:tav tm="100000">
                                          <p:val>
                                            <p:strVal val="#ppt_x"/>
                                          </p:val>
                                        </p:tav>
                                      </p:tavLst>
                                    </p:anim>
                                    <p:anim calcmode="lin" valueType="num">
                                      <p:cBhvr additive="base">
                                        <p:cTn id="32" dur="500" fill="hold"/>
                                        <p:tgtEl>
                                          <p:spTgt spid="16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2">
                                            <p:txEl>
                                              <p:pRg st="0" end="0"/>
                                            </p:txEl>
                                          </p:spTgt>
                                        </p:tgtEl>
                                        <p:attrNameLst>
                                          <p:attrName>style.visibility</p:attrName>
                                        </p:attrNameLst>
                                      </p:cBhvr>
                                      <p:to>
                                        <p:strVal val="visible"/>
                                      </p:to>
                                    </p:set>
                                    <p:anim calcmode="lin" valueType="num">
                                      <p:cBhvr additive="base">
                                        <p:cTn id="35" dur="500" fill="hold"/>
                                        <p:tgtEl>
                                          <p:spTgt spid="16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6"/>
                                        </p:tgtEl>
                                        <p:attrNameLst>
                                          <p:attrName>style.visibility</p:attrName>
                                        </p:attrNameLst>
                                      </p:cBhvr>
                                      <p:to>
                                        <p:strVal val="visible"/>
                                      </p:to>
                                    </p:set>
                                    <p:anim calcmode="lin" valueType="num">
                                      <p:cBhvr additive="base">
                                        <p:cTn id="41" dur="500" fill="hold"/>
                                        <p:tgtEl>
                                          <p:spTgt spid="166"/>
                                        </p:tgtEl>
                                        <p:attrNameLst>
                                          <p:attrName>ppt_x</p:attrName>
                                        </p:attrNameLst>
                                      </p:cBhvr>
                                      <p:tavLst>
                                        <p:tav tm="0">
                                          <p:val>
                                            <p:strVal val="#ppt_x"/>
                                          </p:val>
                                        </p:tav>
                                        <p:tav tm="100000">
                                          <p:val>
                                            <p:strVal val="#ppt_x"/>
                                          </p:val>
                                        </p:tav>
                                      </p:tavLst>
                                    </p:anim>
                                    <p:anim calcmode="lin" valueType="num">
                                      <p:cBhvr additive="base">
                                        <p:cTn id="42" dur="500" fill="hold"/>
                                        <p:tgtEl>
                                          <p:spTgt spid="16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7"/>
                                        </p:tgtEl>
                                        <p:attrNameLst>
                                          <p:attrName>style.visibility</p:attrName>
                                        </p:attrNameLst>
                                      </p:cBhvr>
                                      <p:to>
                                        <p:strVal val="visible"/>
                                      </p:to>
                                    </p:set>
                                    <p:anim calcmode="lin" valueType="num">
                                      <p:cBhvr additive="base">
                                        <p:cTn id="45" dur="500" fill="hold"/>
                                        <p:tgtEl>
                                          <p:spTgt spid="167"/>
                                        </p:tgtEl>
                                        <p:attrNameLst>
                                          <p:attrName>ppt_x</p:attrName>
                                        </p:attrNameLst>
                                      </p:cBhvr>
                                      <p:tavLst>
                                        <p:tav tm="0">
                                          <p:val>
                                            <p:strVal val="#ppt_x"/>
                                          </p:val>
                                        </p:tav>
                                        <p:tav tm="100000">
                                          <p:val>
                                            <p:strVal val="#ppt_x"/>
                                          </p:val>
                                        </p:tav>
                                      </p:tavLst>
                                    </p:anim>
                                    <p:anim calcmode="lin" valueType="num">
                                      <p:cBhvr additive="base">
                                        <p:cTn id="46" dur="500" fill="hold"/>
                                        <p:tgtEl>
                                          <p:spTgt spid="16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68">
                                            <p:txEl>
                                              <p:pRg st="0" end="0"/>
                                            </p:txEl>
                                          </p:spTgt>
                                        </p:tgtEl>
                                        <p:attrNameLst>
                                          <p:attrName>style.visibility</p:attrName>
                                        </p:attrNameLst>
                                      </p:cBhvr>
                                      <p:to>
                                        <p:strVal val="visible"/>
                                      </p:to>
                                    </p:set>
                                    <p:anim calcmode="lin" valueType="num">
                                      <p:cBhvr additive="base">
                                        <p:cTn id="49" dur="500" fill="hold"/>
                                        <p:tgtEl>
                                          <p:spTgt spid="16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7" grpId="0"/>
      <p:bldP spid="155" grpId="0" animBg="1"/>
      <p:bldP spid="156" grpId="0"/>
      <p:bldP spid="157" grpId="0" build="p"/>
      <p:bldP spid="160" grpId="0" animBg="1"/>
      <p:bldP spid="161" grpId="0"/>
      <p:bldP spid="162" grpId="0" build="p"/>
      <p:bldP spid="166" grpId="0" animBg="1"/>
      <p:bldP spid="167" grpId="0"/>
      <p:bldP spid="16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83"/>
        <p:cNvGrpSpPr/>
        <p:nvPr/>
      </p:nvGrpSpPr>
      <p:grpSpPr>
        <a:xfrm>
          <a:off x="0" y="0"/>
          <a:ext cx="0" cy="0"/>
          <a:chOff x="0" y="0"/>
          <a:chExt cx="0" cy="0"/>
        </a:xfrm>
      </p:grpSpPr>
      <p:sp>
        <p:nvSpPr>
          <p:cNvPr id="3584" name="Google Shape;3584;p50"/>
          <p:cNvSpPr/>
          <p:nvPr/>
        </p:nvSpPr>
        <p:spPr>
          <a:xfrm>
            <a:off x="685800" y="478476"/>
            <a:ext cx="707400" cy="569274"/>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0"/>
          <p:cNvSpPr txBox="1">
            <a:spLocks noGrp="1"/>
          </p:cNvSpPr>
          <p:nvPr>
            <p:ph type="title"/>
          </p:nvPr>
        </p:nvSpPr>
        <p:spPr>
          <a:xfrm>
            <a:off x="1371600" y="478476"/>
            <a:ext cx="7162800" cy="71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solidFill>
                  <a:srgbClr val="FF0000"/>
                </a:solidFill>
                <a:latin typeface="Times New Roman" pitchFamily="18" charset="0"/>
                <a:cs typeface="Times New Roman" pitchFamily="18" charset="0"/>
              </a:rPr>
              <a:t>QUÁ TRÌNH HÌNH THÀNH VÀ BƯỚC ĐẦU PHÁT TRIỂN CỦA VƯƠNG Q</a:t>
            </a:r>
            <a:r>
              <a:rPr lang="en-US" sz="2000" dirty="0">
                <a:solidFill>
                  <a:srgbClr val="FF0000"/>
                </a:solidFill>
                <a:latin typeface="Times New Roman" pitchFamily="18" charset="0"/>
                <a:cs typeface="Times New Roman" pitchFamily="18" charset="0"/>
              </a:rPr>
              <a:t>U</a:t>
            </a:r>
            <a:r>
              <a:rPr lang="en" sz="2000" dirty="0">
                <a:solidFill>
                  <a:srgbClr val="FF0000"/>
                </a:solidFill>
                <a:latin typeface="Times New Roman" pitchFamily="18" charset="0"/>
                <a:cs typeface="Times New Roman" pitchFamily="18" charset="0"/>
              </a:rPr>
              <a:t>ỐC CHĂM-PA.</a:t>
            </a:r>
            <a:endParaRPr sz="2000" dirty="0">
              <a:solidFill>
                <a:srgbClr val="FF0000"/>
              </a:solidFill>
              <a:latin typeface="Times New Roman" pitchFamily="18" charset="0"/>
              <a:cs typeface="Times New Roman" pitchFamily="18" charset="0"/>
            </a:endParaRPr>
          </a:p>
        </p:txBody>
      </p:sp>
      <p:sp>
        <p:nvSpPr>
          <p:cNvPr id="3587" name="Google Shape;3587;p50"/>
          <p:cNvSpPr txBox="1">
            <a:spLocks noGrp="1"/>
          </p:cNvSpPr>
          <p:nvPr>
            <p:ph type="title" idx="2"/>
          </p:nvPr>
        </p:nvSpPr>
        <p:spPr>
          <a:xfrm>
            <a:off x="457200" y="514350"/>
            <a:ext cx="10491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01</a:t>
            </a:r>
            <a:endParaRPr sz="3600"/>
          </a:p>
        </p:txBody>
      </p:sp>
      <p:sp>
        <p:nvSpPr>
          <p:cNvPr id="217" name="Google Shape;3905;p51"/>
          <p:cNvSpPr/>
          <p:nvPr/>
        </p:nvSpPr>
        <p:spPr>
          <a:xfrm>
            <a:off x="457200" y="1504950"/>
            <a:ext cx="746452" cy="596786"/>
          </a:xfrm>
          <a:custGeom>
            <a:avLst/>
            <a:gdLst/>
            <a:ahLst/>
            <a:cxnLst/>
            <a:rect l="l" t="t" r="r" b="b"/>
            <a:pathLst>
              <a:path w="23875" h="19088" extrusionOk="0">
                <a:moveTo>
                  <a:pt x="602" y="0"/>
                </a:moveTo>
                <a:cubicBezTo>
                  <a:pt x="286" y="0"/>
                  <a:pt x="0" y="266"/>
                  <a:pt x="0" y="612"/>
                </a:cubicBezTo>
                <a:lnTo>
                  <a:pt x="302" y="14561"/>
                </a:lnTo>
                <a:cubicBezTo>
                  <a:pt x="302" y="14789"/>
                  <a:pt x="457" y="14980"/>
                  <a:pt x="685" y="15090"/>
                </a:cubicBezTo>
                <a:lnTo>
                  <a:pt x="9962" y="18593"/>
                </a:lnTo>
                <a:cubicBezTo>
                  <a:pt x="9962" y="18593"/>
                  <a:pt x="10670" y="19087"/>
                  <a:pt x="11681" y="19087"/>
                </a:cubicBezTo>
                <a:cubicBezTo>
                  <a:pt x="11716" y="19087"/>
                  <a:pt x="11751" y="19087"/>
                  <a:pt x="11787" y="19085"/>
                </a:cubicBezTo>
                <a:cubicBezTo>
                  <a:pt x="11822" y="19087"/>
                  <a:pt x="11857" y="19087"/>
                  <a:pt x="11892" y="19087"/>
                </a:cubicBezTo>
                <a:cubicBezTo>
                  <a:pt x="12895" y="19087"/>
                  <a:pt x="13612" y="18593"/>
                  <a:pt x="13612" y="18593"/>
                </a:cubicBezTo>
                <a:lnTo>
                  <a:pt x="23190" y="15090"/>
                </a:lnTo>
                <a:cubicBezTo>
                  <a:pt x="23418" y="14980"/>
                  <a:pt x="23564" y="14789"/>
                  <a:pt x="23564" y="14561"/>
                </a:cubicBezTo>
                <a:lnTo>
                  <a:pt x="23875" y="612"/>
                </a:lnTo>
                <a:cubicBezTo>
                  <a:pt x="23875" y="266"/>
                  <a:pt x="23589" y="0"/>
                  <a:pt x="23273" y="0"/>
                </a:cubicBezTo>
                <a:cubicBezTo>
                  <a:pt x="23207" y="0"/>
                  <a:pt x="23139" y="12"/>
                  <a:pt x="23072" y="37"/>
                </a:cubicBezTo>
                <a:lnTo>
                  <a:pt x="13529" y="4070"/>
                </a:lnTo>
                <a:lnTo>
                  <a:pt x="10154" y="4070"/>
                </a:lnTo>
                <a:lnTo>
                  <a:pt x="803" y="37"/>
                </a:lnTo>
                <a:cubicBezTo>
                  <a:pt x="736" y="12"/>
                  <a:pt x="668" y="0"/>
                  <a:pt x="602"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 name="Google Shape;3935;p52"/>
          <p:cNvGrpSpPr/>
          <p:nvPr/>
        </p:nvGrpSpPr>
        <p:grpSpPr>
          <a:xfrm>
            <a:off x="7696200" y="3028950"/>
            <a:ext cx="840082" cy="1729412"/>
            <a:chOff x="5685975" y="1389775"/>
            <a:chExt cx="1707307" cy="2783737"/>
          </a:xfrm>
        </p:grpSpPr>
        <p:sp>
          <p:nvSpPr>
            <p:cNvPr id="219" name="Google Shape;3936;p52"/>
            <p:cNvSpPr/>
            <p:nvPr/>
          </p:nvSpPr>
          <p:spPr>
            <a:xfrm>
              <a:off x="5699419" y="2645734"/>
              <a:ext cx="102192" cy="380220"/>
            </a:xfrm>
            <a:custGeom>
              <a:avLst/>
              <a:gdLst/>
              <a:ahLst/>
              <a:cxnLst/>
              <a:rect l="l" t="t" r="r" b="b"/>
              <a:pathLst>
                <a:path w="1452" h="5402" extrusionOk="0">
                  <a:moveTo>
                    <a:pt x="575" y="0"/>
                  </a:moveTo>
                  <a:cubicBezTo>
                    <a:pt x="384" y="0"/>
                    <a:pt x="192" y="37"/>
                    <a:pt x="1" y="156"/>
                  </a:cubicBezTo>
                  <a:lnTo>
                    <a:pt x="420" y="5401"/>
                  </a:lnTo>
                  <a:cubicBezTo>
                    <a:pt x="1032" y="5018"/>
                    <a:pt x="1451" y="4334"/>
                    <a:pt x="1451" y="3577"/>
                  </a:cubicBezTo>
                  <a:cubicBezTo>
                    <a:pt x="1406" y="2965"/>
                    <a:pt x="1141" y="2363"/>
                    <a:pt x="913" y="1789"/>
                  </a:cubicBezTo>
                  <a:cubicBezTo>
                    <a:pt x="648" y="1223"/>
                    <a:pt x="457" y="612"/>
                    <a:pt x="575"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937;p52"/>
            <p:cNvSpPr/>
            <p:nvPr/>
          </p:nvSpPr>
          <p:spPr>
            <a:xfrm>
              <a:off x="5685975" y="2635458"/>
              <a:ext cx="45606" cy="385358"/>
            </a:xfrm>
            <a:custGeom>
              <a:avLst/>
              <a:gdLst/>
              <a:ahLst/>
              <a:cxnLst/>
              <a:rect l="l" t="t" r="r" b="b"/>
              <a:pathLst>
                <a:path w="648" h="5475" extrusionOk="0">
                  <a:moveTo>
                    <a:pt x="0" y="1"/>
                  </a:moveTo>
                  <a:lnTo>
                    <a:pt x="228" y="5127"/>
                  </a:lnTo>
                  <a:lnTo>
                    <a:pt x="648" y="5474"/>
                  </a:lnTo>
                  <a:lnTo>
                    <a:pt x="420" y="1"/>
                  </a:ln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938;p52"/>
            <p:cNvSpPr/>
            <p:nvPr/>
          </p:nvSpPr>
          <p:spPr>
            <a:xfrm>
              <a:off x="5857361" y="1389775"/>
              <a:ext cx="1311179" cy="938373"/>
            </a:xfrm>
            <a:custGeom>
              <a:avLst/>
              <a:gdLst/>
              <a:ahLst/>
              <a:cxnLst/>
              <a:rect l="l" t="t" r="r" b="b"/>
              <a:pathLst>
                <a:path w="18630" h="13332" extrusionOk="0">
                  <a:moveTo>
                    <a:pt x="11824" y="1"/>
                  </a:moveTo>
                  <a:cubicBezTo>
                    <a:pt x="11596" y="1"/>
                    <a:pt x="11368" y="19"/>
                    <a:pt x="11140" y="55"/>
                  </a:cubicBezTo>
                  <a:cubicBezTo>
                    <a:pt x="10300" y="174"/>
                    <a:pt x="9808" y="548"/>
                    <a:pt x="9124" y="968"/>
                  </a:cubicBezTo>
                  <a:cubicBezTo>
                    <a:pt x="8676" y="1251"/>
                    <a:pt x="8141" y="1316"/>
                    <a:pt x="7590" y="1316"/>
                  </a:cubicBezTo>
                  <a:cubicBezTo>
                    <a:pt x="7253" y="1316"/>
                    <a:pt x="6910" y="1292"/>
                    <a:pt x="6578" y="1278"/>
                  </a:cubicBezTo>
                  <a:cubicBezTo>
                    <a:pt x="6232" y="1245"/>
                    <a:pt x="5885" y="1226"/>
                    <a:pt x="5539" y="1226"/>
                  </a:cubicBezTo>
                  <a:cubicBezTo>
                    <a:pt x="5010" y="1226"/>
                    <a:pt x="4480" y="1271"/>
                    <a:pt x="3951" y="1387"/>
                  </a:cubicBezTo>
                  <a:cubicBezTo>
                    <a:pt x="3084" y="1542"/>
                    <a:pt x="2245" y="1916"/>
                    <a:pt x="1634" y="2564"/>
                  </a:cubicBezTo>
                  <a:cubicBezTo>
                    <a:pt x="1296" y="2874"/>
                    <a:pt x="1032" y="3285"/>
                    <a:pt x="804" y="3704"/>
                  </a:cubicBezTo>
                  <a:cubicBezTo>
                    <a:pt x="457" y="4279"/>
                    <a:pt x="1" y="5036"/>
                    <a:pt x="37" y="5721"/>
                  </a:cubicBezTo>
                  <a:cubicBezTo>
                    <a:pt x="74" y="6405"/>
                    <a:pt x="348" y="7016"/>
                    <a:pt x="804" y="7509"/>
                  </a:cubicBezTo>
                  <a:cubicBezTo>
                    <a:pt x="1178" y="7928"/>
                    <a:pt x="1670" y="8266"/>
                    <a:pt x="2053" y="8685"/>
                  </a:cubicBezTo>
                  <a:cubicBezTo>
                    <a:pt x="2090" y="8722"/>
                    <a:pt x="2172" y="8804"/>
                    <a:pt x="2172" y="8877"/>
                  </a:cubicBezTo>
                  <a:cubicBezTo>
                    <a:pt x="2209" y="9032"/>
                    <a:pt x="1980" y="9142"/>
                    <a:pt x="1825" y="9260"/>
                  </a:cubicBezTo>
                  <a:cubicBezTo>
                    <a:pt x="457" y="9899"/>
                    <a:pt x="877" y="11495"/>
                    <a:pt x="1670" y="12407"/>
                  </a:cubicBezTo>
                  <a:cubicBezTo>
                    <a:pt x="2156" y="12992"/>
                    <a:pt x="2880" y="13332"/>
                    <a:pt x="3634" y="13332"/>
                  </a:cubicBezTo>
                  <a:cubicBezTo>
                    <a:pt x="3715" y="13332"/>
                    <a:pt x="3796" y="13328"/>
                    <a:pt x="3878" y="13320"/>
                  </a:cubicBezTo>
                  <a:lnTo>
                    <a:pt x="17754" y="11577"/>
                  </a:lnTo>
                  <a:cubicBezTo>
                    <a:pt x="18365" y="10172"/>
                    <a:pt x="18629" y="8612"/>
                    <a:pt x="18474" y="7052"/>
                  </a:cubicBezTo>
                  <a:cubicBezTo>
                    <a:pt x="18401" y="6368"/>
                    <a:pt x="18319" y="5721"/>
                    <a:pt x="17863" y="5191"/>
                  </a:cubicBezTo>
                  <a:cubicBezTo>
                    <a:pt x="17407" y="4653"/>
                    <a:pt x="16768" y="4316"/>
                    <a:pt x="16121" y="4197"/>
                  </a:cubicBezTo>
                  <a:cubicBezTo>
                    <a:pt x="15856" y="4161"/>
                    <a:pt x="15582" y="4124"/>
                    <a:pt x="15400" y="3932"/>
                  </a:cubicBezTo>
                  <a:cubicBezTo>
                    <a:pt x="15281" y="3823"/>
                    <a:pt x="15208" y="3668"/>
                    <a:pt x="15126" y="3513"/>
                  </a:cubicBezTo>
                  <a:cubicBezTo>
                    <a:pt x="14980" y="3057"/>
                    <a:pt x="14980" y="2564"/>
                    <a:pt x="14825" y="2108"/>
                  </a:cubicBezTo>
                  <a:cubicBezTo>
                    <a:pt x="14752" y="1807"/>
                    <a:pt x="14524" y="1506"/>
                    <a:pt x="14296" y="1278"/>
                  </a:cubicBezTo>
                  <a:cubicBezTo>
                    <a:pt x="13876" y="703"/>
                    <a:pt x="13229" y="210"/>
                    <a:pt x="12508" y="55"/>
                  </a:cubicBezTo>
                  <a:cubicBezTo>
                    <a:pt x="12280" y="19"/>
                    <a:pt x="12052" y="1"/>
                    <a:pt x="11824"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939;p52"/>
            <p:cNvSpPr/>
            <p:nvPr/>
          </p:nvSpPr>
          <p:spPr>
            <a:xfrm>
              <a:off x="6146360" y="2480047"/>
              <a:ext cx="1246922" cy="1693463"/>
            </a:xfrm>
            <a:custGeom>
              <a:avLst/>
              <a:gdLst/>
              <a:ahLst/>
              <a:cxnLst/>
              <a:rect l="l" t="t" r="r" b="b"/>
              <a:pathLst>
                <a:path w="17717" h="24060" extrusionOk="0">
                  <a:moveTo>
                    <a:pt x="8968" y="1"/>
                  </a:moveTo>
                  <a:lnTo>
                    <a:pt x="5738" y="986"/>
                  </a:lnTo>
                  <a:cubicBezTo>
                    <a:pt x="5857" y="1068"/>
                    <a:pt x="6769" y="4790"/>
                    <a:pt x="6769" y="4790"/>
                  </a:cubicBezTo>
                  <a:cubicBezTo>
                    <a:pt x="6769" y="4790"/>
                    <a:pt x="5704" y="4430"/>
                    <a:pt x="4520" y="4430"/>
                  </a:cubicBezTo>
                  <a:cubicBezTo>
                    <a:pt x="3337" y="4430"/>
                    <a:pt x="2034" y="4790"/>
                    <a:pt x="1560" y="6232"/>
                  </a:cubicBezTo>
                  <a:cubicBezTo>
                    <a:pt x="575" y="9087"/>
                    <a:pt x="1296" y="14980"/>
                    <a:pt x="1296" y="14980"/>
                  </a:cubicBezTo>
                  <a:lnTo>
                    <a:pt x="0" y="22160"/>
                  </a:lnTo>
                  <a:cubicBezTo>
                    <a:pt x="0" y="22160"/>
                    <a:pt x="2355" y="24059"/>
                    <a:pt x="7228" y="24059"/>
                  </a:cubicBezTo>
                  <a:cubicBezTo>
                    <a:pt x="8636" y="24059"/>
                    <a:pt x="10255" y="23901"/>
                    <a:pt x="12088" y="23492"/>
                  </a:cubicBezTo>
                  <a:cubicBezTo>
                    <a:pt x="12088" y="23492"/>
                    <a:pt x="17716" y="9388"/>
                    <a:pt x="15545" y="6952"/>
                  </a:cubicBezTo>
                  <a:cubicBezTo>
                    <a:pt x="13508" y="4700"/>
                    <a:pt x="10959" y="4635"/>
                    <a:pt x="10673" y="4635"/>
                  </a:cubicBezTo>
                  <a:cubicBezTo>
                    <a:pt x="10655" y="4635"/>
                    <a:pt x="10646" y="4635"/>
                    <a:pt x="10646" y="4635"/>
                  </a:cubicBezTo>
                  <a:lnTo>
                    <a:pt x="8968" y="1"/>
                  </a:lnTo>
                  <a:close/>
                </a:path>
              </a:pathLst>
            </a:custGeom>
            <a:solidFill>
              <a:srgbClr val="EE7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940;p52"/>
            <p:cNvSpPr/>
            <p:nvPr/>
          </p:nvSpPr>
          <p:spPr>
            <a:xfrm>
              <a:off x="6146360" y="2791644"/>
              <a:ext cx="1246922" cy="1381869"/>
            </a:xfrm>
            <a:custGeom>
              <a:avLst/>
              <a:gdLst/>
              <a:ahLst/>
              <a:cxnLst/>
              <a:rect l="l" t="t" r="r" b="b"/>
              <a:pathLst>
                <a:path w="17717" h="19633" extrusionOk="0">
                  <a:moveTo>
                    <a:pt x="4529" y="0"/>
                  </a:moveTo>
                  <a:cubicBezTo>
                    <a:pt x="3343" y="0"/>
                    <a:pt x="2037" y="348"/>
                    <a:pt x="1560" y="1805"/>
                  </a:cubicBezTo>
                  <a:cubicBezTo>
                    <a:pt x="575" y="4660"/>
                    <a:pt x="1296" y="10553"/>
                    <a:pt x="1296" y="10553"/>
                  </a:cubicBezTo>
                  <a:lnTo>
                    <a:pt x="0" y="17733"/>
                  </a:lnTo>
                  <a:cubicBezTo>
                    <a:pt x="0" y="17733"/>
                    <a:pt x="2355" y="19632"/>
                    <a:pt x="7228" y="19632"/>
                  </a:cubicBezTo>
                  <a:cubicBezTo>
                    <a:pt x="8636" y="19632"/>
                    <a:pt x="10255" y="19474"/>
                    <a:pt x="12088" y="19065"/>
                  </a:cubicBezTo>
                  <a:cubicBezTo>
                    <a:pt x="12088" y="19065"/>
                    <a:pt x="17716" y="4961"/>
                    <a:pt x="15545" y="2525"/>
                  </a:cubicBezTo>
                  <a:cubicBezTo>
                    <a:pt x="13648" y="436"/>
                    <a:pt x="11330" y="208"/>
                    <a:pt x="10756" y="208"/>
                  </a:cubicBezTo>
                  <a:cubicBezTo>
                    <a:pt x="10134" y="830"/>
                    <a:pt x="9235" y="1241"/>
                    <a:pt x="8325" y="1241"/>
                  </a:cubicBezTo>
                  <a:cubicBezTo>
                    <a:pt x="8287" y="1241"/>
                    <a:pt x="8249" y="1240"/>
                    <a:pt x="8210" y="1239"/>
                  </a:cubicBezTo>
                  <a:cubicBezTo>
                    <a:pt x="7335" y="1203"/>
                    <a:pt x="6541" y="783"/>
                    <a:pt x="5930" y="135"/>
                  </a:cubicBezTo>
                  <a:cubicBezTo>
                    <a:pt x="5537" y="66"/>
                    <a:pt x="5044" y="0"/>
                    <a:pt x="4529" y="0"/>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941;p52"/>
            <p:cNvSpPr/>
            <p:nvPr/>
          </p:nvSpPr>
          <p:spPr>
            <a:xfrm>
              <a:off x="5721238" y="2798541"/>
              <a:ext cx="915010" cy="229948"/>
            </a:xfrm>
            <a:custGeom>
              <a:avLst/>
              <a:gdLst/>
              <a:ahLst/>
              <a:cxnLst/>
              <a:rect l="l" t="t" r="r" b="b"/>
              <a:pathLst>
                <a:path w="13001" h="3267" extrusionOk="0">
                  <a:moveTo>
                    <a:pt x="12654" y="1"/>
                  </a:moveTo>
                  <a:cubicBezTo>
                    <a:pt x="10145" y="949"/>
                    <a:pt x="7408" y="1141"/>
                    <a:pt x="4708" y="1250"/>
                  </a:cubicBezTo>
                  <a:cubicBezTo>
                    <a:pt x="3458" y="1333"/>
                    <a:pt x="2163" y="1369"/>
                    <a:pt x="1059" y="1935"/>
                  </a:cubicBezTo>
                  <a:cubicBezTo>
                    <a:pt x="493" y="2199"/>
                    <a:pt x="1" y="2701"/>
                    <a:pt x="1" y="3267"/>
                  </a:cubicBezTo>
                  <a:lnTo>
                    <a:pt x="12581" y="1634"/>
                  </a:lnTo>
                  <a:cubicBezTo>
                    <a:pt x="12727" y="1634"/>
                    <a:pt x="12846" y="1634"/>
                    <a:pt x="13001" y="1597"/>
                  </a:cubicBezTo>
                  <a:cubicBezTo>
                    <a:pt x="12882" y="1059"/>
                    <a:pt x="12727" y="530"/>
                    <a:pt x="12654" y="1"/>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942;p52"/>
            <p:cNvSpPr/>
            <p:nvPr/>
          </p:nvSpPr>
          <p:spPr>
            <a:xfrm>
              <a:off x="5702023" y="2851823"/>
              <a:ext cx="1113341" cy="1193518"/>
            </a:xfrm>
            <a:custGeom>
              <a:avLst/>
              <a:gdLst/>
              <a:ahLst/>
              <a:cxnLst/>
              <a:rect l="l" t="t" r="r" b="b"/>
              <a:pathLst>
                <a:path w="15819" h="16957" extrusionOk="0">
                  <a:moveTo>
                    <a:pt x="14259" y="1"/>
                  </a:moveTo>
                  <a:lnTo>
                    <a:pt x="2929" y="1862"/>
                  </a:lnTo>
                  <a:cubicBezTo>
                    <a:pt x="2929" y="1862"/>
                    <a:pt x="2004" y="2315"/>
                    <a:pt x="1060" y="2315"/>
                  </a:cubicBezTo>
                  <a:cubicBezTo>
                    <a:pt x="692" y="2315"/>
                    <a:pt x="320" y="2246"/>
                    <a:pt x="0" y="2053"/>
                  </a:cubicBezTo>
                  <a:lnTo>
                    <a:pt x="0" y="2053"/>
                  </a:lnTo>
                  <a:lnTo>
                    <a:pt x="1870" y="16686"/>
                  </a:lnTo>
                  <a:cubicBezTo>
                    <a:pt x="1870" y="16686"/>
                    <a:pt x="2298" y="16956"/>
                    <a:pt x="3065" y="16956"/>
                  </a:cubicBezTo>
                  <a:cubicBezTo>
                    <a:pt x="3551" y="16956"/>
                    <a:pt x="4173" y="16848"/>
                    <a:pt x="4908" y="16495"/>
                  </a:cubicBezTo>
                  <a:lnTo>
                    <a:pt x="15819" y="14898"/>
                  </a:lnTo>
                  <a:lnTo>
                    <a:pt x="14259" y="1"/>
                  </a:ln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943;p52"/>
            <p:cNvSpPr/>
            <p:nvPr/>
          </p:nvSpPr>
          <p:spPr>
            <a:xfrm>
              <a:off x="5702023" y="2980277"/>
              <a:ext cx="350633" cy="1065066"/>
            </a:xfrm>
            <a:custGeom>
              <a:avLst/>
              <a:gdLst/>
              <a:ahLst/>
              <a:cxnLst/>
              <a:rect l="l" t="t" r="r" b="b"/>
              <a:pathLst>
                <a:path w="4982" h="15132" extrusionOk="0">
                  <a:moveTo>
                    <a:pt x="3084" y="0"/>
                  </a:moveTo>
                  <a:lnTo>
                    <a:pt x="2929" y="37"/>
                  </a:lnTo>
                  <a:cubicBezTo>
                    <a:pt x="2929" y="37"/>
                    <a:pt x="2004" y="490"/>
                    <a:pt x="1060" y="490"/>
                  </a:cubicBezTo>
                  <a:cubicBezTo>
                    <a:pt x="692" y="490"/>
                    <a:pt x="320" y="421"/>
                    <a:pt x="0" y="228"/>
                  </a:cubicBezTo>
                  <a:lnTo>
                    <a:pt x="0" y="228"/>
                  </a:lnTo>
                  <a:lnTo>
                    <a:pt x="1870" y="14861"/>
                  </a:lnTo>
                  <a:cubicBezTo>
                    <a:pt x="1870" y="14861"/>
                    <a:pt x="2298" y="15131"/>
                    <a:pt x="3065" y="15131"/>
                  </a:cubicBezTo>
                  <a:cubicBezTo>
                    <a:pt x="3551" y="15131"/>
                    <a:pt x="4173" y="15023"/>
                    <a:pt x="4908" y="14670"/>
                  </a:cubicBezTo>
                  <a:lnTo>
                    <a:pt x="4981" y="14633"/>
                  </a:lnTo>
                  <a:lnTo>
                    <a:pt x="3084" y="0"/>
                  </a:ln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944;p52"/>
            <p:cNvSpPr/>
            <p:nvPr/>
          </p:nvSpPr>
          <p:spPr>
            <a:xfrm>
              <a:off x="5969765" y="2913481"/>
              <a:ext cx="789171" cy="1035152"/>
            </a:xfrm>
            <a:custGeom>
              <a:avLst/>
              <a:gdLst/>
              <a:ahLst/>
              <a:cxnLst/>
              <a:rect l="l" t="t" r="r" b="b"/>
              <a:pathLst>
                <a:path w="11213" h="14707" extrusionOk="0">
                  <a:moveTo>
                    <a:pt x="9698" y="110"/>
                  </a:moveTo>
                  <a:lnTo>
                    <a:pt x="11103" y="13073"/>
                  </a:lnTo>
                  <a:lnTo>
                    <a:pt x="1943" y="14597"/>
                  </a:lnTo>
                  <a:lnTo>
                    <a:pt x="119" y="1670"/>
                  </a:lnTo>
                  <a:lnTo>
                    <a:pt x="9698" y="110"/>
                  </a:lnTo>
                  <a:close/>
                  <a:moveTo>
                    <a:pt x="9771" y="1"/>
                  </a:moveTo>
                  <a:lnTo>
                    <a:pt x="0" y="1597"/>
                  </a:lnTo>
                  <a:lnTo>
                    <a:pt x="1825" y="14670"/>
                  </a:lnTo>
                  <a:lnTo>
                    <a:pt x="1861" y="14706"/>
                  </a:lnTo>
                  <a:lnTo>
                    <a:pt x="11212" y="13192"/>
                  </a:lnTo>
                  <a:lnTo>
                    <a:pt x="9807" y="37"/>
                  </a:lnTo>
                  <a:lnTo>
                    <a:pt x="9771" y="1"/>
                  </a:ln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945;p52"/>
            <p:cNvSpPr/>
            <p:nvPr/>
          </p:nvSpPr>
          <p:spPr>
            <a:xfrm>
              <a:off x="6253555" y="3780349"/>
              <a:ext cx="344862" cy="91219"/>
            </a:xfrm>
            <a:custGeom>
              <a:avLst/>
              <a:gdLst/>
              <a:ahLst/>
              <a:cxnLst/>
              <a:rect l="l" t="t" r="r" b="b"/>
              <a:pathLst>
                <a:path w="4900" h="1296" extrusionOk="0">
                  <a:moveTo>
                    <a:pt x="4826" y="0"/>
                  </a:moveTo>
                  <a:lnTo>
                    <a:pt x="1" y="721"/>
                  </a:lnTo>
                  <a:lnTo>
                    <a:pt x="74" y="1296"/>
                  </a:lnTo>
                  <a:lnTo>
                    <a:pt x="4899" y="566"/>
                  </a:lnTo>
                  <a:lnTo>
                    <a:pt x="4826"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946;p52"/>
            <p:cNvSpPr/>
            <p:nvPr/>
          </p:nvSpPr>
          <p:spPr>
            <a:xfrm>
              <a:off x="5742424" y="3081702"/>
              <a:ext cx="168349" cy="54056"/>
            </a:xfrm>
            <a:custGeom>
              <a:avLst/>
              <a:gdLst/>
              <a:ahLst/>
              <a:cxnLst/>
              <a:rect l="l" t="t" r="r" b="b"/>
              <a:pathLst>
                <a:path w="2392" h="768" extrusionOk="0">
                  <a:moveTo>
                    <a:pt x="2355" y="1"/>
                  </a:moveTo>
                  <a:lnTo>
                    <a:pt x="1" y="192"/>
                  </a:lnTo>
                  <a:lnTo>
                    <a:pt x="74" y="767"/>
                  </a:lnTo>
                  <a:lnTo>
                    <a:pt x="2391" y="575"/>
                  </a:lnTo>
                  <a:lnTo>
                    <a:pt x="2355"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947;p52"/>
            <p:cNvSpPr/>
            <p:nvPr/>
          </p:nvSpPr>
          <p:spPr>
            <a:xfrm>
              <a:off x="5761075" y="3365497"/>
              <a:ext cx="213885" cy="136899"/>
            </a:xfrm>
            <a:custGeom>
              <a:avLst/>
              <a:gdLst/>
              <a:ahLst/>
              <a:cxnLst/>
              <a:rect l="l" t="t" r="r" b="b"/>
              <a:pathLst>
                <a:path w="3039" h="1945" extrusionOk="0">
                  <a:moveTo>
                    <a:pt x="2965" y="1"/>
                  </a:moveTo>
                  <a:lnTo>
                    <a:pt x="0" y="1296"/>
                  </a:lnTo>
                  <a:lnTo>
                    <a:pt x="73" y="1944"/>
                  </a:lnTo>
                  <a:lnTo>
                    <a:pt x="3038" y="612"/>
                  </a:lnTo>
                  <a:lnTo>
                    <a:pt x="2965" y="1"/>
                  </a:ln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948;p52"/>
            <p:cNvSpPr/>
            <p:nvPr/>
          </p:nvSpPr>
          <p:spPr>
            <a:xfrm>
              <a:off x="5777123" y="3483041"/>
              <a:ext cx="217052" cy="174062"/>
            </a:xfrm>
            <a:custGeom>
              <a:avLst/>
              <a:gdLst/>
              <a:ahLst/>
              <a:cxnLst/>
              <a:rect l="l" t="t" r="r" b="b"/>
              <a:pathLst>
                <a:path w="3084" h="2473" extrusionOk="0">
                  <a:moveTo>
                    <a:pt x="2929" y="0"/>
                  </a:moveTo>
                  <a:lnTo>
                    <a:pt x="1" y="1296"/>
                  </a:lnTo>
                  <a:lnTo>
                    <a:pt x="119" y="2473"/>
                  </a:lnTo>
                  <a:lnTo>
                    <a:pt x="3084" y="1141"/>
                  </a:lnTo>
                  <a:lnTo>
                    <a:pt x="2929" y="0"/>
                  </a:ln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949;p52"/>
            <p:cNvSpPr/>
            <p:nvPr/>
          </p:nvSpPr>
          <p:spPr>
            <a:xfrm>
              <a:off x="6063517" y="3007234"/>
              <a:ext cx="556706" cy="190110"/>
            </a:xfrm>
            <a:custGeom>
              <a:avLst/>
              <a:gdLst/>
              <a:ahLst/>
              <a:cxnLst/>
              <a:rect l="l" t="t" r="r" b="b"/>
              <a:pathLst>
                <a:path w="7910" h="2701" extrusionOk="0">
                  <a:moveTo>
                    <a:pt x="7682" y="1"/>
                  </a:moveTo>
                  <a:lnTo>
                    <a:pt x="0" y="1141"/>
                  </a:lnTo>
                  <a:lnTo>
                    <a:pt x="228" y="2701"/>
                  </a:lnTo>
                  <a:lnTo>
                    <a:pt x="7910" y="1561"/>
                  </a:lnTo>
                  <a:lnTo>
                    <a:pt x="7682"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950;p52"/>
            <p:cNvSpPr/>
            <p:nvPr/>
          </p:nvSpPr>
          <p:spPr>
            <a:xfrm>
              <a:off x="6251022" y="3434897"/>
              <a:ext cx="1027337" cy="675907"/>
            </a:xfrm>
            <a:custGeom>
              <a:avLst/>
              <a:gdLst/>
              <a:ahLst/>
              <a:cxnLst/>
              <a:rect l="l" t="t" r="r" b="b"/>
              <a:pathLst>
                <a:path w="14597" h="9603" extrusionOk="0">
                  <a:moveTo>
                    <a:pt x="14551" y="0"/>
                  </a:moveTo>
                  <a:lnTo>
                    <a:pt x="9497" y="347"/>
                  </a:lnTo>
                  <a:lnTo>
                    <a:pt x="9004" y="3959"/>
                  </a:lnTo>
                  <a:lnTo>
                    <a:pt x="1478" y="1369"/>
                  </a:lnTo>
                  <a:cubicBezTo>
                    <a:pt x="912" y="2281"/>
                    <a:pt x="411" y="3193"/>
                    <a:pt x="0" y="4224"/>
                  </a:cubicBezTo>
                  <a:cubicBezTo>
                    <a:pt x="1743" y="5702"/>
                    <a:pt x="5702" y="8557"/>
                    <a:pt x="11403" y="9579"/>
                  </a:cubicBezTo>
                  <a:cubicBezTo>
                    <a:pt x="11483" y="9595"/>
                    <a:pt x="11562" y="9602"/>
                    <a:pt x="11640" y="9602"/>
                  </a:cubicBezTo>
                  <a:cubicBezTo>
                    <a:pt x="12151" y="9602"/>
                    <a:pt x="12606" y="9276"/>
                    <a:pt x="12772" y="8785"/>
                  </a:cubicBezTo>
                  <a:cubicBezTo>
                    <a:pt x="13337" y="6888"/>
                    <a:pt x="14596" y="2628"/>
                    <a:pt x="14551" y="0"/>
                  </a:cubicBezTo>
                  <a:close/>
                </a:path>
              </a:pathLst>
            </a:custGeom>
            <a:solidFill>
              <a:srgbClr val="EE7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951;p52"/>
            <p:cNvSpPr/>
            <p:nvPr/>
          </p:nvSpPr>
          <p:spPr>
            <a:xfrm>
              <a:off x="6877021" y="2847882"/>
              <a:ext cx="459793" cy="748615"/>
            </a:xfrm>
            <a:custGeom>
              <a:avLst/>
              <a:gdLst/>
              <a:ahLst/>
              <a:cxnLst/>
              <a:rect l="l" t="t" r="r" b="b"/>
              <a:pathLst>
                <a:path w="6533" h="10636" extrusionOk="0">
                  <a:moveTo>
                    <a:pt x="2640" y="1"/>
                  </a:moveTo>
                  <a:cubicBezTo>
                    <a:pt x="1870" y="1"/>
                    <a:pt x="1070" y="376"/>
                    <a:pt x="685" y="1726"/>
                  </a:cubicBezTo>
                  <a:cubicBezTo>
                    <a:pt x="1" y="4126"/>
                    <a:pt x="1" y="8231"/>
                    <a:pt x="37" y="9937"/>
                  </a:cubicBezTo>
                  <a:cubicBezTo>
                    <a:pt x="1072" y="10378"/>
                    <a:pt x="2163" y="10636"/>
                    <a:pt x="3292" y="10636"/>
                  </a:cubicBezTo>
                  <a:cubicBezTo>
                    <a:pt x="3447" y="10636"/>
                    <a:pt x="3603" y="10631"/>
                    <a:pt x="3759" y="10621"/>
                  </a:cubicBezTo>
                  <a:cubicBezTo>
                    <a:pt x="4599" y="10548"/>
                    <a:pt x="5547" y="10393"/>
                    <a:pt x="6423" y="10055"/>
                  </a:cubicBezTo>
                  <a:cubicBezTo>
                    <a:pt x="6496" y="7848"/>
                    <a:pt x="6533" y="1544"/>
                    <a:pt x="4516" y="586"/>
                  </a:cubicBezTo>
                  <a:cubicBezTo>
                    <a:pt x="4516" y="586"/>
                    <a:pt x="3602" y="1"/>
                    <a:pt x="2640" y="1"/>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952;p52"/>
            <p:cNvSpPr/>
            <p:nvPr/>
          </p:nvSpPr>
          <p:spPr>
            <a:xfrm>
              <a:off x="6879625" y="3470160"/>
              <a:ext cx="449517" cy="37374"/>
            </a:xfrm>
            <a:custGeom>
              <a:avLst/>
              <a:gdLst/>
              <a:ahLst/>
              <a:cxnLst/>
              <a:rect l="l" t="t" r="r" b="b"/>
              <a:pathLst>
                <a:path w="6387" h="531" extrusionOk="0">
                  <a:moveTo>
                    <a:pt x="6386" y="1"/>
                  </a:moveTo>
                  <a:cubicBezTo>
                    <a:pt x="5164" y="183"/>
                    <a:pt x="3877" y="229"/>
                    <a:pt x="2737" y="229"/>
                  </a:cubicBezTo>
                  <a:cubicBezTo>
                    <a:pt x="1825" y="229"/>
                    <a:pt x="912" y="183"/>
                    <a:pt x="0" y="37"/>
                  </a:cubicBezTo>
                  <a:lnTo>
                    <a:pt x="0" y="338"/>
                  </a:lnTo>
                  <a:cubicBezTo>
                    <a:pt x="985" y="494"/>
                    <a:pt x="1971" y="530"/>
                    <a:pt x="3002" y="530"/>
                  </a:cubicBezTo>
                  <a:cubicBezTo>
                    <a:pt x="4069" y="530"/>
                    <a:pt x="5246" y="494"/>
                    <a:pt x="6386" y="302"/>
                  </a:cubicBezTo>
                  <a:lnTo>
                    <a:pt x="6386" y="1"/>
                  </a:ln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953;p52"/>
            <p:cNvSpPr/>
            <p:nvPr/>
          </p:nvSpPr>
          <p:spPr>
            <a:xfrm>
              <a:off x="6074427" y="1617965"/>
              <a:ext cx="901497" cy="1073512"/>
            </a:xfrm>
            <a:custGeom>
              <a:avLst/>
              <a:gdLst/>
              <a:ahLst/>
              <a:cxnLst/>
              <a:rect l="l" t="t" r="r" b="b"/>
              <a:pathLst>
                <a:path w="12809" h="15252" extrusionOk="0">
                  <a:moveTo>
                    <a:pt x="7431" y="1"/>
                  </a:moveTo>
                  <a:cubicBezTo>
                    <a:pt x="6438" y="1"/>
                    <a:pt x="5414" y="207"/>
                    <a:pt x="4443" y="389"/>
                  </a:cubicBezTo>
                  <a:cubicBezTo>
                    <a:pt x="3303" y="581"/>
                    <a:pt x="2162" y="1338"/>
                    <a:pt x="1323" y="2095"/>
                  </a:cubicBezTo>
                  <a:cubicBezTo>
                    <a:pt x="0" y="3318"/>
                    <a:pt x="37" y="4376"/>
                    <a:pt x="73" y="6128"/>
                  </a:cubicBezTo>
                  <a:cubicBezTo>
                    <a:pt x="73" y="7879"/>
                    <a:pt x="566" y="9585"/>
                    <a:pt x="1141" y="11264"/>
                  </a:cubicBezTo>
                  <a:cubicBezTo>
                    <a:pt x="1743" y="12933"/>
                    <a:pt x="2692" y="14758"/>
                    <a:pt x="4562" y="15095"/>
                  </a:cubicBezTo>
                  <a:cubicBezTo>
                    <a:pt x="5068" y="15201"/>
                    <a:pt x="5589" y="15251"/>
                    <a:pt x="6114" y="15251"/>
                  </a:cubicBezTo>
                  <a:cubicBezTo>
                    <a:pt x="7669" y="15251"/>
                    <a:pt x="9255" y="14810"/>
                    <a:pt x="10564" y="14073"/>
                  </a:cubicBezTo>
                  <a:cubicBezTo>
                    <a:pt x="11057" y="13772"/>
                    <a:pt x="11550" y="13462"/>
                    <a:pt x="11896" y="13043"/>
                  </a:cubicBezTo>
                  <a:cubicBezTo>
                    <a:pt x="12389" y="12550"/>
                    <a:pt x="12581" y="11866"/>
                    <a:pt x="12690" y="11182"/>
                  </a:cubicBezTo>
                  <a:cubicBezTo>
                    <a:pt x="12772" y="10689"/>
                    <a:pt x="12772" y="10233"/>
                    <a:pt x="12772" y="9777"/>
                  </a:cubicBezTo>
                  <a:cubicBezTo>
                    <a:pt x="12809" y="8335"/>
                    <a:pt x="12726" y="6885"/>
                    <a:pt x="12544" y="5443"/>
                  </a:cubicBezTo>
                  <a:cubicBezTo>
                    <a:pt x="12462" y="4951"/>
                    <a:pt x="12197" y="4340"/>
                    <a:pt x="12197" y="3810"/>
                  </a:cubicBezTo>
                  <a:cubicBezTo>
                    <a:pt x="11586" y="1794"/>
                    <a:pt x="10373" y="271"/>
                    <a:pt x="8165" y="43"/>
                  </a:cubicBezTo>
                  <a:cubicBezTo>
                    <a:pt x="7923" y="14"/>
                    <a:pt x="7678" y="1"/>
                    <a:pt x="7431" y="1"/>
                  </a:cubicBezTo>
                  <a:close/>
                </a:path>
              </a:pathLst>
            </a:custGeom>
            <a:solidFill>
              <a:srgbClr val="EE7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954;p52"/>
            <p:cNvSpPr/>
            <p:nvPr/>
          </p:nvSpPr>
          <p:spPr>
            <a:xfrm>
              <a:off x="6919392" y="2062520"/>
              <a:ext cx="230565" cy="332710"/>
            </a:xfrm>
            <a:custGeom>
              <a:avLst/>
              <a:gdLst/>
              <a:ahLst/>
              <a:cxnLst/>
              <a:rect l="l" t="t" r="r" b="b"/>
              <a:pathLst>
                <a:path w="3276" h="4727" extrusionOk="0">
                  <a:moveTo>
                    <a:pt x="1355" y="0"/>
                  </a:moveTo>
                  <a:cubicBezTo>
                    <a:pt x="709" y="0"/>
                    <a:pt x="121" y="429"/>
                    <a:pt x="1" y="1216"/>
                  </a:cubicBezTo>
                  <a:lnTo>
                    <a:pt x="83" y="4720"/>
                  </a:lnTo>
                  <a:cubicBezTo>
                    <a:pt x="150" y="4724"/>
                    <a:pt x="217" y="4726"/>
                    <a:pt x="284" y="4726"/>
                  </a:cubicBezTo>
                  <a:cubicBezTo>
                    <a:pt x="1311" y="4726"/>
                    <a:pt x="2319" y="4208"/>
                    <a:pt x="2893" y="3351"/>
                  </a:cubicBezTo>
                  <a:cubicBezTo>
                    <a:pt x="3002" y="3123"/>
                    <a:pt x="3121" y="2895"/>
                    <a:pt x="3194" y="2667"/>
                  </a:cubicBezTo>
                  <a:cubicBezTo>
                    <a:pt x="3276" y="2357"/>
                    <a:pt x="3230" y="2056"/>
                    <a:pt x="3194" y="1709"/>
                  </a:cubicBezTo>
                  <a:cubicBezTo>
                    <a:pt x="3084" y="1253"/>
                    <a:pt x="2856" y="760"/>
                    <a:pt x="2473" y="459"/>
                  </a:cubicBezTo>
                  <a:cubicBezTo>
                    <a:pt x="2135" y="149"/>
                    <a:pt x="1735" y="0"/>
                    <a:pt x="1355" y="0"/>
                  </a:cubicBezTo>
                  <a:close/>
                </a:path>
              </a:pathLst>
            </a:custGeom>
            <a:solidFill>
              <a:srgbClr val="EE7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955;p52"/>
            <p:cNvSpPr/>
            <p:nvPr/>
          </p:nvSpPr>
          <p:spPr>
            <a:xfrm>
              <a:off x="6015374" y="2026201"/>
              <a:ext cx="200372" cy="136969"/>
            </a:xfrm>
            <a:custGeom>
              <a:avLst/>
              <a:gdLst/>
              <a:ahLst/>
              <a:cxnLst/>
              <a:rect l="l" t="t" r="r" b="b"/>
              <a:pathLst>
                <a:path w="2847" h="1946" extrusionOk="0">
                  <a:moveTo>
                    <a:pt x="2145" y="0"/>
                  </a:moveTo>
                  <a:cubicBezTo>
                    <a:pt x="1871" y="0"/>
                    <a:pt x="1580" y="88"/>
                    <a:pt x="1405" y="172"/>
                  </a:cubicBezTo>
                  <a:cubicBezTo>
                    <a:pt x="949" y="401"/>
                    <a:pt x="0" y="1395"/>
                    <a:pt x="648" y="1815"/>
                  </a:cubicBezTo>
                  <a:cubicBezTo>
                    <a:pt x="779" y="1907"/>
                    <a:pt x="922" y="1946"/>
                    <a:pt x="1069" y="1946"/>
                  </a:cubicBezTo>
                  <a:cubicBezTo>
                    <a:pt x="1654" y="1946"/>
                    <a:pt x="2312" y="1332"/>
                    <a:pt x="2582" y="939"/>
                  </a:cubicBezTo>
                  <a:cubicBezTo>
                    <a:pt x="2737" y="711"/>
                    <a:pt x="2846" y="364"/>
                    <a:pt x="2664" y="172"/>
                  </a:cubicBezTo>
                  <a:cubicBezTo>
                    <a:pt x="2534" y="46"/>
                    <a:pt x="2344" y="0"/>
                    <a:pt x="2145" y="0"/>
                  </a:cubicBezTo>
                  <a:close/>
                </a:path>
              </a:pathLst>
            </a:custGeom>
            <a:solidFill>
              <a:srgbClr val="F7C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956;p52"/>
            <p:cNvSpPr/>
            <p:nvPr/>
          </p:nvSpPr>
          <p:spPr>
            <a:xfrm>
              <a:off x="6469917" y="1909150"/>
              <a:ext cx="204172" cy="103959"/>
            </a:xfrm>
            <a:custGeom>
              <a:avLst/>
              <a:gdLst/>
              <a:ahLst/>
              <a:cxnLst/>
              <a:rect l="l" t="t" r="r" b="b"/>
              <a:pathLst>
                <a:path w="2901" h="1477" extrusionOk="0">
                  <a:moveTo>
                    <a:pt x="1305" y="0"/>
                  </a:moveTo>
                  <a:cubicBezTo>
                    <a:pt x="1244" y="0"/>
                    <a:pt x="1189" y="4"/>
                    <a:pt x="1141" y="11"/>
                  </a:cubicBezTo>
                  <a:cubicBezTo>
                    <a:pt x="767" y="57"/>
                    <a:pt x="120" y="239"/>
                    <a:pt x="37" y="659"/>
                  </a:cubicBezTo>
                  <a:cubicBezTo>
                    <a:pt x="1" y="923"/>
                    <a:pt x="265" y="1151"/>
                    <a:pt x="539" y="1270"/>
                  </a:cubicBezTo>
                  <a:cubicBezTo>
                    <a:pt x="788" y="1377"/>
                    <a:pt x="1196" y="1476"/>
                    <a:pt x="1591" y="1476"/>
                  </a:cubicBezTo>
                  <a:cubicBezTo>
                    <a:pt x="2036" y="1476"/>
                    <a:pt x="2464" y="1351"/>
                    <a:pt x="2628" y="969"/>
                  </a:cubicBezTo>
                  <a:cubicBezTo>
                    <a:pt x="2900" y="310"/>
                    <a:pt x="1870" y="0"/>
                    <a:pt x="1305" y="0"/>
                  </a:cubicBezTo>
                  <a:close/>
                </a:path>
              </a:pathLst>
            </a:custGeom>
            <a:solidFill>
              <a:srgbClr val="F7C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957;p52"/>
            <p:cNvSpPr/>
            <p:nvPr/>
          </p:nvSpPr>
          <p:spPr>
            <a:xfrm>
              <a:off x="6384541" y="2250168"/>
              <a:ext cx="181792" cy="156114"/>
            </a:xfrm>
            <a:custGeom>
              <a:avLst/>
              <a:gdLst/>
              <a:ahLst/>
              <a:cxnLst/>
              <a:rect l="l" t="t" r="r" b="b"/>
              <a:pathLst>
                <a:path w="2583" h="2218" extrusionOk="0">
                  <a:moveTo>
                    <a:pt x="2436" y="1"/>
                  </a:moveTo>
                  <a:cubicBezTo>
                    <a:pt x="2208" y="74"/>
                    <a:pt x="2017" y="183"/>
                    <a:pt x="1789" y="302"/>
                  </a:cubicBezTo>
                  <a:cubicBezTo>
                    <a:pt x="1177" y="603"/>
                    <a:pt x="612" y="913"/>
                    <a:pt x="1" y="1214"/>
                  </a:cubicBezTo>
                  <a:cubicBezTo>
                    <a:pt x="156" y="1552"/>
                    <a:pt x="420" y="1825"/>
                    <a:pt x="721" y="2008"/>
                  </a:cubicBezTo>
                  <a:cubicBezTo>
                    <a:pt x="932" y="2146"/>
                    <a:pt x="1182" y="2217"/>
                    <a:pt x="1422" y="2217"/>
                  </a:cubicBezTo>
                  <a:cubicBezTo>
                    <a:pt x="1578" y="2217"/>
                    <a:pt x="1729" y="2188"/>
                    <a:pt x="1862" y="2127"/>
                  </a:cubicBezTo>
                  <a:cubicBezTo>
                    <a:pt x="2281" y="1935"/>
                    <a:pt x="2509" y="1479"/>
                    <a:pt x="2546" y="1059"/>
                  </a:cubicBezTo>
                  <a:cubicBezTo>
                    <a:pt x="2582" y="685"/>
                    <a:pt x="2546" y="338"/>
                    <a:pt x="2436" y="1"/>
                  </a:cubicBezTo>
                  <a:close/>
                </a:path>
              </a:pathLst>
            </a:custGeom>
            <a:solidFill>
              <a:srgbClr val="913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958;p52"/>
            <p:cNvSpPr/>
            <p:nvPr/>
          </p:nvSpPr>
          <p:spPr>
            <a:xfrm>
              <a:off x="6427546" y="2323720"/>
              <a:ext cx="136185" cy="82562"/>
            </a:xfrm>
            <a:custGeom>
              <a:avLst/>
              <a:gdLst/>
              <a:ahLst/>
              <a:cxnLst/>
              <a:rect l="l" t="t" r="r" b="b"/>
              <a:pathLst>
                <a:path w="1935" h="1173" extrusionOk="0">
                  <a:moveTo>
                    <a:pt x="1696" y="0"/>
                  </a:moveTo>
                  <a:cubicBezTo>
                    <a:pt x="1474" y="0"/>
                    <a:pt x="1254" y="36"/>
                    <a:pt x="1059" y="96"/>
                  </a:cubicBezTo>
                  <a:cubicBezTo>
                    <a:pt x="603" y="242"/>
                    <a:pt x="265" y="552"/>
                    <a:pt x="1" y="926"/>
                  </a:cubicBezTo>
                  <a:cubicBezTo>
                    <a:pt x="37" y="926"/>
                    <a:pt x="74" y="963"/>
                    <a:pt x="110" y="963"/>
                  </a:cubicBezTo>
                  <a:cubicBezTo>
                    <a:pt x="321" y="1101"/>
                    <a:pt x="571" y="1172"/>
                    <a:pt x="811" y="1172"/>
                  </a:cubicBezTo>
                  <a:cubicBezTo>
                    <a:pt x="967" y="1172"/>
                    <a:pt x="1118" y="1143"/>
                    <a:pt x="1251" y="1082"/>
                  </a:cubicBezTo>
                  <a:cubicBezTo>
                    <a:pt x="1670" y="890"/>
                    <a:pt x="1898" y="470"/>
                    <a:pt x="1935" y="14"/>
                  </a:cubicBezTo>
                  <a:cubicBezTo>
                    <a:pt x="1856" y="5"/>
                    <a:pt x="1776" y="0"/>
                    <a:pt x="1696" y="0"/>
                  </a:cubicBezTo>
                  <a:close/>
                </a:path>
              </a:pathLst>
            </a:custGeom>
            <a:solidFill>
              <a:srgbClr val="EA4E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959;p52"/>
            <p:cNvSpPr/>
            <p:nvPr/>
          </p:nvSpPr>
          <p:spPr>
            <a:xfrm>
              <a:off x="6218856" y="2217157"/>
              <a:ext cx="69465" cy="114164"/>
            </a:xfrm>
            <a:custGeom>
              <a:avLst/>
              <a:gdLst/>
              <a:ahLst/>
              <a:cxnLst/>
              <a:rect l="l" t="t" r="r" b="b"/>
              <a:pathLst>
                <a:path w="987" h="1622" extrusionOk="0">
                  <a:moveTo>
                    <a:pt x="292" y="1"/>
                  </a:moveTo>
                  <a:cubicBezTo>
                    <a:pt x="270" y="1"/>
                    <a:pt x="249" y="5"/>
                    <a:pt x="229" y="14"/>
                  </a:cubicBezTo>
                  <a:cubicBezTo>
                    <a:pt x="37" y="50"/>
                    <a:pt x="1" y="470"/>
                    <a:pt x="147" y="926"/>
                  </a:cubicBezTo>
                  <a:cubicBezTo>
                    <a:pt x="286" y="1336"/>
                    <a:pt x="514" y="1621"/>
                    <a:pt x="698" y="1621"/>
                  </a:cubicBezTo>
                  <a:cubicBezTo>
                    <a:pt x="719" y="1621"/>
                    <a:pt x="739" y="1618"/>
                    <a:pt x="758" y="1610"/>
                  </a:cubicBezTo>
                  <a:cubicBezTo>
                    <a:pt x="950" y="1528"/>
                    <a:pt x="986" y="1109"/>
                    <a:pt x="868" y="698"/>
                  </a:cubicBezTo>
                  <a:cubicBezTo>
                    <a:pt x="737" y="291"/>
                    <a:pt x="477" y="1"/>
                    <a:pt x="292"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960;p52"/>
            <p:cNvSpPr/>
            <p:nvPr/>
          </p:nvSpPr>
          <p:spPr>
            <a:xfrm>
              <a:off x="6558531" y="2104821"/>
              <a:ext cx="69465" cy="114024"/>
            </a:xfrm>
            <a:custGeom>
              <a:avLst/>
              <a:gdLst/>
              <a:ahLst/>
              <a:cxnLst/>
              <a:rect l="l" t="t" r="r" b="b"/>
              <a:pathLst>
                <a:path w="987" h="1620" extrusionOk="0">
                  <a:moveTo>
                    <a:pt x="294" y="0"/>
                  </a:moveTo>
                  <a:cubicBezTo>
                    <a:pt x="271" y="0"/>
                    <a:pt x="250" y="4"/>
                    <a:pt x="229" y="13"/>
                  </a:cubicBezTo>
                  <a:cubicBezTo>
                    <a:pt x="37" y="50"/>
                    <a:pt x="1" y="469"/>
                    <a:pt x="110" y="926"/>
                  </a:cubicBezTo>
                  <a:cubicBezTo>
                    <a:pt x="251" y="1299"/>
                    <a:pt x="513" y="1620"/>
                    <a:pt x="704" y="1620"/>
                  </a:cubicBezTo>
                  <a:cubicBezTo>
                    <a:pt x="722" y="1620"/>
                    <a:pt x="741" y="1616"/>
                    <a:pt x="758" y="1610"/>
                  </a:cubicBezTo>
                  <a:cubicBezTo>
                    <a:pt x="950" y="1528"/>
                    <a:pt x="986" y="1108"/>
                    <a:pt x="831" y="698"/>
                  </a:cubicBezTo>
                  <a:cubicBezTo>
                    <a:pt x="701" y="291"/>
                    <a:pt x="476" y="0"/>
                    <a:pt x="294"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961;p52"/>
            <p:cNvSpPr/>
            <p:nvPr/>
          </p:nvSpPr>
          <p:spPr>
            <a:xfrm>
              <a:off x="6347308" y="2166761"/>
              <a:ext cx="112397" cy="109801"/>
            </a:xfrm>
            <a:custGeom>
              <a:avLst/>
              <a:gdLst/>
              <a:ahLst/>
              <a:cxnLst/>
              <a:rect l="l" t="t" r="r" b="b"/>
              <a:pathLst>
                <a:path w="1597" h="1560" extrusionOk="0">
                  <a:moveTo>
                    <a:pt x="986" y="0"/>
                  </a:moveTo>
                  <a:cubicBezTo>
                    <a:pt x="685" y="46"/>
                    <a:pt x="375" y="192"/>
                    <a:pt x="183" y="456"/>
                  </a:cubicBezTo>
                  <a:cubicBezTo>
                    <a:pt x="0" y="730"/>
                    <a:pt x="0" y="1186"/>
                    <a:pt x="265" y="1414"/>
                  </a:cubicBezTo>
                  <a:cubicBezTo>
                    <a:pt x="411" y="1523"/>
                    <a:pt x="685" y="1560"/>
                    <a:pt x="949" y="1560"/>
                  </a:cubicBezTo>
                  <a:cubicBezTo>
                    <a:pt x="1059" y="1560"/>
                    <a:pt x="1177" y="1560"/>
                    <a:pt x="1250" y="1523"/>
                  </a:cubicBezTo>
                  <a:cubicBezTo>
                    <a:pt x="1597" y="1414"/>
                    <a:pt x="1551" y="1104"/>
                    <a:pt x="1515" y="803"/>
                  </a:cubicBezTo>
                  <a:cubicBezTo>
                    <a:pt x="1478" y="538"/>
                    <a:pt x="1405" y="274"/>
                    <a:pt x="1214" y="82"/>
                  </a:cubicBezTo>
                  <a:cubicBezTo>
                    <a:pt x="1177" y="46"/>
                    <a:pt x="1177" y="0"/>
                    <a:pt x="1141" y="0"/>
                  </a:cubicBezTo>
                  <a:close/>
                </a:path>
              </a:pathLst>
            </a:custGeom>
            <a:solidFill>
              <a:srgbClr val="EA6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962;p52"/>
            <p:cNvSpPr/>
            <p:nvPr/>
          </p:nvSpPr>
          <p:spPr>
            <a:xfrm>
              <a:off x="6970140" y="2148109"/>
              <a:ext cx="147728" cy="203624"/>
            </a:xfrm>
            <a:custGeom>
              <a:avLst/>
              <a:gdLst/>
              <a:ahLst/>
              <a:cxnLst/>
              <a:rect l="l" t="t" r="r" b="b"/>
              <a:pathLst>
                <a:path w="2099" h="2893" extrusionOk="0">
                  <a:moveTo>
                    <a:pt x="1487" y="0"/>
                  </a:moveTo>
                  <a:cubicBezTo>
                    <a:pt x="1296" y="0"/>
                    <a:pt x="1141" y="83"/>
                    <a:pt x="995" y="156"/>
                  </a:cubicBezTo>
                  <a:cubicBezTo>
                    <a:pt x="575" y="420"/>
                    <a:pt x="274" y="876"/>
                    <a:pt x="119" y="1369"/>
                  </a:cubicBezTo>
                  <a:cubicBezTo>
                    <a:pt x="0" y="1861"/>
                    <a:pt x="0" y="2400"/>
                    <a:pt x="46" y="2892"/>
                  </a:cubicBezTo>
                  <a:lnTo>
                    <a:pt x="83" y="2819"/>
                  </a:lnTo>
                  <a:cubicBezTo>
                    <a:pt x="119" y="2856"/>
                    <a:pt x="156" y="2892"/>
                    <a:pt x="229" y="2892"/>
                  </a:cubicBezTo>
                  <a:lnTo>
                    <a:pt x="311" y="2892"/>
                  </a:lnTo>
                  <a:cubicBezTo>
                    <a:pt x="803" y="2774"/>
                    <a:pt x="1296" y="2509"/>
                    <a:pt x="1597" y="2090"/>
                  </a:cubicBezTo>
                  <a:cubicBezTo>
                    <a:pt x="1944" y="1679"/>
                    <a:pt x="2099" y="1141"/>
                    <a:pt x="2017" y="612"/>
                  </a:cubicBezTo>
                  <a:cubicBezTo>
                    <a:pt x="1980" y="420"/>
                    <a:pt x="1944" y="229"/>
                    <a:pt x="1789" y="119"/>
                  </a:cubicBezTo>
                  <a:cubicBezTo>
                    <a:pt x="1716" y="37"/>
                    <a:pt x="1597" y="0"/>
                    <a:pt x="1487" y="0"/>
                  </a:cubicBezTo>
                  <a:close/>
                </a:path>
              </a:pathLst>
            </a:custGeom>
            <a:solidFill>
              <a:srgbClr val="EA6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963;p52"/>
            <p:cNvSpPr/>
            <p:nvPr/>
          </p:nvSpPr>
          <p:spPr>
            <a:xfrm>
              <a:off x="6336398" y="2166338"/>
              <a:ext cx="114297" cy="112405"/>
            </a:xfrm>
            <a:custGeom>
              <a:avLst/>
              <a:gdLst/>
              <a:ahLst/>
              <a:cxnLst/>
              <a:rect l="l" t="t" r="r" b="b"/>
              <a:pathLst>
                <a:path w="1624" h="1597" extrusionOk="0">
                  <a:moveTo>
                    <a:pt x="1019" y="0"/>
                  </a:moveTo>
                  <a:cubicBezTo>
                    <a:pt x="1009" y="0"/>
                    <a:pt x="998" y="2"/>
                    <a:pt x="986" y="6"/>
                  </a:cubicBezTo>
                  <a:cubicBezTo>
                    <a:pt x="530" y="52"/>
                    <a:pt x="0" y="508"/>
                    <a:pt x="155" y="1037"/>
                  </a:cubicBezTo>
                  <a:cubicBezTo>
                    <a:pt x="192" y="1301"/>
                    <a:pt x="384" y="1420"/>
                    <a:pt x="648" y="1529"/>
                  </a:cubicBezTo>
                  <a:cubicBezTo>
                    <a:pt x="783" y="1567"/>
                    <a:pt x="949" y="1597"/>
                    <a:pt x="1114" y="1597"/>
                  </a:cubicBezTo>
                  <a:cubicBezTo>
                    <a:pt x="1273" y="1597"/>
                    <a:pt x="1431" y="1569"/>
                    <a:pt x="1560" y="1493"/>
                  </a:cubicBezTo>
                  <a:cubicBezTo>
                    <a:pt x="1624" y="1461"/>
                    <a:pt x="1577" y="1368"/>
                    <a:pt x="1510" y="1368"/>
                  </a:cubicBezTo>
                  <a:cubicBezTo>
                    <a:pt x="1500" y="1368"/>
                    <a:pt x="1489" y="1370"/>
                    <a:pt x="1478" y="1374"/>
                  </a:cubicBezTo>
                  <a:cubicBezTo>
                    <a:pt x="1388" y="1436"/>
                    <a:pt x="1264" y="1464"/>
                    <a:pt x="1130" y="1464"/>
                  </a:cubicBezTo>
                  <a:cubicBezTo>
                    <a:pt x="763" y="1464"/>
                    <a:pt x="318" y="1252"/>
                    <a:pt x="265" y="918"/>
                  </a:cubicBezTo>
                  <a:cubicBezTo>
                    <a:pt x="228" y="544"/>
                    <a:pt x="648" y="161"/>
                    <a:pt x="986" y="161"/>
                  </a:cubicBezTo>
                  <a:cubicBezTo>
                    <a:pt x="1092" y="128"/>
                    <a:pt x="1103" y="0"/>
                    <a:pt x="1019" y="0"/>
                  </a:cubicBezTo>
                  <a:close/>
                </a:path>
              </a:pathLst>
            </a:custGeom>
            <a:solidFill>
              <a:srgbClr val="C65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964;p52"/>
            <p:cNvSpPr/>
            <p:nvPr/>
          </p:nvSpPr>
          <p:spPr>
            <a:xfrm>
              <a:off x="6959863" y="2134595"/>
              <a:ext cx="133652" cy="226569"/>
            </a:xfrm>
            <a:custGeom>
              <a:avLst/>
              <a:gdLst/>
              <a:ahLst/>
              <a:cxnLst/>
              <a:rect l="l" t="t" r="r" b="b"/>
              <a:pathLst>
                <a:path w="1899" h="3219" extrusionOk="0">
                  <a:moveTo>
                    <a:pt x="1743" y="1"/>
                  </a:moveTo>
                  <a:cubicBezTo>
                    <a:pt x="338" y="348"/>
                    <a:pt x="1" y="1908"/>
                    <a:pt x="110" y="3157"/>
                  </a:cubicBezTo>
                  <a:cubicBezTo>
                    <a:pt x="110" y="3198"/>
                    <a:pt x="149" y="3219"/>
                    <a:pt x="188" y="3219"/>
                  </a:cubicBezTo>
                  <a:cubicBezTo>
                    <a:pt x="226" y="3219"/>
                    <a:pt x="265" y="3198"/>
                    <a:pt x="265" y="3157"/>
                  </a:cubicBezTo>
                  <a:cubicBezTo>
                    <a:pt x="146" y="1944"/>
                    <a:pt x="457" y="503"/>
                    <a:pt x="1789" y="156"/>
                  </a:cubicBezTo>
                  <a:cubicBezTo>
                    <a:pt x="1898" y="119"/>
                    <a:pt x="1862" y="1"/>
                    <a:pt x="1743" y="1"/>
                  </a:cubicBezTo>
                  <a:close/>
                </a:path>
              </a:pathLst>
            </a:custGeom>
            <a:solidFill>
              <a:srgbClr val="C65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965;p52"/>
            <p:cNvSpPr/>
            <p:nvPr/>
          </p:nvSpPr>
          <p:spPr>
            <a:xfrm>
              <a:off x="6997801" y="2181190"/>
              <a:ext cx="58415" cy="144078"/>
            </a:xfrm>
            <a:custGeom>
              <a:avLst/>
              <a:gdLst/>
              <a:ahLst/>
              <a:cxnLst/>
              <a:rect l="l" t="t" r="r" b="b"/>
              <a:pathLst>
                <a:path w="830" h="2047" extrusionOk="0">
                  <a:moveTo>
                    <a:pt x="223" y="0"/>
                  </a:moveTo>
                  <a:cubicBezTo>
                    <a:pt x="179" y="0"/>
                    <a:pt x="125" y="85"/>
                    <a:pt x="182" y="142"/>
                  </a:cubicBezTo>
                  <a:cubicBezTo>
                    <a:pt x="675" y="671"/>
                    <a:pt x="638" y="1437"/>
                    <a:pt x="64" y="1930"/>
                  </a:cubicBezTo>
                  <a:cubicBezTo>
                    <a:pt x="1" y="1961"/>
                    <a:pt x="80" y="2047"/>
                    <a:pt x="150" y="2047"/>
                  </a:cubicBezTo>
                  <a:cubicBezTo>
                    <a:pt x="161" y="2047"/>
                    <a:pt x="172" y="2044"/>
                    <a:pt x="182" y="2039"/>
                  </a:cubicBezTo>
                  <a:cubicBezTo>
                    <a:pt x="793" y="1474"/>
                    <a:pt x="830" y="634"/>
                    <a:pt x="255" y="23"/>
                  </a:cubicBezTo>
                  <a:cubicBezTo>
                    <a:pt x="247" y="7"/>
                    <a:pt x="236" y="0"/>
                    <a:pt x="223" y="0"/>
                  </a:cubicBezTo>
                  <a:close/>
                </a:path>
              </a:pathLst>
            </a:custGeom>
            <a:solidFill>
              <a:srgbClr val="C65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966;p52"/>
            <p:cNvSpPr/>
            <p:nvPr/>
          </p:nvSpPr>
          <p:spPr>
            <a:xfrm>
              <a:off x="6199641" y="1736494"/>
              <a:ext cx="3237" cy="70"/>
            </a:xfrm>
            <a:custGeom>
              <a:avLst/>
              <a:gdLst/>
              <a:ahLst/>
              <a:cxnLst/>
              <a:rect l="l" t="t" r="r" b="b"/>
              <a:pathLst>
                <a:path w="46" h="1" extrusionOk="0">
                  <a:moveTo>
                    <a:pt x="46" y="1"/>
                  </a:moveTo>
                  <a:lnTo>
                    <a:pt x="0" y="1"/>
                  </a:lnTo>
                  <a:lnTo>
                    <a:pt x="0" y="1"/>
                  </a:lnTo>
                  <a:close/>
                </a:path>
              </a:pathLst>
            </a:custGeom>
            <a:solidFill>
              <a:srgbClr val="FBD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967;p52"/>
            <p:cNvSpPr/>
            <p:nvPr/>
          </p:nvSpPr>
          <p:spPr>
            <a:xfrm>
              <a:off x="6191899" y="1690955"/>
              <a:ext cx="757078" cy="513740"/>
            </a:xfrm>
            <a:custGeom>
              <a:avLst/>
              <a:gdLst/>
              <a:ahLst/>
              <a:cxnLst/>
              <a:rect l="l" t="t" r="r" b="b"/>
              <a:pathLst>
                <a:path w="10757" h="7299" extrusionOk="0">
                  <a:moveTo>
                    <a:pt x="5210" y="3074"/>
                  </a:moveTo>
                  <a:cubicBezTo>
                    <a:pt x="5775" y="3074"/>
                    <a:pt x="6843" y="3421"/>
                    <a:pt x="6578" y="4069"/>
                  </a:cubicBezTo>
                  <a:cubicBezTo>
                    <a:pt x="6423" y="4443"/>
                    <a:pt x="6004" y="4561"/>
                    <a:pt x="5547" y="4561"/>
                  </a:cubicBezTo>
                  <a:cubicBezTo>
                    <a:pt x="5128" y="4561"/>
                    <a:pt x="4754" y="4479"/>
                    <a:pt x="4489" y="4370"/>
                  </a:cubicBezTo>
                  <a:cubicBezTo>
                    <a:pt x="4215" y="4251"/>
                    <a:pt x="3951" y="4023"/>
                    <a:pt x="3987" y="3759"/>
                  </a:cubicBezTo>
                  <a:cubicBezTo>
                    <a:pt x="4070" y="3339"/>
                    <a:pt x="4717" y="3157"/>
                    <a:pt x="5091" y="3111"/>
                  </a:cubicBezTo>
                  <a:cubicBezTo>
                    <a:pt x="5128" y="3074"/>
                    <a:pt x="5173" y="3074"/>
                    <a:pt x="5210" y="3074"/>
                  </a:cubicBezTo>
                  <a:close/>
                  <a:moveTo>
                    <a:pt x="6879" y="0"/>
                  </a:moveTo>
                  <a:lnTo>
                    <a:pt x="156" y="648"/>
                  </a:lnTo>
                  <a:lnTo>
                    <a:pt x="110" y="648"/>
                  </a:lnTo>
                  <a:cubicBezTo>
                    <a:pt x="1" y="2199"/>
                    <a:pt x="721" y="3759"/>
                    <a:pt x="1935" y="4671"/>
                  </a:cubicBezTo>
                  <a:cubicBezTo>
                    <a:pt x="2738" y="5246"/>
                    <a:pt x="3723" y="5583"/>
                    <a:pt x="4717" y="5583"/>
                  </a:cubicBezTo>
                  <a:cubicBezTo>
                    <a:pt x="5283" y="5583"/>
                    <a:pt x="5812" y="5474"/>
                    <a:pt x="6350" y="5282"/>
                  </a:cubicBezTo>
                  <a:cubicBezTo>
                    <a:pt x="6806" y="6304"/>
                    <a:pt x="7828" y="7070"/>
                    <a:pt x="8932" y="7262"/>
                  </a:cubicBezTo>
                  <a:cubicBezTo>
                    <a:pt x="9087" y="7298"/>
                    <a:pt x="9233" y="7298"/>
                    <a:pt x="9352" y="7298"/>
                  </a:cubicBezTo>
                  <a:cubicBezTo>
                    <a:pt x="9735" y="7298"/>
                    <a:pt x="10072" y="7216"/>
                    <a:pt x="10337" y="7034"/>
                  </a:cubicBezTo>
                  <a:lnTo>
                    <a:pt x="10337" y="6495"/>
                  </a:lnTo>
                  <a:cubicBezTo>
                    <a:pt x="10373" y="6121"/>
                    <a:pt x="10528" y="5848"/>
                    <a:pt x="10756" y="5620"/>
                  </a:cubicBezTo>
                  <a:cubicBezTo>
                    <a:pt x="10647" y="4406"/>
                    <a:pt x="10300" y="3230"/>
                    <a:pt x="9653" y="2199"/>
                  </a:cubicBezTo>
                  <a:cubicBezTo>
                    <a:pt x="9005" y="1177"/>
                    <a:pt x="8056" y="338"/>
                    <a:pt x="6879" y="0"/>
                  </a:cubicBezTo>
                  <a:close/>
                </a:path>
              </a:pathLst>
            </a:custGeom>
            <a:solidFill>
              <a:srgbClr val="EC6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968;p52"/>
            <p:cNvSpPr/>
            <p:nvPr/>
          </p:nvSpPr>
          <p:spPr>
            <a:xfrm>
              <a:off x="6919392" y="2086451"/>
              <a:ext cx="34768" cy="99595"/>
            </a:xfrm>
            <a:custGeom>
              <a:avLst/>
              <a:gdLst/>
              <a:ahLst/>
              <a:cxnLst/>
              <a:rect l="l" t="t" r="r" b="b"/>
              <a:pathLst>
                <a:path w="494" h="1415" extrusionOk="0">
                  <a:moveTo>
                    <a:pt x="420" y="1"/>
                  </a:moveTo>
                  <a:lnTo>
                    <a:pt x="420" y="1"/>
                  </a:lnTo>
                  <a:cubicBezTo>
                    <a:pt x="192" y="229"/>
                    <a:pt x="37" y="502"/>
                    <a:pt x="1" y="876"/>
                  </a:cubicBezTo>
                  <a:lnTo>
                    <a:pt x="1" y="1415"/>
                  </a:lnTo>
                  <a:cubicBezTo>
                    <a:pt x="119" y="1333"/>
                    <a:pt x="229" y="1223"/>
                    <a:pt x="311" y="1068"/>
                  </a:cubicBezTo>
                  <a:cubicBezTo>
                    <a:pt x="493" y="767"/>
                    <a:pt x="457" y="384"/>
                    <a:pt x="420" y="1"/>
                  </a:cubicBezTo>
                  <a:close/>
                </a:path>
              </a:pathLst>
            </a:custGeom>
            <a:solidFill>
              <a:srgbClr val="EC6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969;p52"/>
            <p:cNvSpPr/>
            <p:nvPr/>
          </p:nvSpPr>
          <p:spPr>
            <a:xfrm>
              <a:off x="6469917" y="1907320"/>
              <a:ext cx="203609" cy="104733"/>
            </a:xfrm>
            <a:custGeom>
              <a:avLst/>
              <a:gdLst/>
              <a:ahLst/>
              <a:cxnLst/>
              <a:rect l="l" t="t" r="r" b="b"/>
              <a:pathLst>
                <a:path w="2893" h="1488" extrusionOk="0">
                  <a:moveTo>
                    <a:pt x="1260" y="0"/>
                  </a:moveTo>
                  <a:cubicBezTo>
                    <a:pt x="1223" y="0"/>
                    <a:pt x="1178" y="0"/>
                    <a:pt x="1141" y="37"/>
                  </a:cubicBezTo>
                  <a:cubicBezTo>
                    <a:pt x="767" y="83"/>
                    <a:pt x="120" y="265"/>
                    <a:pt x="37" y="685"/>
                  </a:cubicBezTo>
                  <a:cubicBezTo>
                    <a:pt x="1" y="949"/>
                    <a:pt x="265" y="1177"/>
                    <a:pt x="539" y="1296"/>
                  </a:cubicBezTo>
                  <a:cubicBezTo>
                    <a:pt x="804" y="1405"/>
                    <a:pt x="1178" y="1487"/>
                    <a:pt x="1597" y="1487"/>
                  </a:cubicBezTo>
                  <a:cubicBezTo>
                    <a:pt x="2054" y="1487"/>
                    <a:pt x="2473" y="1369"/>
                    <a:pt x="2628" y="995"/>
                  </a:cubicBezTo>
                  <a:cubicBezTo>
                    <a:pt x="2893" y="347"/>
                    <a:pt x="1825" y="0"/>
                    <a:pt x="1260" y="0"/>
                  </a:cubicBezTo>
                  <a:close/>
                </a:path>
              </a:pathLst>
            </a:custGeom>
            <a:solidFill>
              <a:srgbClr val="F5B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970;p52"/>
            <p:cNvSpPr/>
            <p:nvPr/>
          </p:nvSpPr>
          <p:spPr>
            <a:xfrm>
              <a:off x="6175851" y="1543919"/>
              <a:ext cx="823868" cy="633817"/>
            </a:xfrm>
            <a:custGeom>
              <a:avLst/>
              <a:gdLst/>
              <a:ahLst/>
              <a:cxnLst/>
              <a:rect l="l" t="t" r="r" b="b"/>
              <a:pathLst>
                <a:path w="11706" h="9005" extrusionOk="0">
                  <a:moveTo>
                    <a:pt x="4407" y="0"/>
                  </a:moveTo>
                  <a:cubicBezTo>
                    <a:pt x="3002" y="0"/>
                    <a:pt x="1442" y="146"/>
                    <a:pt x="420" y="1213"/>
                  </a:cubicBezTo>
                  <a:lnTo>
                    <a:pt x="37" y="949"/>
                  </a:lnTo>
                  <a:lnTo>
                    <a:pt x="37" y="949"/>
                  </a:lnTo>
                  <a:cubicBezTo>
                    <a:pt x="1" y="2691"/>
                    <a:pt x="986" y="4370"/>
                    <a:pt x="2318" y="5282"/>
                  </a:cubicBezTo>
                  <a:cubicBezTo>
                    <a:pt x="3230" y="5890"/>
                    <a:pt x="4296" y="6178"/>
                    <a:pt x="5366" y="6178"/>
                  </a:cubicBezTo>
                  <a:cubicBezTo>
                    <a:pt x="5900" y="6178"/>
                    <a:pt x="6435" y="6106"/>
                    <a:pt x="6952" y="5966"/>
                  </a:cubicBezTo>
                  <a:lnTo>
                    <a:pt x="7144" y="5966"/>
                  </a:lnTo>
                  <a:cubicBezTo>
                    <a:pt x="7262" y="6003"/>
                    <a:pt x="7262" y="6112"/>
                    <a:pt x="7299" y="6231"/>
                  </a:cubicBezTo>
                  <a:cubicBezTo>
                    <a:pt x="7755" y="7672"/>
                    <a:pt x="9005" y="8895"/>
                    <a:pt x="10419" y="9004"/>
                  </a:cubicBezTo>
                  <a:cubicBezTo>
                    <a:pt x="10720" y="9004"/>
                    <a:pt x="11103" y="8968"/>
                    <a:pt x="11331" y="8740"/>
                  </a:cubicBezTo>
                  <a:cubicBezTo>
                    <a:pt x="11669" y="8438"/>
                    <a:pt x="11705" y="7937"/>
                    <a:pt x="11705" y="7481"/>
                  </a:cubicBezTo>
                  <a:cubicBezTo>
                    <a:pt x="11705" y="6422"/>
                    <a:pt x="11441" y="5355"/>
                    <a:pt x="11140" y="4333"/>
                  </a:cubicBezTo>
                  <a:cubicBezTo>
                    <a:pt x="10683" y="3001"/>
                    <a:pt x="10072" y="1669"/>
                    <a:pt x="8968" y="912"/>
                  </a:cubicBezTo>
                  <a:cubicBezTo>
                    <a:pt x="8211" y="374"/>
                    <a:pt x="7262" y="228"/>
                    <a:pt x="6350" y="146"/>
                  </a:cubicBezTo>
                  <a:cubicBezTo>
                    <a:pt x="5702" y="73"/>
                    <a:pt x="5055" y="37"/>
                    <a:pt x="4407"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971;p52"/>
            <p:cNvSpPr/>
            <p:nvPr/>
          </p:nvSpPr>
          <p:spPr>
            <a:xfrm>
              <a:off x="5865737" y="3833490"/>
              <a:ext cx="115001" cy="131479"/>
            </a:xfrm>
            <a:custGeom>
              <a:avLst/>
              <a:gdLst/>
              <a:ahLst/>
              <a:cxnLst/>
              <a:rect l="l" t="t" r="r" b="b"/>
              <a:pathLst>
                <a:path w="1634" h="1868" extrusionOk="0">
                  <a:moveTo>
                    <a:pt x="809" y="0"/>
                  </a:moveTo>
                  <a:cubicBezTo>
                    <a:pt x="792" y="0"/>
                    <a:pt x="775" y="1"/>
                    <a:pt x="758" y="2"/>
                  </a:cubicBezTo>
                  <a:cubicBezTo>
                    <a:pt x="302" y="39"/>
                    <a:pt x="0" y="495"/>
                    <a:pt x="37" y="997"/>
                  </a:cubicBezTo>
                  <a:cubicBezTo>
                    <a:pt x="71" y="1497"/>
                    <a:pt x="416" y="1867"/>
                    <a:pt x="839" y="1867"/>
                  </a:cubicBezTo>
                  <a:cubicBezTo>
                    <a:pt x="864" y="1867"/>
                    <a:pt x="888" y="1866"/>
                    <a:pt x="913" y="1863"/>
                  </a:cubicBezTo>
                  <a:cubicBezTo>
                    <a:pt x="1323" y="1863"/>
                    <a:pt x="1633" y="1407"/>
                    <a:pt x="1597" y="878"/>
                  </a:cubicBezTo>
                  <a:cubicBezTo>
                    <a:pt x="1553" y="406"/>
                    <a:pt x="1207" y="0"/>
                    <a:pt x="809"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972;p52"/>
            <p:cNvSpPr/>
            <p:nvPr/>
          </p:nvSpPr>
          <p:spPr>
            <a:xfrm>
              <a:off x="6006999" y="3284624"/>
              <a:ext cx="561844" cy="519512"/>
            </a:xfrm>
            <a:custGeom>
              <a:avLst/>
              <a:gdLst/>
              <a:ahLst/>
              <a:cxnLst/>
              <a:rect l="l" t="t" r="r" b="b"/>
              <a:pathLst>
                <a:path w="7983" h="7381" extrusionOk="0">
                  <a:moveTo>
                    <a:pt x="3022" y="0"/>
                  </a:moveTo>
                  <a:cubicBezTo>
                    <a:pt x="2928" y="0"/>
                    <a:pt x="2843" y="67"/>
                    <a:pt x="2783" y="165"/>
                  </a:cubicBezTo>
                  <a:cubicBezTo>
                    <a:pt x="2701" y="393"/>
                    <a:pt x="2783" y="694"/>
                    <a:pt x="2892" y="885"/>
                  </a:cubicBezTo>
                  <a:cubicBezTo>
                    <a:pt x="3047" y="1223"/>
                    <a:pt x="3276" y="1570"/>
                    <a:pt x="3348" y="1907"/>
                  </a:cubicBezTo>
                  <a:cubicBezTo>
                    <a:pt x="2509" y="1798"/>
                    <a:pt x="1716" y="1725"/>
                    <a:pt x="876" y="1679"/>
                  </a:cubicBezTo>
                  <a:cubicBezTo>
                    <a:pt x="685" y="1679"/>
                    <a:pt x="457" y="1725"/>
                    <a:pt x="420" y="1871"/>
                  </a:cubicBezTo>
                  <a:cubicBezTo>
                    <a:pt x="384" y="2099"/>
                    <a:pt x="648" y="2217"/>
                    <a:pt x="876" y="2254"/>
                  </a:cubicBezTo>
                  <a:cubicBezTo>
                    <a:pt x="1558" y="2408"/>
                    <a:pt x="2204" y="2518"/>
                    <a:pt x="2886" y="2672"/>
                  </a:cubicBezTo>
                  <a:lnTo>
                    <a:pt x="2886" y="2672"/>
                  </a:lnTo>
                  <a:cubicBezTo>
                    <a:pt x="2835" y="2661"/>
                    <a:pt x="2774" y="2657"/>
                    <a:pt x="2709" y="2657"/>
                  </a:cubicBezTo>
                  <a:cubicBezTo>
                    <a:pt x="2574" y="2657"/>
                    <a:pt x="2424" y="2673"/>
                    <a:pt x="2327" y="2673"/>
                  </a:cubicBezTo>
                  <a:cubicBezTo>
                    <a:pt x="2099" y="2673"/>
                    <a:pt x="1907" y="2710"/>
                    <a:pt x="1679" y="2710"/>
                  </a:cubicBezTo>
                  <a:cubicBezTo>
                    <a:pt x="1296" y="2710"/>
                    <a:pt x="913" y="2710"/>
                    <a:pt x="539" y="2783"/>
                  </a:cubicBezTo>
                  <a:cubicBezTo>
                    <a:pt x="347" y="2783"/>
                    <a:pt x="192" y="2819"/>
                    <a:pt x="83" y="2938"/>
                  </a:cubicBezTo>
                  <a:cubicBezTo>
                    <a:pt x="46" y="2974"/>
                    <a:pt x="46" y="2974"/>
                    <a:pt x="46" y="3011"/>
                  </a:cubicBezTo>
                  <a:cubicBezTo>
                    <a:pt x="0" y="3047"/>
                    <a:pt x="83" y="3093"/>
                    <a:pt x="119" y="3130"/>
                  </a:cubicBezTo>
                  <a:cubicBezTo>
                    <a:pt x="384" y="3276"/>
                    <a:pt x="685" y="3276"/>
                    <a:pt x="995" y="3276"/>
                  </a:cubicBezTo>
                  <a:lnTo>
                    <a:pt x="1752" y="3276"/>
                  </a:lnTo>
                  <a:cubicBezTo>
                    <a:pt x="2024" y="3317"/>
                    <a:pt x="2334" y="3321"/>
                    <a:pt x="2613" y="3348"/>
                  </a:cubicBezTo>
                  <a:lnTo>
                    <a:pt x="2613" y="3348"/>
                  </a:lnTo>
                  <a:cubicBezTo>
                    <a:pt x="2506" y="3353"/>
                    <a:pt x="2372" y="3403"/>
                    <a:pt x="2281" y="3431"/>
                  </a:cubicBezTo>
                  <a:cubicBezTo>
                    <a:pt x="2135" y="3467"/>
                    <a:pt x="1980" y="3504"/>
                    <a:pt x="1825" y="3504"/>
                  </a:cubicBezTo>
                  <a:cubicBezTo>
                    <a:pt x="1524" y="3549"/>
                    <a:pt x="1141" y="3549"/>
                    <a:pt x="840" y="3659"/>
                  </a:cubicBezTo>
                  <a:cubicBezTo>
                    <a:pt x="685" y="3695"/>
                    <a:pt x="311" y="3695"/>
                    <a:pt x="274" y="3923"/>
                  </a:cubicBezTo>
                  <a:cubicBezTo>
                    <a:pt x="274" y="4005"/>
                    <a:pt x="420" y="4042"/>
                    <a:pt x="502" y="4078"/>
                  </a:cubicBezTo>
                  <a:cubicBezTo>
                    <a:pt x="685" y="4115"/>
                    <a:pt x="876" y="4115"/>
                    <a:pt x="1068" y="4151"/>
                  </a:cubicBezTo>
                  <a:cubicBezTo>
                    <a:pt x="1597" y="4151"/>
                    <a:pt x="2135" y="4151"/>
                    <a:pt x="2664" y="4115"/>
                  </a:cubicBezTo>
                  <a:lnTo>
                    <a:pt x="2664" y="4115"/>
                  </a:lnTo>
                  <a:cubicBezTo>
                    <a:pt x="2473" y="4233"/>
                    <a:pt x="2281" y="4343"/>
                    <a:pt x="2053" y="4379"/>
                  </a:cubicBezTo>
                  <a:cubicBezTo>
                    <a:pt x="1716" y="4498"/>
                    <a:pt x="1414" y="4644"/>
                    <a:pt x="1068" y="4763"/>
                  </a:cubicBezTo>
                  <a:cubicBezTo>
                    <a:pt x="913" y="4799"/>
                    <a:pt x="730" y="4918"/>
                    <a:pt x="730" y="5100"/>
                  </a:cubicBezTo>
                  <a:cubicBezTo>
                    <a:pt x="881" y="5184"/>
                    <a:pt x="1039" y="5213"/>
                    <a:pt x="1201" y="5213"/>
                  </a:cubicBezTo>
                  <a:cubicBezTo>
                    <a:pt x="1570" y="5213"/>
                    <a:pt x="1964" y="5064"/>
                    <a:pt x="2363" y="5064"/>
                  </a:cubicBezTo>
                  <a:cubicBezTo>
                    <a:pt x="2436" y="5064"/>
                    <a:pt x="2555" y="5064"/>
                    <a:pt x="2628" y="5100"/>
                  </a:cubicBezTo>
                  <a:cubicBezTo>
                    <a:pt x="2856" y="5219"/>
                    <a:pt x="2892" y="5483"/>
                    <a:pt x="2965" y="5711"/>
                  </a:cubicBezTo>
                  <a:cubicBezTo>
                    <a:pt x="3084" y="6094"/>
                    <a:pt x="3348" y="6468"/>
                    <a:pt x="3695" y="6697"/>
                  </a:cubicBezTo>
                  <a:cubicBezTo>
                    <a:pt x="4069" y="6925"/>
                    <a:pt x="4379" y="7235"/>
                    <a:pt x="4835" y="7381"/>
                  </a:cubicBezTo>
                  <a:lnTo>
                    <a:pt x="7983" y="4534"/>
                  </a:lnTo>
                  <a:cubicBezTo>
                    <a:pt x="7153" y="4343"/>
                    <a:pt x="6350" y="3923"/>
                    <a:pt x="5702" y="3394"/>
                  </a:cubicBezTo>
                  <a:cubicBezTo>
                    <a:pt x="5137" y="2938"/>
                    <a:pt x="4525" y="2445"/>
                    <a:pt x="4188" y="1761"/>
                  </a:cubicBezTo>
                  <a:cubicBezTo>
                    <a:pt x="3923" y="1223"/>
                    <a:pt x="3650" y="621"/>
                    <a:pt x="3276" y="128"/>
                  </a:cubicBezTo>
                  <a:cubicBezTo>
                    <a:pt x="3193" y="83"/>
                    <a:pt x="3157" y="10"/>
                    <a:pt x="3084" y="10"/>
                  </a:cubicBezTo>
                  <a:cubicBezTo>
                    <a:pt x="3063" y="3"/>
                    <a:pt x="3043" y="0"/>
                    <a:pt x="3022" y="0"/>
                  </a:cubicBezTo>
                  <a:close/>
                </a:path>
              </a:pathLst>
            </a:custGeom>
            <a:solidFill>
              <a:srgbClr val="EE7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 name="Rounded Rectangular Callout 255"/>
          <p:cNvSpPr/>
          <p:nvPr/>
        </p:nvSpPr>
        <p:spPr>
          <a:xfrm>
            <a:off x="1551180" y="2114550"/>
            <a:ext cx="5611620" cy="1828800"/>
          </a:xfrm>
          <a:prstGeom prst="wedgeRoundRectCallout">
            <a:avLst>
              <a:gd name="adj1" fmla="val 57114"/>
              <a:gd name="adj2" fmla="val 63334"/>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1" dirty="0" err="1">
                <a:solidFill>
                  <a:srgbClr val="FF0000"/>
                </a:solidFill>
                <a:latin typeface="Patrick Hand" charset="0"/>
              </a:rPr>
              <a:t>Em</a:t>
            </a:r>
            <a:r>
              <a:rPr lang="en-US" sz="3000" b="1" i="1" dirty="0">
                <a:solidFill>
                  <a:srgbClr val="FF0000"/>
                </a:solidFill>
                <a:latin typeface="Patrick Hand" charset="0"/>
              </a:rPr>
              <a:t> </a:t>
            </a:r>
            <a:r>
              <a:rPr lang="en-US" sz="3000" b="1" i="1" dirty="0" err="1">
                <a:solidFill>
                  <a:srgbClr val="FF0000"/>
                </a:solidFill>
                <a:latin typeface="Patrick Hand" charset="0"/>
              </a:rPr>
              <a:t>hãy</a:t>
            </a:r>
            <a:r>
              <a:rPr lang="en-US" sz="3000" b="1" i="1" dirty="0">
                <a:solidFill>
                  <a:srgbClr val="FF0000"/>
                </a:solidFill>
                <a:latin typeface="Patrick Hand" charset="0"/>
              </a:rPr>
              <a:t> </a:t>
            </a:r>
            <a:r>
              <a:rPr lang="en-US" sz="3000" b="1" i="1" dirty="0" err="1">
                <a:solidFill>
                  <a:srgbClr val="FF0000"/>
                </a:solidFill>
                <a:latin typeface="Patrick Hand" charset="0"/>
              </a:rPr>
              <a:t>cho</a:t>
            </a:r>
            <a:r>
              <a:rPr lang="en-US" sz="3000" b="1" i="1" dirty="0">
                <a:solidFill>
                  <a:srgbClr val="FF0000"/>
                </a:solidFill>
                <a:latin typeface="Patrick Hand" charset="0"/>
              </a:rPr>
              <a:t> </a:t>
            </a:r>
            <a:r>
              <a:rPr lang="en-US" sz="3000" b="1" i="1" dirty="0" err="1">
                <a:solidFill>
                  <a:srgbClr val="FF0000"/>
                </a:solidFill>
                <a:latin typeface="Patrick Hand" charset="0"/>
              </a:rPr>
              <a:t>biết</a:t>
            </a:r>
            <a:r>
              <a:rPr lang="en-US" sz="3000" b="1" i="1" dirty="0">
                <a:solidFill>
                  <a:srgbClr val="FF0000"/>
                </a:solidFill>
                <a:latin typeface="Patrick Hand" charset="0"/>
              </a:rPr>
              <a:t> </a:t>
            </a:r>
            <a:r>
              <a:rPr lang="en-US" sz="3000" b="1" i="1" dirty="0" err="1">
                <a:solidFill>
                  <a:srgbClr val="FF0000"/>
                </a:solidFill>
                <a:latin typeface="Patrick Hand" charset="0"/>
              </a:rPr>
              <a:t>Vương</a:t>
            </a:r>
            <a:r>
              <a:rPr lang="en-US" sz="3000" b="1" i="1" dirty="0">
                <a:solidFill>
                  <a:srgbClr val="FF0000"/>
                </a:solidFill>
                <a:latin typeface="Patrick Hand" charset="0"/>
              </a:rPr>
              <a:t> </a:t>
            </a:r>
            <a:r>
              <a:rPr lang="en-US" sz="3000" b="1" i="1" dirty="0" err="1">
                <a:solidFill>
                  <a:srgbClr val="FF0000"/>
                </a:solidFill>
                <a:latin typeface="Patrick Hand" charset="0"/>
              </a:rPr>
              <a:t>quốc</a:t>
            </a:r>
            <a:r>
              <a:rPr lang="en-US" sz="3000" b="1" i="1" dirty="0">
                <a:solidFill>
                  <a:srgbClr val="FF0000"/>
                </a:solidFill>
                <a:latin typeface="Patrick Hand" charset="0"/>
              </a:rPr>
              <a:t> </a:t>
            </a:r>
            <a:r>
              <a:rPr lang="en-US" sz="3000" b="1" i="1" dirty="0" err="1">
                <a:solidFill>
                  <a:srgbClr val="FF0000"/>
                </a:solidFill>
                <a:latin typeface="Patrick Hand" charset="0"/>
              </a:rPr>
              <a:t>Chăm</a:t>
            </a:r>
            <a:r>
              <a:rPr lang="en-US" sz="3000" b="1" i="1" dirty="0">
                <a:solidFill>
                  <a:srgbClr val="FF0000"/>
                </a:solidFill>
                <a:latin typeface="Patrick Hand" charset="0"/>
              </a:rPr>
              <a:t>-pa </a:t>
            </a:r>
            <a:r>
              <a:rPr lang="en-US" sz="3000" b="1" i="1" dirty="0" err="1">
                <a:solidFill>
                  <a:srgbClr val="FF0000"/>
                </a:solidFill>
                <a:latin typeface="Patrick Hand" charset="0"/>
              </a:rPr>
              <a:t>hình</a:t>
            </a:r>
            <a:r>
              <a:rPr lang="en-US" sz="3000" b="1" i="1" dirty="0">
                <a:solidFill>
                  <a:srgbClr val="FF0000"/>
                </a:solidFill>
                <a:latin typeface="Patrick Hand" charset="0"/>
              </a:rPr>
              <a:t> </a:t>
            </a:r>
            <a:r>
              <a:rPr lang="en-US" sz="3000" b="1" i="1" dirty="0" err="1">
                <a:solidFill>
                  <a:srgbClr val="FF0000"/>
                </a:solidFill>
                <a:latin typeface="Patrick Hand" charset="0"/>
              </a:rPr>
              <a:t>thành</a:t>
            </a:r>
            <a:r>
              <a:rPr lang="en-US" sz="3000" b="1" i="1" dirty="0">
                <a:solidFill>
                  <a:srgbClr val="FF0000"/>
                </a:solidFill>
                <a:latin typeface="Patrick Hand" charset="0"/>
              </a:rPr>
              <a:t> ở </a:t>
            </a:r>
            <a:r>
              <a:rPr lang="en-US" sz="3000" b="1" i="1" dirty="0" err="1">
                <a:solidFill>
                  <a:srgbClr val="FF0000"/>
                </a:solidFill>
                <a:latin typeface="Patrick Hand" charset="0"/>
              </a:rPr>
              <a:t>đâu</a:t>
            </a:r>
            <a:r>
              <a:rPr lang="en-US" sz="3000" b="1" i="1" dirty="0">
                <a:solidFill>
                  <a:srgbClr val="FF0000"/>
                </a:solidFill>
                <a:latin typeface="Patrick Hand" charset="0"/>
              </a:rPr>
              <a:t> </a:t>
            </a:r>
            <a:r>
              <a:rPr lang="en-US" sz="3000" b="1" i="1" dirty="0" err="1">
                <a:solidFill>
                  <a:srgbClr val="FF0000"/>
                </a:solidFill>
                <a:latin typeface="Patrick Hand" charset="0"/>
              </a:rPr>
              <a:t>và</a:t>
            </a:r>
            <a:r>
              <a:rPr lang="en-US" sz="3000" b="1" i="1" dirty="0">
                <a:solidFill>
                  <a:srgbClr val="FF0000"/>
                </a:solidFill>
                <a:latin typeface="Patrick Hand" charset="0"/>
              </a:rPr>
              <a:t> </a:t>
            </a:r>
            <a:r>
              <a:rPr lang="en-US" sz="3000" b="1" i="1" dirty="0" err="1">
                <a:solidFill>
                  <a:srgbClr val="FF0000"/>
                </a:solidFill>
                <a:latin typeface="Patrick Hand" charset="0"/>
              </a:rPr>
              <a:t>từ</a:t>
            </a:r>
            <a:r>
              <a:rPr lang="en-US" sz="3000" b="1" i="1" dirty="0">
                <a:solidFill>
                  <a:srgbClr val="FF0000"/>
                </a:solidFill>
                <a:latin typeface="Patrick Hand" charset="0"/>
              </a:rPr>
              <a:t> </a:t>
            </a:r>
            <a:r>
              <a:rPr lang="en-US" sz="3000" b="1" i="1" dirty="0" err="1">
                <a:solidFill>
                  <a:srgbClr val="FF0000"/>
                </a:solidFill>
                <a:latin typeface="Patrick Hand" charset="0"/>
              </a:rPr>
              <a:t>khi</a:t>
            </a:r>
            <a:r>
              <a:rPr lang="en-US" sz="3000" b="1" i="1" dirty="0">
                <a:solidFill>
                  <a:srgbClr val="FF0000"/>
                </a:solidFill>
                <a:latin typeface="Patrick Hand" charset="0"/>
              </a:rPr>
              <a:t> </a:t>
            </a:r>
            <a:r>
              <a:rPr lang="en-US" sz="3000" b="1" i="1" dirty="0" err="1">
                <a:solidFill>
                  <a:srgbClr val="FF0000"/>
                </a:solidFill>
                <a:latin typeface="Patrick Hand" charset="0"/>
              </a:rPr>
              <a:t>nào</a:t>
            </a:r>
            <a:r>
              <a:rPr lang="en-US" sz="3000" b="1" i="1" dirty="0">
                <a:solidFill>
                  <a:srgbClr val="FF0000"/>
                </a:solidFill>
                <a:latin typeface="Patrick Hand" charset="0"/>
              </a:rPr>
              <a:t>?</a:t>
            </a:r>
          </a:p>
        </p:txBody>
      </p:sp>
      <p:sp>
        <p:nvSpPr>
          <p:cNvPr id="45" name="TextBox 44"/>
          <p:cNvSpPr txBox="1"/>
          <p:nvPr/>
        </p:nvSpPr>
        <p:spPr>
          <a:xfrm>
            <a:off x="1219200" y="1408152"/>
            <a:ext cx="731520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b="1" dirty="0">
                <a:latin typeface="Times New Roman" pitchFamily="18" charset="0"/>
                <a:cs typeface="Times New Roman" pitchFamily="18" charset="0"/>
              </a:rPr>
              <a:t>a. </a:t>
            </a:r>
            <a:r>
              <a:rPr lang="en-US" sz="2000" b="1" dirty="0" err="1">
                <a:latin typeface="Times New Roman" pitchFamily="18" charset="0"/>
                <a:cs typeface="Times New Roman" pitchFamily="18" charset="0"/>
              </a:rPr>
              <a:t>Vương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Chăm</a:t>
            </a:r>
            <a:r>
              <a:rPr lang="en-US" sz="2000" b="1" dirty="0">
                <a:latin typeface="Times New Roman" pitchFamily="18" charset="0"/>
                <a:cs typeface="Times New Roman" pitchFamily="18" charset="0"/>
              </a:rPr>
              <a:t>-pa ra </a:t>
            </a:r>
            <a:r>
              <a:rPr lang="en-US" sz="2000" b="1" dirty="0" err="1">
                <a:latin typeface="Times New Roman" pitchFamily="18" charset="0"/>
                <a:cs typeface="Times New Roman" pitchFamily="18" charset="0"/>
              </a:rPr>
              <a:t>đời</a:t>
            </a:r>
            <a:r>
              <a:rPr lang="en-US" sz="2000" b="1"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
                                        </p:tgtEl>
                                        <p:attrNameLst>
                                          <p:attrName>style.visibility</p:attrName>
                                        </p:attrNameLst>
                                      </p:cBhvr>
                                      <p:to>
                                        <p:strVal val="visible"/>
                                      </p:to>
                                    </p:set>
                                    <p:anim calcmode="lin" valueType="num">
                                      <p:cBhvr additive="base">
                                        <p:cTn id="7" dur="500" fill="hold"/>
                                        <p:tgtEl>
                                          <p:spTgt spid="3584"/>
                                        </p:tgtEl>
                                        <p:attrNameLst>
                                          <p:attrName>ppt_x</p:attrName>
                                        </p:attrNameLst>
                                      </p:cBhvr>
                                      <p:tavLst>
                                        <p:tav tm="0">
                                          <p:val>
                                            <p:strVal val="#ppt_x"/>
                                          </p:val>
                                        </p:tav>
                                        <p:tav tm="100000">
                                          <p:val>
                                            <p:strVal val="#ppt_x"/>
                                          </p:val>
                                        </p:tav>
                                      </p:tavLst>
                                    </p:anim>
                                    <p:anim calcmode="lin" valueType="num">
                                      <p:cBhvr additive="base">
                                        <p:cTn id="8" dur="500" fill="hold"/>
                                        <p:tgtEl>
                                          <p:spTgt spid="358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85"/>
                                        </p:tgtEl>
                                        <p:attrNameLst>
                                          <p:attrName>style.visibility</p:attrName>
                                        </p:attrNameLst>
                                      </p:cBhvr>
                                      <p:to>
                                        <p:strVal val="visible"/>
                                      </p:to>
                                    </p:set>
                                    <p:anim calcmode="lin" valueType="num">
                                      <p:cBhvr additive="base">
                                        <p:cTn id="11" dur="500" fill="hold"/>
                                        <p:tgtEl>
                                          <p:spTgt spid="3585"/>
                                        </p:tgtEl>
                                        <p:attrNameLst>
                                          <p:attrName>ppt_x</p:attrName>
                                        </p:attrNameLst>
                                      </p:cBhvr>
                                      <p:tavLst>
                                        <p:tav tm="0">
                                          <p:val>
                                            <p:strVal val="#ppt_x"/>
                                          </p:val>
                                        </p:tav>
                                        <p:tav tm="100000">
                                          <p:val>
                                            <p:strVal val="#ppt_x"/>
                                          </p:val>
                                        </p:tav>
                                      </p:tavLst>
                                    </p:anim>
                                    <p:anim calcmode="lin" valueType="num">
                                      <p:cBhvr additive="base">
                                        <p:cTn id="12" dur="500" fill="hold"/>
                                        <p:tgtEl>
                                          <p:spTgt spid="358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87"/>
                                        </p:tgtEl>
                                        <p:attrNameLst>
                                          <p:attrName>style.visibility</p:attrName>
                                        </p:attrNameLst>
                                      </p:cBhvr>
                                      <p:to>
                                        <p:strVal val="visible"/>
                                      </p:to>
                                    </p:set>
                                    <p:anim calcmode="lin" valueType="num">
                                      <p:cBhvr additive="base">
                                        <p:cTn id="15" dur="500" fill="hold"/>
                                        <p:tgtEl>
                                          <p:spTgt spid="3587"/>
                                        </p:tgtEl>
                                        <p:attrNameLst>
                                          <p:attrName>ppt_x</p:attrName>
                                        </p:attrNameLst>
                                      </p:cBhvr>
                                      <p:tavLst>
                                        <p:tav tm="0">
                                          <p:val>
                                            <p:strVal val="#ppt_x"/>
                                          </p:val>
                                        </p:tav>
                                        <p:tav tm="100000">
                                          <p:val>
                                            <p:strVal val="#ppt_x"/>
                                          </p:val>
                                        </p:tav>
                                      </p:tavLst>
                                    </p:anim>
                                    <p:anim calcmode="lin" valueType="num">
                                      <p:cBhvr additive="base">
                                        <p:cTn id="16" dur="500" fill="hold"/>
                                        <p:tgtEl>
                                          <p:spTgt spid="358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8"/>
                                        </p:tgtEl>
                                        <p:attrNameLst>
                                          <p:attrName>style.visibility</p:attrName>
                                        </p:attrNameLst>
                                      </p:cBhvr>
                                      <p:to>
                                        <p:strVal val="visible"/>
                                      </p:to>
                                    </p:set>
                                    <p:animEffect transition="in" filter="wipe(down)">
                                      <p:cBhvr>
                                        <p:cTn id="28" dur="500"/>
                                        <p:tgtEl>
                                          <p:spTgt spid="218"/>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56"/>
                                        </p:tgtEl>
                                        <p:attrNameLst>
                                          <p:attrName>style.visibility</p:attrName>
                                        </p:attrNameLst>
                                      </p:cBhvr>
                                      <p:to>
                                        <p:strVal val="visible"/>
                                      </p:to>
                                    </p:set>
                                    <p:animEffect transition="in" filter="box(in)">
                                      <p:cBhvr>
                                        <p:cTn id="33" dur="5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 grpId="0" animBg="1"/>
      <p:bldP spid="3585" grpId="0"/>
      <p:bldP spid="3587" grpId="0"/>
      <p:bldP spid="256"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98"/>
        <p:cNvGrpSpPr/>
        <p:nvPr/>
      </p:nvGrpSpPr>
      <p:grpSpPr>
        <a:xfrm>
          <a:off x="0" y="0"/>
          <a:ext cx="0" cy="0"/>
          <a:chOff x="0" y="0"/>
          <a:chExt cx="0" cy="0"/>
        </a:xfrm>
      </p:grpSpPr>
      <p:pic>
        <p:nvPicPr>
          <p:cNvPr id="142" name="Picture 141" descr="5.35.png"/>
          <p:cNvPicPr>
            <a:picLocks noChangeAspect="1"/>
          </p:cNvPicPr>
          <p:nvPr/>
        </p:nvPicPr>
        <p:blipFill>
          <a:blip r:embed="rId3"/>
          <a:stretch>
            <a:fillRect/>
          </a:stretch>
        </p:blipFill>
        <p:spPr>
          <a:xfrm>
            <a:off x="4648200" y="0"/>
            <a:ext cx="4495800" cy="5143500"/>
          </a:xfrm>
          <a:prstGeom prst="rect">
            <a:avLst/>
          </a:prstGeom>
        </p:spPr>
      </p:pic>
      <p:pic>
        <p:nvPicPr>
          <p:cNvPr id="3" name="Picture 2">
            <a:extLst>
              <a:ext uri="{FF2B5EF4-FFF2-40B4-BE49-F238E27FC236}">
                <a16:creationId xmlns:a16="http://schemas.microsoft.com/office/drawing/2014/main" id="{349C3D8F-628D-4503-A973-015C361EA07F}"/>
              </a:ext>
            </a:extLst>
          </p:cNvPr>
          <p:cNvPicPr>
            <a:picLocks noChangeAspect="1"/>
          </p:cNvPicPr>
          <p:nvPr/>
        </p:nvPicPr>
        <p:blipFill>
          <a:blip r:embed="rId4"/>
          <a:stretch>
            <a:fillRect/>
          </a:stretch>
        </p:blipFill>
        <p:spPr>
          <a:xfrm>
            <a:off x="0" y="0"/>
            <a:ext cx="4495801" cy="50359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98"/>
        <p:cNvGrpSpPr/>
        <p:nvPr/>
      </p:nvGrpSpPr>
      <p:grpSpPr>
        <a:xfrm>
          <a:off x="0" y="0"/>
          <a:ext cx="0" cy="0"/>
          <a:chOff x="0" y="0"/>
          <a:chExt cx="0" cy="0"/>
        </a:xfrm>
      </p:grpSpPr>
      <p:sp>
        <p:nvSpPr>
          <p:cNvPr id="3999" name="Google Shape;3999;p53"/>
          <p:cNvSpPr txBox="1">
            <a:spLocks noGrp="1"/>
          </p:cNvSpPr>
          <p:nvPr>
            <p:ph type="title"/>
          </p:nvPr>
        </p:nvSpPr>
        <p:spPr>
          <a:xfrm>
            <a:off x="5715000" y="452250"/>
            <a:ext cx="2895600" cy="519300"/>
          </a:xfrm>
          <a:prstGeom prst="rect">
            <a:avLst/>
          </a:prstGeom>
          <a:solidFill>
            <a:schemeClr val="bg2">
              <a:lumMod val="9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FF0000"/>
                </a:solidFill>
              </a:rPr>
              <a:t>Em có biết?</a:t>
            </a:r>
            <a:endParaRPr dirty="0">
              <a:solidFill>
                <a:srgbClr val="FF0000"/>
              </a:solidFill>
            </a:endParaRPr>
          </a:p>
        </p:txBody>
      </p:sp>
      <p:sp>
        <p:nvSpPr>
          <p:cNvPr id="4000" name="Google Shape;4000;p53"/>
          <p:cNvSpPr txBox="1">
            <a:spLocks noGrp="1"/>
          </p:cNvSpPr>
          <p:nvPr>
            <p:ph type="subTitle" idx="1"/>
          </p:nvPr>
        </p:nvSpPr>
        <p:spPr>
          <a:xfrm>
            <a:off x="5715000" y="1047750"/>
            <a:ext cx="2895600" cy="3581400"/>
          </a:xfrm>
          <a:prstGeom prst="rect">
            <a:avLst/>
          </a:prstGeom>
          <a:ln>
            <a:solidFill>
              <a:schemeClr val="accent1">
                <a:lumMod val="60000"/>
                <a:lumOff val="40000"/>
              </a:schemeClr>
            </a:solidFill>
          </a:ln>
        </p:spPr>
        <p:txBody>
          <a:bodyPr spcFirstLastPara="1" wrap="square" lIns="91425" tIns="91425" rIns="91425" bIns="91425" anchor="t" anchorCtr="0">
            <a:noAutofit/>
          </a:bodyPr>
          <a:lstStyle/>
          <a:p>
            <a:pPr marL="0" lvl="0" indent="0" rtl="0">
              <a:spcBef>
                <a:spcPts val="0"/>
              </a:spcBef>
              <a:spcAft>
                <a:spcPts val="0"/>
              </a:spcAft>
              <a:buClr>
                <a:srgbClr val="5B595B"/>
              </a:buClr>
              <a:buSzPts val="1100"/>
              <a:buFont typeface="Arial"/>
              <a:buNone/>
            </a:pPr>
            <a:r>
              <a:rPr lang="en-US" sz="1800" dirty="0" err="1">
                <a:latin typeface="Patrick Hand" charset="0"/>
              </a:rPr>
              <a:t>Cách</a:t>
            </a:r>
            <a:r>
              <a:rPr lang="en-US" sz="1800" dirty="0">
                <a:latin typeface="Patrick Hand" charset="0"/>
              </a:rPr>
              <a:t> </a:t>
            </a:r>
            <a:r>
              <a:rPr lang="en-US" sz="1800" dirty="0" err="1">
                <a:latin typeface="Patrick Hand" charset="0"/>
              </a:rPr>
              <a:t>ngày</a:t>
            </a:r>
            <a:r>
              <a:rPr lang="en-US" sz="1800" dirty="0">
                <a:latin typeface="Patrick Hand" charset="0"/>
              </a:rPr>
              <a:t> nay </a:t>
            </a:r>
            <a:r>
              <a:rPr lang="en-US" sz="1800" dirty="0" err="1">
                <a:latin typeface="Patrick Hand" charset="0"/>
              </a:rPr>
              <a:t>hơn</a:t>
            </a:r>
            <a:r>
              <a:rPr lang="en-US" sz="1800" dirty="0">
                <a:latin typeface="Patrick Hand" charset="0"/>
              </a:rPr>
              <a:t> 2000 </a:t>
            </a:r>
            <a:r>
              <a:rPr lang="en-US" sz="1800" dirty="0" err="1">
                <a:latin typeface="Patrick Hand" charset="0"/>
              </a:rPr>
              <a:t>năm</a:t>
            </a:r>
            <a:r>
              <a:rPr lang="en-US" sz="1800" dirty="0">
                <a:latin typeface="Patrick Hand" charset="0"/>
              </a:rPr>
              <a:t>, </a:t>
            </a:r>
            <a:r>
              <a:rPr lang="en-US" sz="1800" dirty="0" err="1">
                <a:latin typeface="Patrick Hand" charset="0"/>
              </a:rPr>
              <a:t>những</a:t>
            </a:r>
            <a:r>
              <a:rPr lang="en-US" sz="1800" dirty="0">
                <a:latin typeface="Patrick Hand" charset="0"/>
              </a:rPr>
              <a:t> </a:t>
            </a:r>
            <a:r>
              <a:rPr lang="en-US" sz="1800" dirty="0" err="1">
                <a:latin typeface="Patrick Hand" charset="0"/>
              </a:rPr>
              <a:t>cư</a:t>
            </a:r>
            <a:r>
              <a:rPr lang="en-US" sz="1800" dirty="0">
                <a:latin typeface="Patrick Hand" charset="0"/>
              </a:rPr>
              <a:t> </a:t>
            </a:r>
            <a:r>
              <a:rPr lang="en-US" sz="1800" dirty="0" err="1">
                <a:latin typeface="Patrick Hand" charset="0"/>
              </a:rPr>
              <a:t>dân</a:t>
            </a:r>
            <a:r>
              <a:rPr lang="en-US" sz="1800" dirty="0">
                <a:latin typeface="Patrick Hand" charset="0"/>
              </a:rPr>
              <a:t> </a:t>
            </a:r>
            <a:r>
              <a:rPr lang="en-US" sz="1800" dirty="0" err="1">
                <a:latin typeface="Patrick Hand" charset="0"/>
              </a:rPr>
              <a:t>là</a:t>
            </a:r>
            <a:r>
              <a:rPr lang="en-US" sz="1800" dirty="0">
                <a:latin typeface="Patrick Hand" charset="0"/>
              </a:rPr>
              <a:t> </a:t>
            </a:r>
            <a:r>
              <a:rPr lang="en-US" sz="1800" dirty="0" err="1">
                <a:latin typeface="Patrick Hand" charset="0"/>
              </a:rPr>
              <a:t>chủ</a:t>
            </a:r>
            <a:r>
              <a:rPr lang="en-US" sz="1800" dirty="0">
                <a:latin typeface="Patrick Hand" charset="0"/>
              </a:rPr>
              <a:t> </a:t>
            </a:r>
            <a:r>
              <a:rPr lang="en-US" sz="1800" dirty="0" err="1">
                <a:latin typeface="Patrick Hand" charset="0"/>
              </a:rPr>
              <a:t>nhân</a:t>
            </a:r>
            <a:r>
              <a:rPr lang="en-US" sz="1800" dirty="0">
                <a:latin typeface="Patrick Hand" charset="0"/>
              </a:rPr>
              <a:t> </a:t>
            </a:r>
            <a:r>
              <a:rPr lang="en-US" sz="1800" dirty="0" err="1">
                <a:latin typeface="Patrick Hand" charset="0"/>
              </a:rPr>
              <a:t>của</a:t>
            </a:r>
            <a:r>
              <a:rPr lang="en-US" sz="1800" dirty="0">
                <a:latin typeface="Patrick Hand" charset="0"/>
              </a:rPr>
              <a:t> </a:t>
            </a:r>
            <a:r>
              <a:rPr lang="en-US" sz="1800" dirty="0" err="1">
                <a:latin typeface="Patrick Hand" charset="0"/>
              </a:rPr>
              <a:t>nền</a:t>
            </a:r>
            <a:r>
              <a:rPr lang="en-US" sz="1800" dirty="0">
                <a:latin typeface="Patrick Hand" charset="0"/>
              </a:rPr>
              <a:t> </a:t>
            </a:r>
            <a:r>
              <a:rPr lang="en-US" sz="1800" dirty="0" err="1">
                <a:latin typeface="Patrick Hand" charset="0"/>
              </a:rPr>
              <a:t>văn</a:t>
            </a:r>
            <a:r>
              <a:rPr lang="en-US" sz="1800" dirty="0">
                <a:latin typeface="Patrick Hand" charset="0"/>
              </a:rPr>
              <a:t> </a:t>
            </a:r>
            <a:r>
              <a:rPr lang="en-US" sz="1800" dirty="0" err="1">
                <a:latin typeface="Patrick Hand" charset="0"/>
              </a:rPr>
              <a:t>hóa</a:t>
            </a:r>
            <a:r>
              <a:rPr lang="en-US" sz="1800" dirty="0">
                <a:latin typeface="Patrick Hand" charset="0"/>
              </a:rPr>
              <a:t> Sa </a:t>
            </a:r>
            <a:r>
              <a:rPr lang="en-US" sz="1800" dirty="0" err="1">
                <a:latin typeface="Patrick Hand" charset="0"/>
              </a:rPr>
              <a:t>Huỳnh</a:t>
            </a:r>
            <a:r>
              <a:rPr lang="en-US" sz="1800" dirty="0">
                <a:latin typeface="Patrick Hand" charset="0"/>
              </a:rPr>
              <a:t> </a:t>
            </a:r>
            <a:r>
              <a:rPr lang="en-US" sz="1800" dirty="0" err="1">
                <a:latin typeface="Patrick Hand" charset="0"/>
              </a:rPr>
              <a:t>thuộc</a:t>
            </a:r>
            <a:r>
              <a:rPr lang="en-US" sz="1800" dirty="0">
                <a:latin typeface="Patrick Hand" charset="0"/>
              </a:rPr>
              <a:t> </a:t>
            </a:r>
            <a:r>
              <a:rPr lang="en-US" sz="1800" dirty="0" err="1">
                <a:latin typeface="Patrick Hand" charset="0"/>
              </a:rPr>
              <a:t>thời</a:t>
            </a:r>
            <a:r>
              <a:rPr lang="en-US" sz="1800" dirty="0">
                <a:latin typeface="Patrick Hand" charset="0"/>
              </a:rPr>
              <a:t> </a:t>
            </a:r>
            <a:r>
              <a:rPr lang="en-US" sz="1800" dirty="0" err="1">
                <a:latin typeface="Patrick Hand" charset="0"/>
              </a:rPr>
              <a:t>đại</a:t>
            </a:r>
            <a:r>
              <a:rPr lang="en-US" sz="1800" dirty="0">
                <a:latin typeface="Patrick Hand" charset="0"/>
              </a:rPr>
              <a:t> </a:t>
            </a:r>
            <a:r>
              <a:rPr lang="en-US" sz="1800" dirty="0" err="1">
                <a:latin typeface="Patrick Hand" charset="0"/>
              </a:rPr>
              <a:t>đồ</a:t>
            </a:r>
            <a:r>
              <a:rPr lang="en-US" sz="1800" dirty="0">
                <a:latin typeface="Patrick Hand" charset="0"/>
              </a:rPr>
              <a:t> </a:t>
            </a:r>
            <a:r>
              <a:rPr lang="en-US" sz="1800" dirty="0" err="1">
                <a:latin typeface="Patrick Hand" charset="0"/>
              </a:rPr>
              <a:t>sắt</a:t>
            </a:r>
            <a:r>
              <a:rPr lang="en-US" sz="1800" dirty="0">
                <a:latin typeface="Patrick Hand" charset="0"/>
              </a:rPr>
              <a:t> </a:t>
            </a:r>
            <a:r>
              <a:rPr lang="en-US" sz="1800" dirty="0" err="1">
                <a:latin typeface="Patrick Hand" charset="0"/>
              </a:rPr>
              <a:t>đã</a:t>
            </a:r>
            <a:r>
              <a:rPr lang="en-US" sz="1800" dirty="0">
                <a:latin typeface="Patrick Hand" charset="0"/>
              </a:rPr>
              <a:t> </a:t>
            </a:r>
            <a:r>
              <a:rPr lang="en-US" sz="1800" dirty="0" err="1">
                <a:latin typeface="Patrick Hand" charset="0"/>
              </a:rPr>
              <a:t>sinh</a:t>
            </a:r>
            <a:r>
              <a:rPr lang="en-US" sz="1800" dirty="0">
                <a:latin typeface="Patrick Hand" charset="0"/>
              </a:rPr>
              <a:t> </a:t>
            </a:r>
            <a:r>
              <a:rPr lang="en-US" sz="1800" dirty="0" err="1">
                <a:latin typeface="Patrick Hand" charset="0"/>
              </a:rPr>
              <a:t>sống</a:t>
            </a:r>
            <a:r>
              <a:rPr lang="en-US" sz="1800" dirty="0">
                <a:latin typeface="Patrick Hand" charset="0"/>
              </a:rPr>
              <a:t> </a:t>
            </a:r>
            <a:r>
              <a:rPr lang="en-US" sz="1800" dirty="0" err="1">
                <a:latin typeface="Patrick Hand" charset="0"/>
              </a:rPr>
              <a:t>trên</a:t>
            </a:r>
            <a:r>
              <a:rPr lang="en-US" sz="1800" dirty="0">
                <a:latin typeface="Patrick Hand" charset="0"/>
              </a:rPr>
              <a:t> </a:t>
            </a:r>
            <a:r>
              <a:rPr lang="en-US" sz="1800" dirty="0" err="1">
                <a:latin typeface="Patrick Hand" charset="0"/>
              </a:rPr>
              <a:t>dải</a:t>
            </a:r>
            <a:r>
              <a:rPr lang="en-US" sz="1800" dirty="0">
                <a:latin typeface="Patrick Hand" charset="0"/>
              </a:rPr>
              <a:t> </a:t>
            </a:r>
            <a:r>
              <a:rPr lang="en-US" sz="1800" dirty="0" err="1">
                <a:latin typeface="Patrick Hand" charset="0"/>
              </a:rPr>
              <a:t>đất</a:t>
            </a:r>
            <a:r>
              <a:rPr lang="en-US" sz="1800" dirty="0">
                <a:latin typeface="Patrick Hand" charset="0"/>
              </a:rPr>
              <a:t> </a:t>
            </a:r>
            <a:r>
              <a:rPr lang="en-US" sz="1800" dirty="0" err="1">
                <a:latin typeface="Patrick Hand" charset="0"/>
              </a:rPr>
              <a:t>miền</a:t>
            </a:r>
            <a:r>
              <a:rPr lang="en-US" sz="1800" dirty="0">
                <a:latin typeface="Patrick Hand" charset="0"/>
              </a:rPr>
              <a:t> </a:t>
            </a:r>
            <a:r>
              <a:rPr lang="en-US" sz="1800" dirty="0" err="1">
                <a:latin typeface="Patrick Hand" charset="0"/>
              </a:rPr>
              <a:t>Trung</a:t>
            </a:r>
            <a:r>
              <a:rPr lang="en-US" sz="1800" dirty="0">
                <a:latin typeface="Patrick Hand" charset="0"/>
              </a:rPr>
              <a:t> </a:t>
            </a:r>
            <a:r>
              <a:rPr lang="en-US" sz="1800" dirty="0" err="1">
                <a:latin typeface="Patrick Hand" charset="0"/>
              </a:rPr>
              <a:t>Việt</a:t>
            </a:r>
            <a:r>
              <a:rPr lang="en-US" sz="1800" dirty="0">
                <a:latin typeface="Patrick Hand" charset="0"/>
              </a:rPr>
              <a:t> Nam. </a:t>
            </a:r>
            <a:r>
              <a:rPr lang="en-US" sz="1800" dirty="0" err="1">
                <a:latin typeface="Patrick Hand" charset="0"/>
              </a:rPr>
              <a:t>Về</a:t>
            </a:r>
            <a:r>
              <a:rPr lang="en-US" sz="1800" dirty="0">
                <a:latin typeface="Patrick Hand" charset="0"/>
              </a:rPr>
              <a:t> </a:t>
            </a:r>
            <a:r>
              <a:rPr lang="en-US" sz="1800" dirty="0" err="1">
                <a:latin typeface="Patrick Hand" charset="0"/>
              </a:rPr>
              <a:t>sau</a:t>
            </a:r>
            <a:r>
              <a:rPr lang="en-US" sz="1800" dirty="0">
                <a:latin typeface="Patrick Hand" charset="0"/>
              </a:rPr>
              <a:t>, </a:t>
            </a:r>
            <a:r>
              <a:rPr lang="en-US" sz="1800" dirty="0" err="1">
                <a:latin typeface="Patrick Hand" charset="0"/>
              </a:rPr>
              <a:t>người</a:t>
            </a:r>
            <a:r>
              <a:rPr lang="en-US" sz="1800" dirty="0">
                <a:latin typeface="Patrick Hand" charset="0"/>
              </a:rPr>
              <a:t> Sa </a:t>
            </a:r>
            <a:r>
              <a:rPr lang="en-US" sz="1800" dirty="0" err="1">
                <a:latin typeface="Patrick Hand" charset="0"/>
              </a:rPr>
              <a:t>Huỳnh</a:t>
            </a:r>
            <a:r>
              <a:rPr lang="en-US" sz="1800" dirty="0">
                <a:latin typeface="Patrick Hand" charset="0"/>
              </a:rPr>
              <a:t> </a:t>
            </a:r>
            <a:r>
              <a:rPr lang="en-US" sz="1800" dirty="0" err="1">
                <a:latin typeface="Patrick Hand" charset="0"/>
              </a:rPr>
              <a:t>trở</a:t>
            </a:r>
            <a:r>
              <a:rPr lang="en-US" sz="1800" dirty="0">
                <a:latin typeface="Patrick Hand" charset="0"/>
              </a:rPr>
              <a:t> </a:t>
            </a:r>
            <a:r>
              <a:rPr lang="en-US" sz="1800" dirty="0" err="1">
                <a:latin typeface="Patrick Hand" charset="0"/>
              </a:rPr>
              <a:t>thành</a:t>
            </a:r>
            <a:r>
              <a:rPr lang="en-US" sz="1800" dirty="0">
                <a:latin typeface="Patrick Hand" charset="0"/>
              </a:rPr>
              <a:t> </a:t>
            </a:r>
            <a:r>
              <a:rPr lang="en-US" sz="1800" dirty="0" err="1">
                <a:latin typeface="Patrick Hand" charset="0"/>
              </a:rPr>
              <a:t>một</a:t>
            </a:r>
            <a:r>
              <a:rPr lang="en-US" sz="1800" dirty="0">
                <a:latin typeface="Patrick Hand" charset="0"/>
              </a:rPr>
              <a:t> </a:t>
            </a:r>
            <a:r>
              <a:rPr lang="en-US" sz="1800" dirty="0" err="1">
                <a:latin typeface="Patrick Hand" charset="0"/>
              </a:rPr>
              <a:t>bộ</a:t>
            </a:r>
            <a:r>
              <a:rPr lang="en-US" sz="1800" dirty="0">
                <a:latin typeface="Patrick Hand" charset="0"/>
              </a:rPr>
              <a:t> </a:t>
            </a:r>
            <a:r>
              <a:rPr lang="en-US" sz="1800" dirty="0" err="1">
                <a:latin typeface="Patrick Hand" charset="0"/>
              </a:rPr>
              <a:t>phận</a:t>
            </a:r>
            <a:r>
              <a:rPr lang="en-US" sz="1800" dirty="0">
                <a:latin typeface="Patrick Hand" charset="0"/>
              </a:rPr>
              <a:t> </a:t>
            </a:r>
            <a:r>
              <a:rPr lang="en-US" sz="1800" dirty="0" err="1">
                <a:latin typeface="Patrick Hand" charset="0"/>
              </a:rPr>
              <a:t>cư</a:t>
            </a:r>
            <a:r>
              <a:rPr lang="en-US" sz="1800" dirty="0">
                <a:latin typeface="Patrick Hand" charset="0"/>
              </a:rPr>
              <a:t> </a:t>
            </a:r>
            <a:r>
              <a:rPr lang="en-US" sz="1800" dirty="0" err="1">
                <a:latin typeface="Patrick Hand" charset="0"/>
              </a:rPr>
              <a:t>dân</a:t>
            </a:r>
            <a:r>
              <a:rPr lang="en-US" sz="1800" dirty="0">
                <a:latin typeface="Patrick Hand" charset="0"/>
              </a:rPr>
              <a:t> </a:t>
            </a:r>
            <a:r>
              <a:rPr lang="en-US" sz="1800" dirty="0" err="1">
                <a:latin typeface="Patrick Hand" charset="0"/>
              </a:rPr>
              <a:t>Chăm</a:t>
            </a:r>
            <a:r>
              <a:rPr lang="en-US" sz="1800" dirty="0">
                <a:latin typeface="Patrick Hand" charset="0"/>
              </a:rPr>
              <a:t>-pa.</a:t>
            </a:r>
          </a:p>
          <a:p>
            <a:pPr marL="0" lvl="0" indent="0" rtl="0">
              <a:spcBef>
                <a:spcPts val="0"/>
              </a:spcBef>
              <a:spcAft>
                <a:spcPts val="0"/>
              </a:spcAft>
              <a:buClr>
                <a:srgbClr val="5B595B"/>
              </a:buClr>
              <a:buSzPts val="1100"/>
              <a:buFont typeface="Arial"/>
              <a:buNone/>
            </a:pPr>
            <a:r>
              <a:rPr lang="en-US" sz="1800" dirty="0" err="1">
                <a:latin typeface="Patrick Hand" charset="0"/>
              </a:rPr>
              <a:t>Tượng</a:t>
            </a:r>
            <a:r>
              <a:rPr lang="en-US" sz="1800" dirty="0">
                <a:latin typeface="Patrick Hand" charset="0"/>
              </a:rPr>
              <a:t> </a:t>
            </a:r>
            <a:r>
              <a:rPr lang="en-US" sz="1800" dirty="0" err="1">
                <a:latin typeface="Patrick Hand" charset="0"/>
              </a:rPr>
              <a:t>Lâm</a:t>
            </a:r>
            <a:r>
              <a:rPr lang="en-US" sz="1800" dirty="0">
                <a:latin typeface="Patrick Hand" charset="0"/>
              </a:rPr>
              <a:t> </a:t>
            </a:r>
            <a:r>
              <a:rPr lang="en-US" sz="1800" dirty="0" err="1">
                <a:latin typeface="Patrick Hand" charset="0"/>
              </a:rPr>
              <a:t>là</a:t>
            </a:r>
            <a:r>
              <a:rPr lang="en-US" sz="1800" dirty="0">
                <a:latin typeface="Patrick Hand" charset="0"/>
              </a:rPr>
              <a:t> </a:t>
            </a:r>
            <a:r>
              <a:rPr lang="en-US" sz="1800" dirty="0" err="1">
                <a:latin typeface="Patrick Hand" charset="0"/>
              </a:rPr>
              <a:t>một</a:t>
            </a:r>
            <a:r>
              <a:rPr lang="en-US" sz="1800" dirty="0">
                <a:latin typeface="Patrick Hand" charset="0"/>
              </a:rPr>
              <a:t> </a:t>
            </a:r>
            <a:r>
              <a:rPr lang="en-US" sz="1800" dirty="0" err="1">
                <a:latin typeface="Patrick Hand" charset="0"/>
              </a:rPr>
              <a:t>huyện</a:t>
            </a:r>
            <a:r>
              <a:rPr lang="en-US" sz="1800" dirty="0">
                <a:latin typeface="Patrick Hand" charset="0"/>
              </a:rPr>
              <a:t> </a:t>
            </a:r>
            <a:r>
              <a:rPr lang="en-US" sz="1800" dirty="0" err="1">
                <a:latin typeface="Patrick Hand" charset="0"/>
              </a:rPr>
              <a:t>nằm</a:t>
            </a:r>
            <a:r>
              <a:rPr lang="en-US" sz="1800" dirty="0">
                <a:latin typeface="Patrick Hand" charset="0"/>
              </a:rPr>
              <a:t> ở </a:t>
            </a:r>
            <a:r>
              <a:rPr lang="en-US" sz="1800" dirty="0" err="1">
                <a:latin typeface="Patrick Hand" charset="0"/>
              </a:rPr>
              <a:t>phía</a:t>
            </a:r>
            <a:r>
              <a:rPr lang="en-US" sz="1800" dirty="0">
                <a:latin typeface="Patrick Hand" charset="0"/>
              </a:rPr>
              <a:t> </a:t>
            </a:r>
            <a:r>
              <a:rPr lang="en-US" sz="1800" dirty="0" err="1">
                <a:latin typeface="Patrick Hand" charset="0"/>
              </a:rPr>
              <a:t>nam</a:t>
            </a:r>
            <a:r>
              <a:rPr lang="en-US" sz="1800" dirty="0">
                <a:latin typeface="Patrick Hand" charset="0"/>
              </a:rPr>
              <a:t> </a:t>
            </a:r>
            <a:r>
              <a:rPr lang="en-US" sz="1800" dirty="0" err="1">
                <a:latin typeface="Patrick Hand" charset="0"/>
              </a:rPr>
              <a:t>của</a:t>
            </a:r>
            <a:r>
              <a:rPr lang="en-US" sz="1800" dirty="0">
                <a:latin typeface="Patrick Hand" charset="0"/>
              </a:rPr>
              <a:t> </a:t>
            </a:r>
            <a:r>
              <a:rPr lang="en-US" sz="1800" dirty="0" err="1">
                <a:latin typeface="Patrick Hand" charset="0"/>
              </a:rPr>
              <a:t>quân</a:t>
            </a:r>
            <a:r>
              <a:rPr lang="en-US" sz="1800" dirty="0">
                <a:latin typeface="Patrick Hand" charset="0"/>
              </a:rPr>
              <a:t> </a:t>
            </a:r>
            <a:r>
              <a:rPr lang="en-US" sz="1800" dirty="0" err="1">
                <a:latin typeface="Patrick Hand" charset="0"/>
              </a:rPr>
              <a:t>Nhật</a:t>
            </a:r>
            <a:r>
              <a:rPr lang="en-US" sz="1800" dirty="0">
                <a:latin typeface="Patrick Hand" charset="0"/>
              </a:rPr>
              <a:t> Nam (</a:t>
            </a:r>
            <a:r>
              <a:rPr lang="en-US" sz="1800" dirty="0" err="1">
                <a:latin typeface="Patrick Hand" charset="0"/>
              </a:rPr>
              <a:t>Ngày</a:t>
            </a:r>
            <a:r>
              <a:rPr lang="en-US" sz="1800" dirty="0">
                <a:latin typeface="Patrick Hand" charset="0"/>
              </a:rPr>
              <a:t> nay </a:t>
            </a:r>
            <a:r>
              <a:rPr lang="en-US" sz="1800" dirty="0" err="1">
                <a:latin typeface="Patrick Hand" charset="0"/>
              </a:rPr>
              <a:t>là</a:t>
            </a:r>
            <a:r>
              <a:rPr lang="en-US" sz="1800" dirty="0">
                <a:latin typeface="Patrick Hand" charset="0"/>
              </a:rPr>
              <a:t> </a:t>
            </a:r>
            <a:r>
              <a:rPr lang="en-US" sz="1800" dirty="0" err="1">
                <a:latin typeface="Patrick Hand" charset="0"/>
              </a:rPr>
              <a:t>các</a:t>
            </a:r>
            <a:r>
              <a:rPr lang="en-US" sz="1800" dirty="0">
                <a:latin typeface="Patrick Hand" charset="0"/>
              </a:rPr>
              <a:t> </a:t>
            </a:r>
            <a:r>
              <a:rPr lang="en-US" sz="1800" dirty="0" err="1">
                <a:latin typeface="Patrick Hand" charset="0"/>
              </a:rPr>
              <a:t>tỉnh</a:t>
            </a:r>
            <a:r>
              <a:rPr lang="en-US" sz="1800" dirty="0">
                <a:latin typeface="Patrick Hand" charset="0"/>
              </a:rPr>
              <a:t> </a:t>
            </a:r>
            <a:r>
              <a:rPr lang="en-US" sz="1800" dirty="0" err="1">
                <a:latin typeface="Patrick Hand" charset="0"/>
              </a:rPr>
              <a:t>Quảng</a:t>
            </a:r>
            <a:r>
              <a:rPr lang="en-US" sz="1800" dirty="0">
                <a:latin typeface="Patrick Hand" charset="0"/>
              </a:rPr>
              <a:t> Nam, </a:t>
            </a:r>
            <a:r>
              <a:rPr lang="en-US" sz="1800" dirty="0" err="1">
                <a:latin typeface="Patrick Hand" charset="0"/>
              </a:rPr>
              <a:t>Quảng</a:t>
            </a:r>
            <a:r>
              <a:rPr lang="en-US" sz="1800" dirty="0">
                <a:latin typeface="Patrick Hand" charset="0"/>
              </a:rPr>
              <a:t> </a:t>
            </a:r>
            <a:r>
              <a:rPr lang="en-US" sz="1800" dirty="0" err="1">
                <a:latin typeface="Patrick Hand" charset="0"/>
              </a:rPr>
              <a:t>Ngãi</a:t>
            </a:r>
            <a:r>
              <a:rPr lang="en-US" sz="1800" dirty="0">
                <a:latin typeface="Patrick Hand" charset="0"/>
              </a:rPr>
              <a:t>, </a:t>
            </a:r>
            <a:r>
              <a:rPr lang="en-US" sz="1800" dirty="0" err="1">
                <a:latin typeface="Patrick Hand" charset="0"/>
              </a:rPr>
              <a:t>Bình</a:t>
            </a:r>
            <a:r>
              <a:rPr lang="en-US" sz="1800" dirty="0">
                <a:latin typeface="Patrick Hand" charset="0"/>
              </a:rPr>
              <a:t> </a:t>
            </a:r>
            <a:r>
              <a:rPr lang="en-US" sz="1800" dirty="0" err="1">
                <a:latin typeface="Patrick Hand" charset="0"/>
              </a:rPr>
              <a:t>Định</a:t>
            </a:r>
            <a:r>
              <a:rPr lang="en-US" sz="1800" dirty="0">
                <a:latin typeface="Patrick Hand" charset="0"/>
              </a:rPr>
              <a:t>)</a:t>
            </a:r>
            <a:endParaRPr sz="1800" dirty="0">
              <a:latin typeface="Patrick Hand" charset="0"/>
            </a:endParaRPr>
          </a:p>
        </p:txBody>
      </p:sp>
      <p:sp>
        <p:nvSpPr>
          <p:cNvPr id="235" name="TextBox 234"/>
          <p:cNvSpPr txBox="1"/>
          <p:nvPr/>
        </p:nvSpPr>
        <p:spPr>
          <a:xfrm>
            <a:off x="990600" y="1428750"/>
            <a:ext cx="4267200" cy="2400657"/>
          </a:xfrm>
          <a:prstGeom prst="rect">
            <a:avLst/>
          </a:prstGeom>
          <a:noFill/>
          <a:ln>
            <a:solidFill>
              <a:schemeClr val="tx1">
                <a:lumMod val="50000"/>
              </a:schemeClr>
            </a:solidFill>
          </a:ln>
        </p:spPr>
        <p:txBody>
          <a:bodyPr wrap="square" rtlCol="0">
            <a:spAutoFit/>
          </a:bodyPr>
          <a:lstStyle/>
          <a:p>
            <a:r>
              <a:rPr lang="en-US" sz="3000" dirty="0" err="1">
                <a:latin typeface="Patrick Hand" charset="0"/>
              </a:rPr>
              <a:t>Cội</a:t>
            </a:r>
            <a:r>
              <a:rPr lang="en-US" sz="3000" dirty="0">
                <a:latin typeface="Patrick Hand" charset="0"/>
              </a:rPr>
              <a:t> </a:t>
            </a:r>
            <a:r>
              <a:rPr lang="en-US" sz="3000" dirty="0" err="1">
                <a:latin typeface="Patrick Hand" charset="0"/>
              </a:rPr>
              <a:t>nguồn</a:t>
            </a:r>
            <a:r>
              <a:rPr lang="en-US" sz="3000" dirty="0">
                <a:latin typeface="Patrick Hand" charset="0"/>
              </a:rPr>
              <a:t> </a:t>
            </a:r>
            <a:r>
              <a:rPr lang="en-US" sz="3000" dirty="0" err="1">
                <a:latin typeface="Patrick Hand" charset="0"/>
              </a:rPr>
              <a:t>bản</a:t>
            </a:r>
            <a:r>
              <a:rPr lang="en-US" sz="3000" dirty="0">
                <a:latin typeface="Patrick Hand" charset="0"/>
              </a:rPr>
              <a:t> </a:t>
            </a:r>
            <a:r>
              <a:rPr lang="en-US" sz="3000" dirty="0" err="1">
                <a:latin typeface="Patrick Hand" charset="0"/>
              </a:rPr>
              <a:t>địa</a:t>
            </a:r>
            <a:r>
              <a:rPr lang="en-US" sz="3000" dirty="0">
                <a:latin typeface="Patrick Hand" charset="0"/>
              </a:rPr>
              <a:t> </a:t>
            </a:r>
            <a:r>
              <a:rPr lang="en-US" sz="3000" dirty="0" err="1">
                <a:latin typeface="Patrick Hand" charset="0"/>
              </a:rPr>
              <a:t>của</a:t>
            </a:r>
            <a:r>
              <a:rPr lang="en-US" sz="3000" dirty="0">
                <a:latin typeface="Patrick Hand" charset="0"/>
              </a:rPr>
              <a:t> </a:t>
            </a:r>
            <a:r>
              <a:rPr lang="en-US" sz="3000" dirty="0" err="1">
                <a:latin typeface="Patrick Hand" charset="0"/>
              </a:rPr>
              <a:t>cư</a:t>
            </a:r>
            <a:r>
              <a:rPr lang="en-US" sz="3000" dirty="0">
                <a:latin typeface="Patrick Hand" charset="0"/>
              </a:rPr>
              <a:t> </a:t>
            </a:r>
            <a:r>
              <a:rPr lang="en-US" sz="3000" dirty="0" err="1">
                <a:latin typeface="Patrick Hand" charset="0"/>
              </a:rPr>
              <a:t>dân</a:t>
            </a:r>
            <a:r>
              <a:rPr lang="en-US" sz="3000" dirty="0">
                <a:latin typeface="Patrick Hand" charset="0"/>
              </a:rPr>
              <a:t> </a:t>
            </a:r>
            <a:r>
              <a:rPr lang="en-US" sz="3000" dirty="0" err="1">
                <a:latin typeface="Patrick Hand" charset="0"/>
              </a:rPr>
              <a:t>Chăm</a:t>
            </a:r>
            <a:r>
              <a:rPr lang="en-US" sz="3000" dirty="0">
                <a:latin typeface="Patrick Hand" charset="0"/>
              </a:rPr>
              <a:t>-pa </a:t>
            </a:r>
            <a:r>
              <a:rPr lang="en-US" sz="3000" dirty="0" err="1">
                <a:latin typeface="Patrick Hand" charset="0"/>
              </a:rPr>
              <a:t>trên</a:t>
            </a:r>
            <a:r>
              <a:rPr lang="en-US" sz="3000" dirty="0">
                <a:latin typeface="Patrick Hand" charset="0"/>
              </a:rPr>
              <a:t> </a:t>
            </a:r>
            <a:r>
              <a:rPr lang="en-US" sz="3000" dirty="0" err="1">
                <a:latin typeface="Patrick Hand" charset="0"/>
              </a:rPr>
              <a:t>dải</a:t>
            </a:r>
            <a:r>
              <a:rPr lang="en-US" sz="3000" dirty="0">
                <a:latin typeface="Patrick Hand" charset="0"/>
              </a:rPr>
              <a:t> </a:t>
            </a:r>
            <a:r>
              <a:rPr lang="en-US" sz="3000" dirty="0" err="1">
                <a:latin typeface="Patrick Hand" charset="0"/>
              </a:rPr>
              <a:t>đất</a:t>
            </a:r>
            <a:r>
              <a:rPr lang="en-US" sz="3000" dirty="0">
                <a:latin typeface="Patrick Hand" charset="0"/>
              </a:rPr>
              <a:t> </a:t>
            </a:r>
            <a:r>
              <a:rPr lang="en-US" sz="3000" dirty="0" err="1">
                <a:latin typeface="Patrick Hand" charset="0"/>
              </a:rPr>
              <a:t>miền</a:t>
            </a:r>
            <a:r>
              <a:rPr lang="en-US" sz="3000" dirty="0">
                <a:latin typeface="Patrick Hand" charset="0"/>
              </a:rPr>
              <a:t> </a:t>
            </a:r>
            <a:r>
              <a:rPr lang="en-US" sz="3000" dirty="0" err="1">
                <a:latin typeface="Patrick Hand" charset="0"/>
              </a:rPr>
              <a:t>Trung</a:t>
            </a:r>
            <a:r>
              <a:rPr lang="en-US" sz="3000" dirty="0">
                <a:latin typeface="Patrick Hand" charset="0"/>
              </a:rPr>
              <a:t> </a:t>
            </a:r>
            <a:r>
              <a:rPr lang="en-US" sz="3000" dirty="0" err="1">
                <a:latin typeface="Patrick Hand" charset="0"/>
              </a:rPr>
              <a:t>là</a:t>
            </a:r>
            <a:r>
              <a:rPr lang="en-US" sz="3000" dirty="0">
                <a:latin typeface="Patrick Hand" charset="0"/>
              </a:rPr>
              <a:t>: </a:t>
            </a:r>
            <a:r>
              <a:rPr lang="en-US" sz="3000" dirty="0" err="1">
                <a:latin typeface="Patrick Hand" charset="0"/>
              </a:rPr>
              <a:t>Người</a:t>
            </a:r>
            <a:r>
              <a:rPr lang="en-US" sz="3000" dirty="0">
                <a:latin typeface="Patrick Hand" charset="0"/>
              </a:rPr>
              <a:t> Sa </a:t>
            </a:r>
            <a:r>
              <a:rPr lang="en-US" sz="3000" dirty="0" err="1">
                <a:latin typeface="Patrick Hand" charset="0"/>
              </a:rPr>
              <a:t>Huỳnh</a:t>
            </a:r>
            <a:r>
              <a:rPr lang="en-US" sz="3000" dirty="0">
                <a:latin typeface="Patrick Hand" charset="0"/>
              </a:rPr>
              <a:t> </a:t>
            </a:r>
            <a:r>
              <a:rPr lang="en-US" sz="3000" dirty="0" err="1">
                <a:latin typeface="Patrick Hand" charset="0"/>
              </a:rPr>
              <a:t>trên</a:t>
            </a:r>
            <a:r>
              <a:rPr lang="en-US" sz="3000" dirty="0">
                <a:latin typeface="Patrick Hand" charset="0"/>
              </a:rPr>
              <a:t> </a:t>
            </a:r>
            <a:r>
              <a:rPr lang="en-US" sz="3000" dirty="0" err="1">
                <a:latin typeface="Patrick Hand" charset="0"/>
              </a:rPr>
              <a:t>nền</a:t>
            </a:r>
            <a:r>
              <a:rPr lang="en-US" sz="3000" dirty="0">
                <a:latin typeface="Patrick Hand" charset="0"/>
              </a:rPr>
              <a:t> </a:t>
            </a:r>
            <a:r>
              <a:rPr lang="en-US" sz="3000" dirty="0" err="1">
                <a:latin typeface="Patrick Hand" charset="0"/>
              </a:rPr>
              <a:t>văn</a:t>
            </a:r>
            <a:r>
              <a:rPr lang="en-US" sz="3000" dirty="0">
                <a:latin typeface="Patrick Hand" charset="0"/>
              </a:rPr>
              <a:t> </a:t>
            </a:r>
            <a:r>
              <a:rPr lang="en-US" sz="3000" dirty="0" err="1">
                <a:latin typeface="Patrick Hand" charset="0"/>
              </a:rPr>
              <a:t>hóa</a:t>
            </a:r>
            <a:r>
              <a:rPr lang="en-US" sz="3000" dirty="0">
                <a:latin typeface="Patrick Hand" charset="0"/>
              </a:rPr>
              <a:t> Sa </a:t>
            </a:r>
            <a:r>
              <a:rPr lang="en-US" sz="3000" dirty="0" err="1">
                <a:latin typeface="Patrick Hand" charset="0"/>
              </a:rPr>
              <a:t>Huỳnh</a:t>
            </a:r>
            <a:r>
              <a:rPr lang="en-US" sz="3000" dirty="0">
                <a:latin typeface="Patrick Hand" charset="0"/>
              </a:rPr>
              <a:t> </a:t>
            </a:r>
            <a:r>
              <a:rPr lang="en-US" sz="3000" dirty="0" err="1">
                <a:latin typeface="Patrick Hand" charset="0"/>
              </a:rPr>
              <a:t>thuộc</a:t>
            </a:r>
            <a:r>
              <a:rPr lang="en-US" sz="3000" dirty="0">
                <a:latin typeface="Patrick Hand" charset="0"/>
              </a:rPr>
              <a:t> </a:t>
            </a:r>
            <a:r>
              <a:rPr lang="en-US" sz="3000" dirty="0" err="1">
                <a:latin typeface="Patrick Hand" charset="0"/>
              </a:rPr>
              <a:t>thời</a:t>
            </a:r>
            <a:r>
              <a:rPr lang="en-US" sz="3000" dirty="0">
                <a:latin typeface="Patrick Hand" charset="0"/>
              </a:rPr>
              <a:t> </a:t>
            </a:r>
            <a:r>
              <a:rPr lang="en-US" sz="3000" dirty="0" err="1">
                <a:latin typeface="Patrick Hand" charset="0"/>
              </a:rPr>
              <a:t>đại</a:t>
            </a:r>
            <a:r>
              <a:rPr lang="en-US" sz="3000" dirty="0">
                <a:latin typeface="Patrick Hand" charset="0"/>
              </a:rPr>
              <a:t> </a:t>
            </a:r>
            <a:r>
              <a:rPr lang="en-US" sz="3000" dirty="0" err="1">
                <a:latin typeface="Patrick Hand" charset="0"/>
              </a:rPr>
              <a:t>đồ</a:t>
            </a:r>
            <a:r>
              <a:rPr lang="en-US" sz="3000" dirty="0">
                <a:latin typeface="Patrick Hand" charset="0"/>
              </a:rPr>
              <a:t> </a:t>
            </a:r>
            <a:r>
              <a:rPr lang="en-US" sz="3000" dirty="0" err="1">
                <a:latin typeface="Patrick Hand" charset="0"/>
              </a:rPr>
              <a:t>sắt</a:t>
            </a:r>
            <a:endParaRPr lang="en-US" sz="3000" dirty="0">
              <a:latin typeface="Patrick Hand"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999"/>
                                        </p:tgtEl>
                                        <p:attrNameLst>
                                          <p:attrName>style.visibility</p:attrName>
                                        </p:attrNameLst>
                                      </p:cBhvr>
                                      <p:to>
                                        <p:strVal val="visible"/>
                                      </p:to>
                                    </p:set>
                                    <p:anim calcmode="lin" valueType="num">
                                      <p:cBhvr>
                                        <p:cTn id="7" dur="500" fill="hold"/>
                                        <p:tgtEl>
                                          <p:spTgt spid="3999"/>
                                        </p:tgtEl>
                                        <p:attrNameLst>
                                          <p:attrName>ppt_w</p:attrName>
                                        </p:attrNameLst>
                                      </p:cBhvr>
                                      <p:tavLst>
                                        <p:tav tm="0">
                                          <p:val>
                                            <p:fltVal val="0"/>
                                          </p:val>
                                        </p:tav>
                                        <p:tav tm="100000">
                                          <p:val>
                                            <p:strVal val="#ppt_w"/>
                                          </p:val>
                                        </p:tav>
                                      </p:tavLst>
                                    </p:anim>
                                    <p:anim calcmode="lin" valueType="num">
                                      <p:cBhvr>
                                        <p:cTn id="8" dur="500" fill="hold"/>
                                        <p:tgtEl>
                                          <p:spTgt spid="3999"/>
                                        </p:tgtEl>
                                        <p:attrNameLst>
                                          <p:attrName>ppt_h</p:attrName>
                                        </p:attrNameLst>
                                      </p:cBhvr>
                                      <p:tavLst>
                                        <p:tav tm="0">
                                          <p:val>
                                            <p:fltVal val="0"/>
                                          </p:val>
                                        </p:tav>
                                        <p:tav tm="100000">
                                          <p:val>
                                            <p:strVal val="#ppt_h"/>
                                          </p:val>
                                        </p:tav>
                                      </p:tavLst>
                                    </p:anim>
                                    <p:animEffect transition="in" filter="fade">
                                      <p:cBhvr>
                                        <p:cTn id="9" dur="500"/>
                                        <p:tgtEl>
                                          <p:spTgt spid="399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000">
                                            <p:bg/>
                                          </p:spTgt>
                                        </p:tgtEl>
                                        <p:attrNameLst>
                                          <p:attrName>style.visibility</p:attrName>
                                        </p:attrNameLst>
                                      </p:cBhvr>
                                      <p:to>
                                        <p:strVal val="visible"/>
                                      </p:to>
                                    </p:set>
                                    <p:anim calcmode="lin" valueType="num">
                                      <p:cBhvr>
                                        <p:cTn id="14" dur="500" fill="hold"/>
                                        <p:tgtEl>
                                          <p:spTgt spid="4000">
                                            <p:bg/>
                                          </p:spTgt>
                                        </p:tgtEl>
                                        <p:attrNameLst>
                                          <p:attrName>ppt_w</p:attrName>
                                        </p:attrNameLst>
                                      </p:cBhvr>
                                      <p:tavLst>
                                        <p:tav tm="0">
                                          <p:val>
                                            <p:fltVal val="0"/>
                                          </p:val>
                                        </p:tav>
                                        <p:tav tm="100000">
                                          <p:val>
                                            <p:strVal val="#ppt_w"/>
                                          </p:val>
                                        </p:tav>
                                      </p:tavLst>
                                    </p:anim>
                                    <p:anim calcmode="lin" valueType="num">
                                      <p:cBhvr>
                                        <p:cTn id="15" dur="500" fill="hold"/>
                                        <p:tgtEl>
                                          <p:spTgt spid="4000">
                                            <p:bg/>
                                          </p:spTgt>
                                        </p:tgtEl>
                                        <p:attrNameLst>
                                          <p:attrName>ppt_h</p:attrName>
                                        </p:attrNameLst>
                                      </p:cBhvr>
                                      <p:tavLst>
                                        <p:tav tm="0">
                                          <p:val>
                                            <p:fltVal val="0"/>
                                          </p:val>
                                        </p:tav>
                                        <p:tav tm="100000">
                                          <p:val>
                                            <p:strVal val="#ppt_h"/>
                                          </p:val>
                                        </p:tav>
                                      </p:tavLst>
                                    </p:anim>
                                    <p:animEffect transition="in" filter="fade">
                                      <p:cBhvr>
                                        <p:cTn id="16" dur="500"/>
                                        <p:tgtEl>
                                          <p:spTgt spid="4000">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000">
                                            <p:txEl>
                                              <p:pRg st="0" end="0"/>
                                            </p:txEl>
                                          </p:spTgt>
                                        </p:tgtEl>
                                        <p:attrNameLst>
                                          <p:attrName>style.visibility</p:attrName>
                                        </p:attrNameLst>
                                      </p:cBhvr>
                                      <p:to>
                                        <p:strVal val="visible"/>
                                      </p:to>
                                    </p:set>
                                    <p:anim calcmode="lin" valueType="num">
                                      <p:cBhvr>
                                        <p:cTn id="21" dur="500" fill="hold"/>
                                        <p:tgtEl>
                                          <p:spTgt spid="4000">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000">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400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000">
                                            <p:txEl>
                                              <p:pRg st="1" end="1"/>
                                            </p:txEl>
                                          </p:spTgt>
                                        </p:tgtEl>
                                        <p:attrNameLst>
                                          <p:attrName>style.visibility</p:attrName>
                                        </p:attrNameLst>
                                      </p:cBhvr>
                                      <p:to>
                                        <p:strVal val="visible"/>
                                      </p:to>
                                    </p:set>
                                    <p:anim calcmode="lin" valueType="num">
                                      <p:cBhvr>
                                        <p:cTn id="28" dur="500" fill="hold"/>
                                        <p:tgtEl>
                                          <p:spTgt spid="4000">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4000">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400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grpId="0" nodeType="clickEffect">
                                  <p:stCondLst>
                                    <p:cond delay="0"/>
                                  </p:stCondLst>
                                  <p:childTnLst>
                                    <p:set>
                                      <p:cBhvr>
                                        <p:cTn id="34" dur="1" fill="hold">
                                          <p:stCondLst>
                                            <p:cond delay="0"/>
                                          </p:stCondLst>
                                        </p:cTn>
                                        <p:tgtEl>
                                          <p:spTgt spid="235"/>
                                        </p:tgtEl>
                                        <p:attrNameLst>
                                          <p:attrName>style.visibility</p:attrName>
                                        </p:attrNameLst>
                                      </p:cBhvr>
                                      <p:to>
                                        <p:strVal val="visible"/>
                                      </p:to>
                                    </p:set>
                                    <p:animEffect transition="in" filter="plus(in)">
                                      <p:cBhvr>
                                        <p:cTn id="35" dur="20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9" grpId="0" animBg="1"/>
      <p:bldP spid="4000" grpId="0" build="p" animBg="1"/>
      <p:bldP spid="2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18"/>
        <p:cNvGrpSpPr/>
        <p:nvPr/>
      </p:nvGrpSpPr>
      <p:grpSpPr>
        <a:xfrm>
          <a:off x="0" y="0"/>
          <a:ext cx="0" cy="0"/>
          <a:chOff x="0" y="0"/>
          <a:chExt cx="0" cy="0"/>
        </a:xfrm>
      </p:grpSpPr>
      <p:grpSp>
        <p:nvGrpSpPr>
          <p:cNvPr id="293" name="Google Shape;4367;p54"/>
          <p:cNvGrpSpPr/>
          <p:nvPr/>
        </p:nvGrpSpPr>
        <p:grpSpPr>
          <a:xfrm>
            <a:off x="533400" y="3427850"/>
            <a:ext cx="727800" cy="1201300"/>
            <a:chOff x="720000" y="2515605"/>
            <a:chExt cx="1301468" cy="2095645"/>
          </a:xfrm>
        </p:grpSpPr>
        <p:sp>
          <p:nvSpPr>
            <p:cNvPr id="294" name="Google Shape;4368;p54"/>
            <p:cNvSpPr/>
            <p:nvPr/>
          </p:nvSpPr>
          <p:spPr>
            <a:xfrm>
              <a:off x="1305989" y="3823348"/>
              <a:ext cx="259863" cy="702490"/>
            </a:xfrm>
            <a:custGeom>
              <a:avLst/>
              <a:gdLst/>
              <a:ahLst/>
              <a:cxnLst/>
              <a:rect l="l" t="t" r="r" b="b"/>
              <a:pathLst>
                <a:path w="4722" h="12765" extrusionOk="0">
                  <a:moveTo>
                    <a:pt x="3286" y="1"/>
                  </a:moveTo>
                  <a:lnTo>
                    <a:pt x="0" y="12765"/>
                  </a:lnTo>
                  <a:lnTo>
                    <a:pt x="596" y="12765"/>
                  </a:lnTo>
                  <a:lnTo>
                    <a:pt x="4721" y="1"/>
                  </a:lnTo>
                  <a:close/>
                </a:path>
              </a:pathLst>
            </a:custGeom>
            <a:solidFill>
              <a:srgbClr val="FE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369;p54"/>
            <p:cNvSpPr/>
            <p:nvPr/>
          </p:nvSpPr>
          <p:spPr>
            <a:xfrm>
              <a:off x="1526285" y="3823348"/>
              <a:ext cx="259863" cy="702490"/>
            </a:xfrm>
            <a:custGeom>
              <a:avLst/>
              <a:gdLst/>
              <a:ahLst/>
              <a:cxnLst/>
              <a:rect l="l" t="t" r="r" b="b"/>
              <a:pathLst>
                <a:path w="4722" h="12765" extrusionOk="0">
                  <a:moveTo>
                    <a:pt x="1" y="1"/>
                  </a:moveTo>
                  <a:lnTo>
                    <a:pt x="4126" y="12765"/>
                  </a:lnTo>
                  <a:lnTo>
                    <a:pt x="4722" y="12765"/>
                  </a:lnTo>
                  <a:lnTo>
                    <a:pt x="1436" y="1"/>
                  </a:lnTo>
                  <a:close/>
                </a:path>
              </a:pathLst>
            </a:custGeom>
            <a:solidFill>
              <a:srgbClr val="FE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370;p54"/>
            <p:cNvSpPr/>
            <p:nvPr/>
          </p:nvSpPr>
          <p:spPr>
            <a:xfrm>
              <a:off x="1131480" y="3846241"/>
              <a:ext cx="261404" cy="704471"/>
            </a:xfrm>
            <a:custGeom>
              <a:avLst/>
              <a:gdLst/>
              <a:ahLst/>
              <a:cxnLst/>
              <a:rect l="l" t="t" r="r" b="b"/>
              <a:pathLst>
                <a:path w="4750" h="12801" extrusionOk="0">
                  <a:moveTo>
                    <a:pt x="3286" y="1"/>
                  </a:moveTo>
                  <a:lnTo>
                    <a:pt x="0" y="12801"/>
                  </a:lnTo>
                  <a:lnTo>
                    <a:pt x="596" y="12801"/>
                  </a:lnTo>
                  <a:lnTo>
                    <a:pt x="4750" y="1"/>
                  </a:ln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371;p54"/>
            <p:cNvSpPr/>
            <p:nvPr/>
          </p:nvSpPr>
          <p:spPr>
            <a:xfrm>
              <a:off x="1351776" y="3846241"/>
              <a:ext cx="261845" cy="704471"/>
            </a:xfrm>
            <a:custGeom>
              <a:avLst/>
              <a:gdLst/>
              <a:ahLst/>
              <a:cxnLst/>
              <a:rect l="l" t="t" r="r" b="b"/>
              <a:pathLst>
                <a:path w="4758" h="12801" extrusionOk="0">
                  <a:moveTo>
                    <a:pt x="1" y="1"/>
                  </a:moveTo>
                  <a:lnTo>
                    <a:pt x="4155" y="12801"/>
                  </a:lnTo>
                  <a:lnTo>
                    <a:pt x="4757" y="12801"/>
                  </a:lnTo>
                  <a:lnTo>
                    <a:pt x="1464" y="1"/>
                  </a:ln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372;p54"/>
            <p:cNvSpPr/>
            <p:nvPr/>
          </p:nvSpPr>
          <p:spPr>
            <a:xfrm>
              <a:off x="999952" y="3203844"/>
              <a:ext cx="890041" cy="840401"/>
            </a:xfrm>
            <a:custGeom>
              <a:avLst/>
              <a:gdLst/>
              <a:ahLst/>
              <a:cxnLst/>
              <a:rect l="l" t="t" r="r" b="b"/>
              <a:pathLst>
                <a:path w="16173" h="15271" extrusionOk="0">
                  <a:moveTo>
                    <a:pt x="5031" y="0"/>
                  </a:moveTo>
                  <a:cubicBezTo>
                    <a:pt x="4824" y="0"/>
                    <a:pt x="4611" y="17"/>
                    <a:pt x="4392" y="51"/>
                  </a:cubicBezTo>
                  <a:cubicBezTo>
                    <a:pt x="2806" y="259"/>
                    <a:pt x="1522" y="1005"/>
                    <a:pt x="898" y="2411"/>
                  </a:cubicBezTo>
                  <a:cubicBezTo>
                    <a:pt x="862" y="2497"/>
                    <a:pt x="804" y="2619"/>
                    <a:pt x="776" y="2705"/>
                  </a:cubicBezTo>
                  <a:cubicBezTo>
                    <a:pt x="116" y="4678"/>
                    <a:pt x="1" y="6623"/>
                    <a:pt x="324" y="8660"/>
                  </a:cubicBezTo>
                  <a:cubicBezTo>
                    <a:pt x="596" y="10303"/>
                    <a:pt x="1106" y="11975"/>
                    <a:pt x="2239" y="13173"/>
                  </a:cubicBezTo>
                  <a:cubicBezTo>
                    <a:pt x="3373" y="14336"/>
                    <a:pt x="5109" y="15082"/>
                    <a:pt x="6724" y="15175"/>
                  </a:cubicBezTo>
                  <a:cubicBezTo>
                    <a:pt x="7596" y="15226"/>
                    <a:pt x="8479" y="15271"/>
                    <a:pt x="9360" y="15271"/>
                  </a:cubicBezTo>
                  <a:cubicBezTo>
                    <a:pt x="10595" y="15271"/>
                    <a:pt x="11829" y="15183"/>
                    <a:pt x="13030" y="14903"/>
                  </a:cubicBezTo>
                  <a:cubicBezTo>
                    <a:pt x="13776" y="14723"/>
                    <a:pt x="14558" y="14458"/>
                    <a:pt x="15154" y="13977"/>
                  </a:cubicBezTo>
                  <a:cubicBezTo>
                    <a:pt x="15749" y="13468"/>
                    <a:pt x="16173" y="12693"/>
                    <a:pt x="16080" y="11918"/>
                  </a:cubicBezTo>
                  <a:cubicBezTo>
                    <a:pt x="15900" y="10483"/>
                    <a:pt x="14315" y="9586"/>
                    <a:pt x="13274" y="8869"/>
                  </a:cubicBezTo>
                  <a:cubicBezTo>
                    <a:pt x="12105" y="8029"/>
                    <a:pt x="10878" y="7190"/>
                    <a:pt x="10074" y="5999"/>
                  </a:cubicBezTo>
                  <a:cubicBezTo>
                    <a:pt x="9414" y="4951"/>
                    <a:pt x="9113" y="3696"/>
                    <a:pt x="8611" y="2562"/>
                  </a:cubicBezTo>
                  <a:cubicBezTo>
                    <a:pt x="7891" y="1021"/>
                    <a:pt x="6658" y="0"/>
                    <a:pt x="5031" y="0"/>
                  </a:cubicBez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373;p54"/>
            <p:cNvSpPr/>
            <p:nvPr/>
          </p:nvSpPr>
          <p:spPr>
            <a:xfrm>
              <a:off x="1111723" y="2515605"/>
              <a:ext cx="544547" cy="480874"/>
            </a:xfrm>
            <a:custGeom>
              <a:avLst/>
              <a:gdLst/>
              <a:ahLst/>
              <a:cxnLst/>
              <a:rect l="l" t="t" r="r" b="b"/>
              <a:pathLst>
                <a:path w="9895" h="8738" extrusionOk="0">
                  <a:moveTo>
                    <a:pt x="6515" y="1"/>
                  </a:moveTo>
                  <a:cubicBezTo>
                    <a:pt x="5919" y="1"/>
                    <a:pt x="5288" y="30"/>
                    <a:pt x="4721" y="180"/>
                  </a:cubicBezTo>
                  <a:cubicBezTo>
                    <a:pt x="4126" y="360"/>
                    <a:pt x="3530" y="683"/>
                    <a:pt x="3200" y="1192"/>
                  </a:cubicBezTo>
                  <a:cubicBezTo>
                    <a:pt x="3179" y="1240"/>
                    <a:pt x="3138" y="1268"/>
                    <a:pt x="3096" y="1268"/>
                  </a:cubicBezTo>
                  <a:cubicBezTo>
                    <a:pt x="3080" y="1268"/>
                    <a:pt x="3065" y="1264"/>
                    <a:pt x="3050" y="1256"/>
                  </a:cubicBezTo>
                  <a:cubicBezTo>
                    <a:pt x="2955" y="1222"/>
                    <a:pt x="2775" y="1214"/>
                    <a:pt x="2619" y="1214"/>
                  </a:cubicBezTo>
                  <a:cubicBezTo>
                    <a:pt x="2480" y="1214"/>
                    <a:pt x="2359" y="1221"/>
                    <a:pt x="2332" y="1221"/>
                  </a:cubicBezTo>
                  <a:cubicBezTo>
                    <a:pt x="1945" y="1285"/>
                    <a:pt x="1586" y="1436"/>
                    <a:pt x="1285" y="1644"/>
                  </a:cubicBezTo>
                  <a:lnTo>
                    <a:pt x="1256" y="1673"/>
                  </a:lnTo>
                  <a:cubicBezTo>
                    <a:pt x="538" y="2239"/>
                    <a:pt x="596" y="3165"/>
                    <a:pt x="58" y="3796"/>
                  </a:cubicBezTo>
                  <a:cubicBezTo>
                    <a:pt x="0" y="3882"/>
                    <a:pt x="58" y="4033"/>
                    <a:pt x="180" y="4033"/>
                  </a:cubicBezTo>
                  <a:cubicBezTo>
                    <a:pt x="330" y="4033"/>
                    <a:pt x="481" y="4004"/>
                    <a:pt x="596" y="3947"/>
                  </a:cubicBezTo>
                  <a:cubicBezTo>
                    <a:pt x="614" y="3942"/>
                    <a:pt x="632" y="3939"/>
                    <a:pt x="648" y="3939"/>
                  </a:cubicBezTo>
                  <a:cubicBezTo>
                    <a:pt x="741" y="3939"/>
                    <a:pt x="800" y="4017"/>
                    <a:pt x="775" y="4091"/>
                  </a:cubicBezTo>
                  <a:cubicBezTo>
                    <a:pt x="746" y="4363"/>
                    <a:pt x="775" y="4751"/>
                    <a:pt x="775" y="4901"/>
                  </a:cubicBezTo>
                  <a:cubicBezTo>
                    <a:pt x="840" y="5317"/>
                    <a:pt x="983" y="5705"/>
                    <a:pt x="1256" y="6035"/>
                  </a:cubicBezTo>
                  <a:cubicBezTo>
                    <a:pt x="1493" y="6365"/>
                    <a:pt x="1737" y="6602"/>
                    <a:pt x="1880" y="7025"/>
                  </a:cubicBezTo>
                  <a:cubicBezTo>
                    <a:pt x="2031" y="7384"/>
                    <a:pt x="2095" y="7771"/>
                    <a:pt x="2031" y="8159"/>
                  </a:cubicBezTo>
                  <a:cubicBezTo>
                    <a:pt x="2031" y="8252"/>
                    <a:pt x="2095" y="8309"/>
                    <a:pt x="2153" y="8309"/>
                  </a:cubicBezTo>
                  <a:cubicBezTo>
                    <a:pt x="2193" y="8317"/>
                    <a:pt x="2233" y="8321"/>
                    <a:pt x="2273" y="8321"/>
                  </a:cubicBezTo>
                  <a:cubicBezTo>
                    <a:pt x="2382" y="8321"/>
                    <a:pt x="2485" y="8294"/>
                    <a:pt x="2569" y="8252"/>
                  </a:cubicBezTo>
                  <a:cubicBezTo>
                    <a:pt x="2587" y="8248"/>
                    <a:pt x="2604" y="8246"/>
                    <a:pt x="2621" y="8246"/>
                  </a:cubicBezTo>
                  <a:cubicBezTo>
                    <a:pt x="2740" y="8246"/>
                    <a:pt x="2805" y="8353"/>
                    <a:pt x="2748" y="8460"/>
                  </a:cubicBezTo>
                  <a:cubicBezTo>
                    <a:pt x="2691" y="8546"/>
                    <a:pt x="2720" y="8639"/>
                    <a:pt x="2813" y="8668"/>
                  </a:cubicBezTo>
                  <a:cubicBezTo>
                    <a:pt x="2954" y="8715"/>
                    <a:pt x="3100" y="8737"/>
                    <a:pt x="3247" y="8737"/>
                  </a:cubicBezTo>
                  <a:cubicBezTo>
                    <a:pt x="3661" y="8737"/>
                    <a:pt x="4076" y="8559"/>
                    <a:pt x="4363" y="8252"/>
                  </a:cubicBezTo>
                  <a:cubicBezTo>
                    <a:pt x="4664" y="7893"/>
                    <a:pt x="4786" y="7355"/>
                    <a:pt x="5145" y="7082"/>
                  </a:cubicBezTo>
                  <a:cubicBezTo>
                    <a:pt x="5458" y="6850"/>
                    <a:pt x="5930" y="6684"/>
                    <a:pt x="6341" y="6684"/>
                  </a:cubicBezTo>
                  <a:cubicBezTo>
                    <a:pt x="6401" y="6684"/>
                    <a:pt x="6459" y="6688"/>
                    <a:pt x="6515" y="6695"/>
                  </a:cubicBezTo>
                  <a:cubicBezTo>
                    <a:pt x="6845" y="6752"/>
                    <a:pt x="7146" y="6932"/>
                    <a:pt x="7441" y="7054"/>
                  </a:cubicBezTo>
                  <a:cubicBezTo>
                    <a:pt x="7773" y="7182"/>
                    <a:pt x="8120" y="7242"/>
                    <a:pt x="8463" y="7242"/>
                  </a:cubicBezTo>
                  <a:cubicBezTo>
                    <a:pt x="8675" y="7242"/>
                    <a:pt x="8885" y="7220"/>
                    <a:pt x="9091" y="7176"/>
                  </a:cubicBezTo>
                  <a:cubicBezTo>
                    <a:pt x="9177" y="7176"/>
                    <a:pt x="9206" y="7082"/>
                    <a:pt x="9206" y="7025"/>
                  </a:cubicBezTo>
                  <a:cubicBezTo>
                    <a:pt x="9177" y="6903"/>
                    <a:pt x="9148" y="6752"/>
                    <a:pt x="9119" y="6638"/>
                  </a:cubicBezTo>
                  <a:cubicBezTo>
                    <a:pt x="9119" y="6557"/>
                    <a:pt x="9184" y="6481"/>
                    <a:pt x="9262" y="6481"/>
                  </a:cubicBezTo>
                  <a:cubicBezTo>
                    <a:pt x="9274" y="6481"/>
                    <a:pt x="9286" y="6483"/>
                    <a:pt x="9299" y="6487"/>
                  </a:cubicBezTo>
                  <a:cubicBezTo>
                    <a:pt x="9409" y="6529"/>
                    <a:pt x="9516" y="6556"/>
                    <a:pt x="9635" y="6556"/>
                  </a:cubicBezTo>
                  <a:cubicBezTo>
                    <a:pt x="9679" y="6556"/>
                    <a:pt x="9724" y="6552"/>
                    <a:pt x="9772" y="6544"/>
                  </a:cubicBezTo>
                  <a:cubicBezTo>
                    <a:pt x="9837" y="6544"/>
                    <a:pt x="9894" y="6487"/>
                    <a:pt x="9894" y="6422"/>
                  </a:cubicBezTo>
                  <a:cubicBezTo>
                    <a:pt x="9894" y="5590"/>
                    <a:pt x="9894" y="4722"/>
                    <a:pt x="9715" y="3911"/>
                  </a:cubicBezTo>
                  <a:cubicBezTo>
                    <a:pt x="9449" y="2778"/>
                    <a:pt x="8997" y="1795"/>
                    <a:pt x="7979" y="1163"/>
                  </a:cubicBezTo>
                  <a:cubicBezTo>
                    <a:pt x="7656" y="955"/>
                    <a:pt x="7053" y="654"/>
                    <a:pt x="6544" y="596"/>
                  </a:cubicBezTo>
                  <a:cubicBezTo>
                    <a:pt x="6429" y="596"/>
                    <a:pt x="6364" y="446"/>
                    <a:pt x="6458" y="388"/>
                  </a:cubicBezTo>
                  <a:cubicBezTo>
                    <a:pt x="6515" y="324"/>
                    <a:pt x="6580" y="266"/>
                    <a:pt x="6608" y="209"/>
                  </a:cubicBezTo>
                  <a:cubicBezTo>
                    <a:pt x="6694" y="116"/>
                    <a:pt x="6608" y="1"/>
                    <a:pt x="6515" y="1"/>
                  </a:cubicBezTo>
                  <a:close/>
                </a:path>
              </a:pathLst>
            </a:custGeom>
            <a:solidFill>
              <a:srgbClr val="5E4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374;p54"/>
            <p:cNvSpPr/>
            <p:nvPr/>
          </p:nvSpPr>
          <p:spPr>
            <a:xfrm>
              <a:off x="1452045" y="4512742"/>
              <a:ext cx="268559" cy="98508"/>
            </a:xfrm>
            <a:custGeom>
              <a:avLst/>
              <a:gdLst/>
              <a:ahLst/>
              <a:cxnLst/>
              <a:rect l="l" t="t" r="r" b="b"/>
              <a:pathLst>
                <a:path w="4880" h="1790" extrusionOk="0">
                  <a:moveTo>
                    <a:pt x="2935" y="1"/>
                  </a:moveTo>
                  <a:cubicBezTo>
                    <a:pt x="2663" y="30"/>
                    <a:pt x="2369" y="123"/>
                    <a:pt x="2096" y="266"/>
                  </a:cubicBezTo>
                  <a:cubicBezTo>
                    <a:pt x="2189" y="388"/>
                    <a:pt x="2275" y="510"/>
                    <a:pt x="2333" y="596"/>
                  </a:cubicBezTo>
                  <a:cubicBezTo>
                    <a:pt x="1615" y="446"/>
                    <a:pt x="898" y="302"/>
                    <a:pt x="180" y="180"/>
                  </a:cubicBezTo>
                  <a:cubicBezTo>
                    <a:pt x="94" y="539"/>
                    <a:pt x="1" y="840"/>
                    <a:pt x="1" y="898"/>
                  </a:cubicBezTo>
                  <a:cubicBezTo>
                    <a:pt x="37" y="1407"/>
                    <a:pt x="1020" y="1343"/>
                    <a:pt x="1379" y="1378"/>
                  </a:cubicBezTo>
                  <a:cubicBezTo>
                    <a:pt x="1917" y="1465"/>
                    <a:pt x="2455" y="1644"/>
                    <a:pt x="3022" y="1737"/>
                  </a:cubicBezTo>
                  <a:cubicBezTo>
                    <a:pt x="3202" y="1770"/>
                    <a:pt x="3409" y="1790"/>
                    <a:pt x="3618" y="1790"/>
                  </a:cubicBezTo>
                  <a:cubicBezTo>
                    <a:pt x="3964" y="1790"/>
                    <a:pt x="4319" y="1734"/>
                    <a:pt x="4578" y="1586"/>
                  </a:cubicBezTo>
                  <a:cubicBezTo>
                    <a:pt x="4880" y="1465"/>
                    <a:pt x="4787" y="1134"/>
                    <a:pt x="4607" y="926"/>
                  </a:cubicBezTo>
                  <a:cubicBezTo>
                    <a:pt x="4399" y="718"/>
                    <a:pt x="3445" y="302"/>
                    <a:pt x="2935" y="1"/>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375;p54"/>
            <p:cNvSpPr/>
            <p:nvPr/>
          </p:nvSpPr>
          <p:spPr>
            <a:xfrm>
              <a:off x="1461951" y="4349680"/>
              <a:ext cx="151670" cy="195916"/>
            </a:xfrm>
            <a:custGeom>
              <a:avLst/>
              <a:gdLst/>
              <a:ahLst/>
              <a:cxnLst/>
              <a:rect l="l" t="t" r="r" b="b"/>
              <a:pathLst>
                <a:path w="2756" h="3560" extrusionOk="0">
                  <a:moveTo>
                    <a:pt x="811" y="1"/>
                  </a:moveTo>
                  <a:cubicBezTo>
                    <a:pt x="718" y="359"/>
                    <a:pt x="632" y="718"/>
                    <a:pt x="510" y="1141"/>
                  </a:cubicBezTo>
                  <a:cubicBezTo>
                    <a:pt x="452" y="1472"/>
                    <a:pt x="180" y="2454"/>
                    <a:pt x="0" y="3143"/>
                  </a:cubicBezTo>
                  <a:cubicBezTo>
                    <a:pt x="718" y="3265"/>
                    <a:pt x="1435" y="3409"/>
                    <a:pt x="2153" y="3559"/>
                  </a:cubicBezTo>
                  <a:cubicBezTo>
                    <a:pt x="2095" y="3473"/>
                    <a:pt x="2009" y="3351"/>
                    <a:pt x="1916" y="3229"/>
                  </a:cubicBezTo>
                  <a:cubicBezTo>
                    <a:pt x="2189" y="3086"/>
                    <a:pt x="2483" y="2993"/>
                    <a:pt x="2755" y="2964"/>
                  </a:cubicBezTo>
                  <a:cubicBezTo>
                    <a:pt x="2691" y="2906"/>
                    <a:pt x="2662" y="2871"/>
                    <a:pt x="2605" y="2842"/>
                  </a:cubicBezTo>
                  <a:cubicBezTo>
                    <a:pt x="2303" y="2605"/>
                    <a:pt x="2095" y="2397"/>
                    <a:pt x="2038" y="2246"/>
                  </a:cubicBezTo>
                  <a:cubicBezTo>
                    <a:pt x="1973" y="2096"/>
                    <a:pt x="2189" y="1529"/>
                    <a:pt x="2303" y="1199"/>
                  </a:cubicBezTo>
                  <a:cubicBezTo>
                    <a:pt x="2332" y="1113"/>
                    <a:pt x="2425" y="933"/>
                    <a:pt x="2512" y="689"/>
                  </a:cubicBezTo>
                  <a:lnTo>
                    <a:pt x="811" y="1"/>
                  </a:lnTo>
                  <a:close/>
                </a:path>
              </a:pathLst>
            </a:custGeom>
            <a:solidFill>
              <a:srgbClr val="F2B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376;p54"/>
            <p:cNvSpPr/>
            <p:nvPr/>
          </p:nvSpPr>
          <p:spPr>
            <a:xfrm>
              <a:off x="1758083" y="4336638"/>
              <a:ext cx="157998" cy="176159"/>
            </a:xfrm>
            <a:custGeom>
              <a:avLst/>
              <a:gdLst/>
              <a:ahLst/>
              <a:cxnLst/>
              <a:rect l="l" t="t" r="r" b="b"/>
              <a:pathLst>
                <a:path w="2871" h="3201" extrusionOk="0">
                  <a:moveTo>
                    <a:pt x="0" y="1"/>
                  </a:moveTo>
                  <a:cubicBezTo>
                    <a:pt x="36" y="360"/>
                    <a:pt x="94" y="747"/>
                    <a:pt x="122" y="1170"/>
                  </a:cubicBezTo>
                  <a:cubicBezTo>
                    <a:pt x="151" y="1493"/>
                    <a:pt x="94" y="2182"/>
                    <a:pt x="0" y="2749"/>
                  </a:cubicBezTo>
                  <a:cubicBezTo>
                    <a:pt x="754" y="2900"/>
                    <a:pt x="1500" y="3050"/>
                    <a:pt x="2246" y="3201"/>
                  </a:cubicBezTo>
                  <a:cubicBezTo>
                    <a:pt x="2189" y="3079"/>
                    <a:pt x="2095" y="2993"/>
                    <a:pt x="2009" y="2871"/>
                  </a:cubicBezTo>
                  <a:cubicBezTo>
                    <a:pt x="2275" y="2720"/>
                    <a:pt x="2576" y="2634"/>
                    <a:pt x="2870" y="2569"/>
                  </a:cubicBezTo>
                  <a:cubicBezTo>
                    <a:pt x="2813" y="2541"/>
                    <a:pt x="2756" y="2512"/>
                    <a:pt x="2691" y="2455"/>
                  </a:cubicBezTo>
                  <a:cubicBezTo>
                    <a:pt x="2397" y="2211"/>
                    <a:pt x="2095" y="2031"/>
                    <a:pt x="1973" y="1644"/>
                  </a:cubicBezTo>
                  <a:cubicBezTo>
                    <a:pt x="1859" y="1314"/>
                    <a:pt x="1830" y="955"/>
                    <a:pt x="1830" y="596"/>
                  </a:cubicBezTo>
                  <a:lnTo>
                    <a:pt x="1830" y="30"/>
                  </a:lnTo>
                  <a:lnTo>
                    <a:pt x="0" y="1"/>
                  </a:lnTo>
                  <a:close/>
                </a:path>
              </a:pathLst>
            </a:custGeom>
            <a:solidFill>
              <a:srgbClr val="F2B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377;p54"/>
            <p:cNvSpPr/>
            <p:nvPr/>
          </p:nvSpPr>
          <p:spPr>
            <a:xfrm>
              <a:off x="1753350" y="4478017"/>
              <a:ext cx="268118" cy="98893"/>
            </a:xfrm>
            <a:custGeom>
              <a:avLst/>
              <a:gdLst/>
              <a:ahLst/>
              <a:cxnLst/>
              <a:rect l="l" t="t" r="r" b="b"/>
              <a:pathLst>
                <a:path w="4872" h="1797" extrusionOk="0">
                  <a:moveTo>
                    <a:pt x="2956" y="0"/>
                  </a:moveTo>
                  <a:cubicBezTo>
                    <a:pt x="2662" y="65"/>
                    <a:pt x="2361" y="151"/>
                    <a:pt x="2095" y="302"/>
                  </a:cubicBezTo>
                  <a:cubicBezTo>
                    <a:pt x="2181" y="424"/>
                    <a:pt x="2275" y="510"/>
                    <a:pt x="2332" y="632"/>
                  </a:cubicBezTo>
                  <a:cubicBezTo>
                    <a:pt x="1586" y="481"/>
                    <a:pt x="840" y="331"/>
                    <a:pt x="86" y="180"/>
                  </a:cubicBezTo>
                  <a:cubicBezTo>
                    <a:pt x="58" y="539"/>
                    <a:pt x="0" y="840"/>
                    <a:pt x="0" y="897"/>
                  </a:cubicBezTo>
                  <a:cubicBezTo>
                    <a:pt x="29" y="1407"/>
                    <a:pt x="1019" y="1349"/>
                    <a:pt x="1378" y="1407"/>
                  </a:cubicBezTo>
                  <a:cubicBezTo>
                    <a:pt x="1916" y="1471"/>
                    <a:pt x="2454" y="1679"/>
                    <a:pt x="3021" y="1737"/>
                  </a:cubicBezTo>
                  <a:cubicBezTo>
                    <a:pt x="3209" y="1774"/>
                    <a:pt x="3426" y="1796"/>
                    <a:pt x="3646" y="1796"/>
                  </a:cubicBezTo>
                  <a:cubicBezTo>
                    <a:pt x="3980" y="1796"/>
                    <a:pt x="4320" y="1745"/>
                    <a:pt x="4571" y="1615"/>
                  </a:cubicBezTo>
                  <a:cubicBezTo>
                    <a:pt x="4872" y="1471"/>
                    <a:pt x="4786" y="1141"/>
                    <a:pt x="4607" y="962"/>
                  </a:cubicBezTo>
                  <a:cubicBezTo>
                    <a:pt x="4427" y="718"/>
                    <a:pt x="3437" y="302"/>
                    <a:pt x="2956"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378;p54"/>
            <p:cNvSpPr/>
            <p:nvPr/>
          </p:nvSpPr>
          <p:spPr>
            <a:xfrm>
              <a:off x="1447313" y="3086185"/>
              <a:ext cx="230256" cy="372020"/>
            </a:xfrm>
            <a:custGeom>
              <a:avLst/>
              <a:gdLst/>
              <a:ahLst/>
              <a:cxnLst/>
              <a:rect l="l" t="t" r="r" b="b"/>
              <a:pathLst>
                <a:path w="4184" h="6760" extrusionOk="0">
                  <a:moveTo>
                    <a:pt x="1" y="0"/>
                  </a:moveTo>
                  <a:lnTo>
                    <a:pt x="1" y="0"/>
                  </a:lnTo>
                  <a:cubicBezTo>
                    <a:pt x="984" y="4305"/>
                    <a:pt x="3201" y="6759"/>
                    <a:pt x="3201" y="6759"/>
                  </a:cubicBezTo>
                  <a:lnTo>
                    <a:pt x="4184" y="5382"/>
                  </a:lnTo>
                  <a:cubicBezTo>
                    <a:pt x="4184" y="5382"/>
                    <a:pt x="3258" y="2813"/>
                    <a:pt x="2598" y="1586"/>
                  </a:cubicBezTo>
                  <a:cubicBezTo>
                    <a:pt x="1917" y="359"/>
                    <a:pt x="1" y="0"/>
                    <a:pt x="1" y="0"/>
                  </a:cubicBezTo>
                  <a:close/>
                </a:path>
              </a:pathLst>
            </a:custGeom>
            <a:solidFill>
              <a:srgbClr val="F2B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379;p54"/>
            <p:cNvSpPr/>
            <p:nvPr/>
          </p:nvSpPr>
          <p:spPr>
            <a:xfrm>
              <a:off x="1435866" y="3086185"/>
              <a:ext cx="195916" cy="246821"/>
            </a:xfrm>
            <a:custGeom>
              <a:avLst/>
              <a:gdLst/>
              <a:ahLst/>
              <a:cxnLst/>
              <a:rect l="l" t="t" r="r" b="b"/>
              <a:pathLst>
                <a:path w="3560" h="4485" extrusionOk="0">
                  <a:moveTo>
                    <a:pt x="209" y="0"/>
                  </a:moveTo>
                  <a:lnTo>
                    <a:pt x="209" y="0"/>
                  </a:lnTo>
                  <a:cubicBezTo>
                    <a:pt x="1" y="1859"/>
                    <a:pt x="1586" y="4485"/>
                    <a:pt x="1586" y="4485"/>
                  </a:cubicBezTo>
                  <a:cubicBezTo>
                    <a:pt x="3136" y="4097"/>
                    <a:pt x="3559" y="2935"/>
                    <a:pt x="3559" y="2935"/>
                  </a:cubicBezTo>
                  <a:cubicBezTo>
                    <a:pt x="3316" y="2426"/>
                    <a:pt x="2986" y="1945"/>
                    <a:pt x="2806" y="1586"/>
                  </a:cubicBezTo>
                  <a:cubicBezTo>
                    <a:pt x="2125" y="359"/>
                    <a:pt x="209" y="0"/>
                    <a:pt x="209" y="0"/>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380;p54"/>
            <p:cNvSpPr/>
            <p:nvPr/>
          </p:nvSpPr>
          <p:spPr>
            <a:xfrm>
              <a:off x="1410991" y="3566730"/>
              <a:ext cx="572613" cy="890096"/>
            </a:xfrm>
            <a:custGeom>
              <a:avLst/>
              <a:gdLst/>
              <a:ahLst/>
              <a:cxnLst/>
              <a:rect l="l" t="t" r="r" b="b"/>
              <a:pathLst>
                <a:path w="10405" h="16174" extrusionOk="0">
                  <a:moveTo>
                    <a:pt x="123" y="0"/>
                  </a:moveTo>
                  <a:cubicBezTo>
                    <a:pt x="1" y="689"/>
                    <a:pt x="94" y="1614"/>
                    <a:pt x="65" y="3709"/>
                  </a:cubicBezTo>
                  <a:cubicBezTo>
                    <a:pt x="1" y="5769"/>
                    <a:pt x="6666" y="7117"/>
                    <a:pt x="6666" y="7117"/>
                  </a:cubicBezTo>
                  <a:lnTo>
                    <a:pt x="6099" y="15483"/>
                  </a:lnTo>
                  <a:cubicBezTo>
                    <a:pt x="6099" y="15483"/>
                    <a:pt x="6193" y="16143"/>
                    <a:pt x="7269" y="16172"/>
                  </a:cubicBezTo>
                  <a:cubicBezTo>
                    <a:pt x="7295" y="16173"/>
                    <a:pt x="7320" y="16173"/>
                    <a:pt x="7345" y="16173"/>
                  </a:cubicBezTo>
                  <a:cubicBezTo>
                    <a:pt x="8337" y="16173"/>
                    <a:pt x="8732" y="15634"/>
                    <a:pt x="8732" y="15634"/>
                  </a:cubicBezTo>
                  <a:cubicBezTo>
                    <a:pt x="8732" y="15634"/>
                    <a:pt x="10404" y="7024"/>
                    <a:pt x="9931" y="5381"/>
                  </a:cubicBezTo>
                  <a:cubicBezTo>
                    <a:pt x="9450" y="3738"/>
                    <a:pt x="3947" y="2124"/>
                    <a:pt x="3947" y="2124"/>
                  </a:cubicBezTo>
                  <a:lnTo>
                    <a:pt x="2964" y="58"/>
                  </a:lnTo>
                  <a:lnTo>
                    <a:pt x="123" y="0"/>
                  </a:ln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381;p54"/>
            <p:cNvSpPr/>
            <p:nvPr/>
          </p:nvSpPr>
          <p:spPr>
            <a:xfrm>
              <a:off x="1254643" y="3561997"/>
              <a:ext cx="557975" cy="898351"/>
            </a:xfrm>
            <a:custGeom>
              <a:avLst/>
              <a:gdLst/>
              <a:ahLst/>
              <a:cxnLst/>
              <a:rect l="l" t="t" r="r" b="b"/>
              <a:pathLst>
                <a:path w="10139" h="16324" extrusionOk="0">
                  <a:moveTo>
                    <a:pt x="811" y="0"/>
                  </a:moveTo>
                  <a:cubicBezTo>
                    <a:pt x="811" y="0"/>
                    <a:pt x="94" y="2088"/>
                    <a:pt x="36" y="4154"/>
                  </a:cubicBezTo>
                  <a:cubicBezTo>
                    <a:pt x="1" y="6213"/>
                    <a:pt x="6013" y="7828"/>
                    <a:pt x="6013" y="7828"/>
                  </a:cubicBezTo>
                  <a:cubicBezTo>
                    <a:pt x="6013" y="7828"/>
                    <a:pt x="5087" y="9535"/>
                    <a:pt x="4757" y="10906"/>
                  </a:cubicBezTo>
                  <a:cubicBezTo>
                    <a:pt x="4399" y="12255"/>
                    <a:pt x="3767" y="15333"/>
                    <a:pt x="3767" y="15333"/>
                  </a:cubicBezTo>
                  <a:cubicBezTo>
                    <a:pt x="3767" y="15333"/>
                    <a:pt x="4277" y="16050"/>
                    <a:pt x="5324" y="16287"/>
                  </a:cubicBezTo>
                  <a:cubicBezTo>
                    <a:pt x="5447" y="16312"/>
                    <a:pt x="5556" y="16323"/>
                    <a:pt x="5652" y="16323"/>
                  </a:cubicBezTo>
                  <a:cubicBezTo>
                    <a:pt x="6378" y="16323"/>
                    <a:pt x="6400" y="15691"/>
                    <a:pt x="6400" y="15691"/>
                  </a:cubicBezTo>
                  <a:cubicBezTo>
                    <a:pt x="6400" y="15691"/>
                    <a:pt x="10139" y="7677"/>
                    <a:pt x="9658" y="6034"/>
                  </a:cubicBezTo>
                  <a:cubicBezTo>
                    <a:pt x="9184" y="4391"/>
                    <a:pt x="5446" y="3049"/>
                    <a:pt x="5446" y="3049"/>
                  </a:cubicBezTo>
                  <a:lnTo>
                    <a:pt x="4305" y="57"/>
                  </a:lnTo>
                  <a:lnTo>
                    <a:pt x="811" y="0"/>
                  </a:ln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382;p54"/>
            <p:cNvSpPr/>
            <p:nvPr/>
          </p:nvSpPr>
          <p:spPr>
            <a:xfrm>
              <a:off x="1323764" y="2921912"/>
              <a:ext cx="120466" cy="165263"/>
            </a:xfrm>
            <a:custGeom>
              <a:avLst/>
              <a:gdLst/>
              <a:ahLst/>
              <a:cxnLst/>
              <a:rect l="l" t="t" r="r" b="b"/>
              <a:pathLst>
                <a:path w="2189" h="3003" extrusionOk="0">
                  <a:moveTo>
                    <a:pt x="0" y="1"/>
                  </a:moveTo>
                  <a:cubicBezTo>
                    <a:pt x="0" y="1"/>
                    <a:pt x="180" y="926"/>
                    <a:pt x="244" y="1730"/>
                  </a:cubicBezTo>
                  <a:cubicBezTo>
                    <a:pt x="244" y="2031"/>
                    <a:pt x="244" y="2304"/>
                    <a:pt x="215" y="2512"/>
                  </a:cubicBezTo>
                  <a:cubicBezTo>
                    <a:pt x="532" y="2690"/>
                    <a:pt x="1133" y="3002"/>
                    <a:pt x="1613" y="3002"/>
                  </a:cubicBezTo>
                  <a:cubicBezTo>
                    <a:pt x="1850" y="3002"/>
                    <a:pt x="2058" y="2926"/>
                    <a:pt x="2188" y="2720"/>
                  </a:cubicBezTo>
                  <a:cubicBezTo>
                    <a:pt x="2066" y="2598"/>
                    <a:pt x="1973" y="2447"/>
                    <a:pt x="1887" y="2268"/>
                  </a:cubicBezTo>
                  <a:cubicBezTo>
                    <a:pt x="1830" y="2124"/>
                    <a:pt x="1794" y="1974"/>
                    <a:pt x="1794" y="1823"/>
                  </a:cubicBezTo>
                  <a:cubicBezTo>
                    <a:pt x="1736" y="1314"/>
                    <a:pt x="1887" y="955"/>
                    <a:pt x="1887" y="955"/>
                  </a:cubicBezTo>
                  <a:lnTo>
                    <a:pt x="0" y="1"/>
                  </a:lnTo>
                  <a:close/>
                </a:path>
              </a:pathLst>
            </a:custGeom>
            <a:solidFill>
              <a:srgbClr val="F2B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383;p54"/>
            <p:cNvSpPr/>
            <p:nvPr/>
          </p:nvSpPr>
          <p:spPr>
            <a:xfrm>
              <a:off x="1307530" y="3060099"/>
              <a:ext cx="169445" cy="113422"/>
            </a:xfrm>
            <a:custGeom>
              <a:avLst/>
              <a:gdLst/>
              <a:ahLst/>
              <a:cxnLst/>
              <a:rect l="l" t="t" r="r" b="b"/>
              <a:pathLst>
                <a:path w="3079" h="2061" extrusionOk="0">
                  <a:moveTo>
                    <a:pt x="510" y="1"/>
                  </a:moveTo>
                  <a:cubicBezTo>
                    <a:pt x="510" y="87"/>
                    <a:pt x="116" y="596"/>
                    <a:pt x="30" y="654"/>
                  </a:cubicBezTo>
                  <a:lnTo>
                    <a:pt x="1" y="654"/>
                  </a:lnTo>
                  <a:cubicBezTo>
                    <a:pt x="984" y="955"/>
                    <a:pt x="2060" y="1436"/>
                    <a:pt x="2842" y="2060"/>
                  </a:cubicBezTo>
                  <a:cubicBezTo>
                    <a:pt x="3022" y="1615"/>
                    <a:pt x="3050" y="1135"/>
                    <a:pt x="3079" y="654"/>
                  </a:cubicBezTo>
                  <a:cubicBezTo>
                    <a:pt x="3050" y="625"/>
                    <a:pt x="3022" y="625"/>
                    <a:pt x="2986" y="596"/>
                  </a:cubicBezTo>
                  <a:cubicBezTo>
                    <a:pt x="2806" y="510"/>
                    <a:pt x="2627" y="388"/>
                    <a:pt x="2483" y="209"/>
                  </a:cubicBezTo>
                  <a:cubicBezTo>
                    <a:pt x="2353" y="415"/>
                    <a:pt x="2145" y="491"/>
                    <a:pt x="1908" y="491"/>
                  </a:cubicBezTo>
                  <a:cubicBezTo>
                    <a:pt x="1428" y="491"/>
                    <a:pt x="827" y="179"/>
                    <a:pt x="510" y="1"/>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384;p54"/>
            <p:cNvSpPr/>
            <p:nvPr/>
          </p:nvSpPr>
          <p:spPr>
            <a:xfrm>
              <a:off x="1217111" y="3092898"/>
              <a:ext cx="416266" cy="618455"/>
            </a:xfrm>
            <a:custGeom>
              <a:avLst/>
              <a:gdLst/>
              <a:ahLst/>
              <a:cxnLst/>
              <a:rect l="l" t="t" r="r" b="b"/>
              <a:pathLst>
                <a:path w="7564" h="11238" extrusionOk="0">
                  <a:moveTo>
                    <a:pt x="4629" y="0"/>
                  </a:moveTo>
                  <a:lnTo>
                    <a:pt x="4629" y="0"/>
                  </a:lnTo>
                  <a:cubicBezTo>
                    <a:pt x="4571" y="481"/>
                    <a:pt x="4665" y="1019"/>
                    <a:pt x="4485" y="1464"/>
                  </a:cubicBezTo>
                  <a:cubicBezTo>
                    <a:pt x="3703" y="840"/>
                    <a:pt x="2627" y="359"/>
                    <a:pt x="1644" y="58"/>
                  </a:cubicBezTo>
                  <a:cubicBezTo>
                    <a:pt x="1436" y="180"/>
                    <a:pt x="1163" y="273"/>
                    <a:pt x="898" y="330"/>
                  </a:cubicBezTo>
                  <a:cubicBezTo>
                    <a:pt x="596" y="452"/>
                    <a:pt x="324" y="510"/>
                    <a:pt x="266" y="632"/>
                  </a:cubicBezTo>
                  <a:cubicBezTo>
                    <a:pt x="1" y="1134"/>
                    <a:pt x="144" y="1887"/>
                    <a:pt x="266" y="2390"/>
                  </a:cubicBezTo>
                  <a:cubicBezTo>
                    <a:pt x="503" y="3466"/>
                    <a:pt x="1285" y="4578"/>
                    <a:pt x="1106" y="5740"/>
                  </a:cubicBezTo>
                  <a:cubicBezTo>
                    <a:pt x="1077" y="5977"/>
                    <a:pt x="984" y="6250"/>
                    <a:pt x="984" y="6486"/>
                  </a:cubicBezTo>
                  <a:cubicBezTo>
                    <a:pt x="984" y="6759"/>
                    <a:pt x="1106" y="7025"/>
                    <a:pt x="1343" y="7118"/>
                  </a:cubicBezTo>
                  <a:cubicBezTo>
                    <a:pt x="1135" y="7355"/>
                    <a:pt x="927" y="7591"/>
                    <a:pt x="805" y="7893"/>
                  </a:cubicBezTo>
                  <a:cubicBezTo>
                    <a:pt x="683" y="8165"/>
                    <a:pt x="625" y="8488"/>
                    <a:pt x="747" y="8789"/>
                  </a:cubicBezTo>
                  <a:cubicBezTo>
                    <a:pt x="833" y="8998"/>
                    <a:pt x="1013" y="9177"/>
                    <a:pt x="1013" y="9385"/>
                  </a:cubicBezTo>
                  <a:cubicBezTo>
                    <a:pt x="1013" y="9478"/>
                    <a:pt x="955" y="9564"/>
                    <a:pt x="984" y="9658"/>
                  </a:cubicBezTo>
                  <a:cubicBezTo>
                    <a:pt x="1013" y="9808"/>
                    <a:pt x="1135" y="9923"/>
                    <a:pt x="1285" y="10016"/>
                  </a:cubicBezTo>
                  <a:cubicBezTo>
                    <a:pt x="2333" y="10676"/>
                    <a:pt x="3552" y="11093"/>
                    <a:pt x="4808" y="11215"/>
                  </a:cubicBezTo>
                  <a:cubicBezTo>
                    <a:pt x="4978" y="11229"/>
                    <a:pt x="5150" y="11238"/>
                    <a:pt x="5321" y="11238"/>
                  </a:cubicBezTo>
                  <a:cubicBezTo>
                    <a:pt x="5842" y="11238"/>
                    <a:pt x="6354" y="11155"/>
                    <a:pt x="6781" y="10885"/>
                  </a:cubicBezTo>
                  <a:cubicBezTo>
                    <a:pt x="7082" y="10705"/>
                    <a:pt x="7319" y="10404"/>
                    <a:pt x="7355" y="10074"/>
                  </a:cubicBezTo>
                  <a:cubicBezTo>
                    <a:pt x="7384" y="9866"/>
                    <a:pt x="7355" y="9686"/>
                    <a:pt x="7355" y="9507"/>
                  </a:cubicBezTo>
                  <a:cubicBezTo>
                    <a:pt x="7384" y="9328"/>
                    <a:pt x="7441" y="9148"/>
                    <a:pt x="7470" y="8969"/>
                  </a:cubicBezTo>
                  <a:cubicBezTo>
                    <a:pt x="7563" y="8251"/>
                    <a:pt x="7025" y="7742"/>
                    <a:pt x="6846" y="7089"/>
                  </a:cubicBezTo>
                  <a:cubicBezTo>
                    <a:pt x="6752" y="6759"/>
                    <a:pt x="6817" y="6336"/>
                    <a:pt x="6817" y="5977"/>
                  </a:cubicBezTo>
                  <a:cubicBezTo>
                    <a:pt x="6817" y="5439"/>
                    <a:pt x="6846" y="4901"/>
                    <a:pt x="6817" y="4363"/>
                  </a:cubicBezTo>
                  <a:cubicBezTo>
                    <a:pt x="6817" y="3947"/>
                    <a:pt x="6874" y="3466"/>
                    <a:pt x="6752" y="3078"/>
                  </a:cubicBezTo>
                  <a:cubicBezTo>
                    <a:pt x="6516" y="2095"/>
                    <a:pt x="6035" y="1170"/>
                    <a:pt x="5439" y="330"/>
                  </a:cubicBezTo>
                  <a:cubicBezTo>
                    <a:pt x="5439" y="330"/>
                    <a:pt x="4901" y="58"/>
                    <a:pt x="4629"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385;p54"/>
            <p:cNvSpPr/>
            <p:nvPr/>
          </p:nvSpPr>
          <p:spPr>
            <a:xfrm>
              <a:off x="1228613" y="2591936"/>
              <a:ext cx="381430" cy="432776"/>
            </a:xfrm>
            <a:custGeom>
              <a:avLst/>
              <a:gdLst/>
              <a:ahLst/>
              <a:cxnLst/>
              <a:rect l="l" t="t" r="r" b="b"/>
              <a:pathLst>
                <a:path w="6931" h="7864" extrusionOk="0">
                  <a:moveTo>
                    <a:pt x="3130" y="1"/>
                  </a:moveTo>
                  <a:cubicBezTo>
                    <a:pt x="2962" y="1"/>
                    <a:pt x="2793" y="17"/>
                    <a:pt x="2626" y="49"/>
                  </a:cubicBezTo>
                  <a:cubicBezTo>
                    <a:pt x="897" y="343"/>
                    <a:pt x="0" y="2438"/>
                    <a:pt x="359" y="4533"/>
                  </a:cubicBezTo>
                  <a:cubicBezTo>
                    <a:pt x="711" y="6406"/>
                    <a:pt x="2547" y="7863"/>
                    <a:pt x="4162" y="7863"/>
                  </a:cubicBezTo>
                  <a:cubicBezTo>
                    <a:pt x="4322" y="7863"/>
                    <a:pt x="4480" y="7849"/>
                    <a:pt x="4635" y="7819"/>
                  </a:cubicBezTo>
                  <a:cubicBezTo>
                    <a:pt x="5855" y="7611"/>
                    <a:pt x="6931" y="5279"/>
                    <a:pt x="6572" y="3213"/>
                  </a:cubicBezTo>
                  <a:cubicBezTo>
                    <a:pt x="6223" y="1330"/>
                    <a:pt x="4682" y="1"/>
                    <a:pt x="3130" y="1"/>
                  </a:cubicBezTo>
                  <a:close/>
                </a:path>
              </a:pathLst>
            </a:custGeom>
            <a:solidFill>
              <a:srgbClr val="F2B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386;p54"/>
            <p:cNvSpPr/>
            <p:nvPr/>
          </p:nvSpPr>
          <p:spPr>
            <a:xfrm>
              <a:off x="1230153" y="2578178"/>
              <a:ext cx="373616" cy="275823"/>
            </a:xfrm>
            <a:custGeom>
              <a:avLst/>
              <a:gdLst/>
              <a:ahLst/>
              <a:cxnLst/>
              <a:rect l="l" t="t" r="r" b="b"/>
              <a:pathLst>
                <a:path w="6789" h="5012" extrusionOk="0">
                  <a:moveTo>
                    <a:pt x="2838" y="1"/>
                  </a:moveTo>
                  <a:cubicBezTo>
                    <a:pt x="2172" y="1"/>
                    <a:pt x="1523" y="176"/>
                    <a:pt x="1020" y="593"/>
                  </a:cubicBezTo>
                  <a:cubicBezTo>
                    <a:pt x="388" y="1102"/>
                    <a:pt x="87" y="1942"/>
                    <a:pt x="58" y="2745"/>
                  </a:cubicBezTo>
                  <a:cubicBezTo>
                    <a:pt x="1" y="3255"/>
                    <a:pt x="58" y="3764"/>
                    <a:pt x="151" y="4302"/>
                  </a:cubicBezTo>
                  <a:cubicBezTo>
                    <a:pt x="215" y="4659"/>
                    <a:pt x="216" y="5012"/>
                    <a:pt x="432" y="5012"/>
                  </a:cubicBezTo>
                  <a:cubicBezTo>
                    <a:pt x="507" y="5012"/>
                    <a:pt x="608" y="4969"/>
                    <a:pt x="747" y="4869"/>
                  </a:cubicBezTo>
                  <a:cubicBezTo>
                    <a:pt x="1199" y="4510"/>
                    <a:pt x="2096" y="3463"/>
                    <a:pt x="1881" y="2839"/>
                  </a:cubicBezTo>
                  <a:lnTo>
                    <a:pt x="1881" y="2839"/>
                  </a:lnTo>
                  <a:cubicBezTo>
                    <a:pt x="1974" y="3104"/>
                    <a:pt x="2002" y="3406"/>
                    <a:pt x="1945" y="3707"/>
                  </a:cubicBezTo>
                  <a:cubicBezTo>
                    <a:pt x="1925" y="3789"/>
                    <a:pt x="2010" y="3860"/>
                    <a:pt x="2092" y="3860"/>
                  </a:cubicBezTo>
                  <a:cubicBezTo>
                    <a:pt x="2125" y="3860"/>
                    <a:pt x="2157" y="3848"/>
                    <a:pt x="2182" y="3822"/>
                  </a:cubicBezTo>
                  <a:cubicBezTo>
                    <a:pt x="2691" y="3406"/>
                    <a:pt x="3079" y="2810"/>
                    <a:pt x="3258" y="2150"/>
                  </a:cubicBezTo>
                  <a:cubicBezTo>
                    <a:pt x="3276" y="2091"/>
                    <a:pt x="3343" y="2058"/>
                    <a:pt x="3414" y="2058"/>
                  </a:cubicBezTo>
                  <a:cubicBezTo>
                    <a:pt x="3455" y="2058"/>
                    <a:pt x="3497" y="2069"/>
                    <a:pt x="3531" y="2093"/>
                  </a:cubicBezTo>
                  <a:cubicBezTo>
                    <a:pt x="3854" y="2415"/>
                    <a:pt x="4306" y="2631"/>
                    <a:pt x="4786" y="2717"/>
                  </a:cubicBezTo>
                  <a:cubicBezTo>
                    <a:pt x="4796" y="2719"/>
                    <a:pt x="4806" y="2720"/>
                    <a:pt x="4816" y="2720"/>
                  </a:cubicBezTo>
                  <a:cubicBezTo>
                    <a:pt x="4920" y="2720"/>
                    <a:pt x="5015" y="2587"/>
                    <a:pt x="4930" y="2509"/>
                  </a:cubicBezTo>
                  <a:lnTo>
                    <a:pt x="4930" y="2480"/>
                  </a:lnTo>
                  <a:cubicBezTo>
                    <a:pt x="4862" y="2385"/>
                    <a:pt x="4958" y="2272"/>
                    <a:pt x="5061" y="2272"/>
                  </a:cubicBezTo>
                  <a:cubicBezTo>
                    <a:pt x="5089" y="2272"/>
                    <a:pt x="5119" y="2280"/>
                    <a:pt x="5145" y="2301"/>
                  </a:cubicBezTo>
                  <a:cubicBezTo>
                    <a:pt x="5619" y="2595"/>
                    <a:pt x="6099" y="2925"/>
                    <a:pt x="6544" y="3312"/>
                  </a:cubicBezTo>
                  <a:cubicBezTo>
                    <a:pt x="6570" y="3330"/>
                    <a:pt x="6599" y="3338"/>
                    <a:pt x="6629" y="3338"/>
                  </a:cubicBezTo>
                  <a:cubicBezTo>
                    <a:pt x="6708" y="3338"/>
                    <a:pt x="6788" y="3281"/>
                    <a:pt x="6788" y="3197"/>
                  </a:cubicBezTo>
                  <a:cubicBezTo>
                    <a:pt x="6788" y="2537"/>
                    <a:pt x="6515" y="1877"/>
                    <a:pt x="6071" y="1375"/>
                  </a:cubicBezTo>
                  <a:cubicBezTo>
                    <a:pt x="5561" y="801"/>
                    <a:pt x="4844" y="414"/>
                    <a:pt x="4126" y="206"/>
                  </a:cubicBezTo>
                  <a:cubicBezTo>
                    <a:pt x="3713" y="75"/>
                    <a:pt x="3272" y="1"/>
                    <a:pt x="2838" y="1"/>
                  </a:cubicBezTo>
                  <a:close/>
                </a:path>
              </a:pathLst>
            </a:custGeom>
            <a:solidFill>
              <a:srgbClr val="5E4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387;p54"/>
            <p:cNvSpPr/>
            <p:nvPr/>
          </p:nvSpPr>
          <p:spPr>
            <a:xfrm>
              <a:off x="1180789" y="2791484"/>
              <a:ext cx="115348" cy="118265"/>
            </a:xfrm>
            <a:custGeom>
              <a:avLst/>
              <a:gdLst/>
              <a:ahLst/>
              <a:cxnLst/>
              <a:rect l="l" t="t" r="r" b="b"/>
              <a:pathLst>
                <a:path w="2096" h="2149" extrusionOk="0">
                  <a:moveTo>
                    <a:pt x="770" y="1"/>
                  </a:moveTo>
                  <a:cubicBezTo>
                    <a:pt x="670" y="1"/>
                    <a:pt x="572" y="22"/>
                    <a:pt x="482" y="68"/>
                  </a:cubicBezTo>
                  <a:cubicBezTo>
                    <a:pt x="87" y="276"/>
                    <a:pt x="1" y="907"/>
                    <a:pt x="266" y="1503"/>
                  </a:cubicBezTo>
                  <a:cubicBezTo>
                    <a:pt x="491" y="1925"/>
                    <a:pt x="947" y="2148"/>
                    <a:pt x="1337" y="2148"/>
                  </a:cubicBezTo>
                  <a:cubicBezTo>
                    <a:pt x="1470" y="2148"/>
                    <a:pt x="1595" y="2122"/>
                    <a:pt x="1701" y="2069"/>
                  </a:cubicBezTo>
                  <a:cubicBezTo>
                    <a:pt x="2096" y="1861"/>
                    <a:pt x="2060" y="1323"/>
                    <a:pt x="1766" y="728"/>
                  </a:cubicBezTo>
                  <a:cubicBezTo>
                    <a:pt x="1530" y="279"/>
                    <a:pt x="1132" y="1"/>
                    <a:pt x="770" y="1"/>
                  </a:cubicBezTo>
                  <a:close/>
                </a:path>
              </a:pathLst>
            </a:custGeom>
            <a:solidFill>
              <a:srgbClr val="F2B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388;p54"/>
            <p:cNvSpPr/>
            <p:nvPr/>
          </p:nvSpPr>
          <p:spPr>
            <a:xfrm>
              <a:off x="720000" y="2972982"/>
              <a:ext cx="220790" cy="192229"/>
            </a:xfrm>
            <a:custGeom>
              <a:avLst/>
              <a:gdLst/>
              <a:ahLst/>
              <a:cxnLst/>
              <a:rect l="l" t="t" r="r" b="b"/>
              <a:pathLst>
                <a:path w="4012" h="3493" extrusionOk="0">
                  <a:moveTo>
                    <a:pt x="535" y="1"/>
                  </a:moveTo>
                  <a:cubicBezTo>
                    <a:pt x="478" y="1"/>
                    <a:pt x="434" y="24"/>
                    <a:pt x="424" y="84"/>
                  </a:cubicBezTo>
                  <a:cubicBezTo>
                    <a:pt x="381" y="84"/>
                    <a:pt x="341" y="72"/>
                    <a:pt x="303" y="72"/>
                  </a:cubicBezTo>
                  <a:cubicBezTo>
                    <a:pt x="283" y="72"/>
                    <a:pt x="264" y="75"/>
                    <a:pt x="245" y="84"/>
                  </a:cubicBezTo>
                  <a:cubicBezTo>
                    <a:pt x="180" y="84"/>
                    <a:pt x="123" y="149"/>
                    <a:pt x="123" y="206"/>
                  </a:cubicBezTo>
                  <a:lnTo>
                    <a:pt x="123" y="235"/>
                  </a:lnTo>
                  <a:cubicBezTo>
                    <a:pt x="94" y="264"/>
                    <a:pt x="94" y="300"/>
                    <a:pt x="94" y="300"/>
                  </a:cubicBezTo>
                  <a:cubicBezTo>
                    <a:pt x="1" y="357"/>
                    <a:pt x="1" y="479"/>
                    <a:pt x="30" y="565"/>
                  </a:cubicBezTo>
                  <a:cubicBezTo>
                    <a:pt x="30" y="658"/>
                    <a:pt x="94" y="744"/>
                    <a:pt x="123" y="802"/>
                  </a:cubicBezTo>
                  <a:cubicBezTo>
                    <a:pt x="94" y="895"/>
                    <a:pt x="94" y="981"/>
                    <a:pt x="123" y="1046"/>
                  </a:cubicBezTo>
                  <a:cubicBezTo>
                    <a:pt x="123" y="1132"/>
                    <a:pt x="180" y="1196"/>
                    <a:pt x="245" y="1283"/>
                  </a:cubicBezTo>
                  <a:cubicBezTo>
                    <a:pt x="388" y="1491"/>
                    <a:pt x="539" y="1699"/>
                    <a:pt x="718" y="1914"/>
                  </a:cubicBezTo>
                  <a:cubicBezTo>
                    <a:pt x="840" y="2093"/>
                    <a:pt x="991" y="2237"/>
                    <a:pt x="1170" y="2387"/>
                  </a:cubicBezTo>
                  <a:cubicBezTo>
                    <a:pt x="1378" y="2596"/>
                    <a:pt x="1644" y="2718"/>
                    <a:pt x="1917" y="2839"/>
                  </a:cubicBezTo>
                  <a:cubicBezTo>
                    <a:pt x="2125" y="2897"/>
                    <a:pt x="2333" y="3019"/>
                    <a:pt x="2541" y="3105"/>
                  </a:cubicBezTo>
                  <a:cubicBezTo>
                    <a:pt x="2720" y="3198"/>
                    <a:pt x="2964" y="3492"/>
                    <a:pt x="2964" y="3492"/>
                  </a:cubicBezTo>
                  <a:lnTo>
                    <a:pt x="4012" y="2718"/>
                  </a:lnTo>
                  <a:cubicBezTo>
                    <a:pt x="4012" y="2718"/>
                    <a:pt x="3710" y="2151"/>
                    <a:pt x="3560" y="1878"/>
                  </a:cubicBezTo>
                  <a:cubicBezTo>
                    <a:pt x="3323" y="1433"/>
                    <a:pt x="3079" y="924"/>
                    <a:pt x="2691" y="565"/>
                  </a:cubicBezTo>
                  <a:cubicBezTo>
                    <a:pt x="2483" y="357"/>
                    <a:pt x="2218" y="206"/>
                    <a:pt x="1945" y="84"/>
                  </a:cubicBezTo>
                  <a:cubicBezTo>
                    <a:pt x="1904" y="70"/>
                    <a:pt x="1860" y="57"/>
                    <a:pt x="1820" y="57"/>
                  </a:cubicBezTo>
                  <a:cubicBezTo>
                    <a:pt x="1777" y="57"/>
                    <a:pt x="1738" y="72"/>
                    <a:pt x="1709" y="120"/>
                  </a:cubicBezTo>
                  <a:cubicBezTo>
                    <a:pt x="1680" y="149"/>
                    <a:pt x="1709" y="206"/>
                    <a:pt x="1737" y="235"/>
                  </a:cubicBezTo>
                  <a:cubicBezTo>
                    <a:pt x="1859" y="536"/>
                    <a:pt x="2125" y="744"/>
                    <a:pt x="2247" y="1046"/>
                  </a:cubicBezTo>
                  <a:cubicBezTo>
                    <a:pt x="2275" y="1103"/>
                    <a:pt x="2304" y="1196"/>
                    <a:pt x="2182" y="1196"/>
                  </a:cubicBezTo>
                  <a:cubicBezTo>
                    <a:pt x="2153" y="1196"/>
                    <a:pt x="2125" y="1161"/>
                    <a:pt x="2096" y="1161"/>
                  </a:cubicBezTo>
                  <a:cubicBezTo>
                    <a:pt x="1709" y="981"/>
                    <a:pt x="1321" y="773"/>
                    <a:pt x="1077" y="443"/>
                  </a:cubicBezTo>
                  <a:cubicBezTo>
                    <a:pt x="991" y="328"/>
                    <a:pt x="926" y="235"/>
                    <a:pt x="840" y="149"/>
                  </a:cubicBezTo>
                  <a:cubicBezTo>
                    <a:pt x="802" y="87"/>
                    <a:pt x="646" y="1"/>
                    <a:pt x="535" y="1"/>
                  </a:cubicBezTo>
                  <a:close/>
                </a:path>
              </a:pathLst>
            </a:custGeom>
            <a:solidFill>
              <a:srgbClr val="F2B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389;p54"/>
            <p:cNvSpPr/>
            <p:nvPr/>
          </p:nvSpPr>
          <p:spPr>
            <a:xfrm>
              <a:off x="883117" y="3116232"/>
              <a:ext cx="424466" cy="310769"/>
            </a:xfrm>
            <a:custGeom>
              <a:avLst/>
              <a:gdLst/>
              <a:ahLst/>
              <a:cxnLst/>
              <a:rect l="l" t="t" r="r" b="b"/>
              <a:pathLst>
                <a:path w="7713" h="5647" extrusionOk="0">
                  <a:moveTo>
                    <a:pt x="6571" y="0"/>
                  </a:moveTo>
                  <a:cubicBezTo>
                    <a:pt x="5592" y="0"/>
                    <a:pt x="3315" y="2862"/>
                    <a:pt x="3315" y="2862"/>
                  </a:cubicBezTo>
                  <a:lnTo>
                    <a:pt x="1048" y="115"/>
                  </a:lnTo>
                  <a:lnTo>
                    <a:pt x="0" y="889"/>
                  </a:lnTo>
                  <a:cubicBezTo>
                    <a:pt x="0" y="889"/>
                    <a:pt x="1521" y="5259"/>
                    <a:pt x="2777" y="5618"/>
                  </a:cubicBezTo>
                  <a:cubicBezTo>
                    <a:pt x="2844" y="5637"/>
                    <a:pt x="2918" y="5647"/>
                    <a:pt x="2998" y="5647"/>
                  </a:cubicBezTo>
                  <a:cubicBezTo>
                    <a:pt x="4357" y="5647"/>
                    <a:pt x="7302" y="2889"/>
                    <a:pt x="7505" y="2238"/>
                  </a:cubicBezTo>
                  <a:cubicBezTo>
                    <a:pt x="7713" y="1549"/>
                    <a:pt x="7591" y="351"/>
                    <a:pt x="6723" y="28"/>
                  </a:cubicBezTo>
                  <a:cubicBezTo>
                    <a:pt x="6677" y="9"/>
                    <a:pt x="6626" y="0"/>
                    <a:pt x="6571" y="0"/>
                  </a:cubicBezTo>
                  <a:close/>
                </a:path>
              </a:pathLst>
            </a:custGeom>
            <a:solidFill>
              <a:srgbClr val="F2B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390;p54"/>
            <p:cNvSpPr/>
            <p:nvPr/>
          </p:nvSpPr>
          <p:spPr>
            <a:xfrm>
              <a:off x="1090370" y="3116232"/>
              <a:ext cx="222001" cy="248362"/>
            </a:xfrm>
            <a:custGeom>
              <a:avLst/>
              <a:gdLst/>
              <a:ahLst/>
              <a:cxnLst/>
              <a:rect l="l" t="t" r="r" b="b"/>
              <a:pathLst>
                <a:path w="4034" h="4513" extrusionOk="0">
                  <a:moveTo>
                    <a:pt x="2801" y="0"/>
                  </a:moveTo>
                  <a:cubicBezTo>
                    <a:pt x="2123" y="0"/>
                    <a:pt x="742" y="1261"/>
                    <a:pt x="1" y="2088"/>
                  </a:cubicBezTo>
                  <a:cubicBezTo>
                    <a:pt x="1" y="2088"/>
                    <a:pt x="152" y="3221"/>
                    <a:pt x="2569" y="4513"/>
                  </a:cubicBezTo>
                  <a:cubicBezTo>
                    <a:pt x="2569" y="4513"/>
                    <a:pt x="3588" y="3580"/>
                    <a:pt x="3825" y="2324"/>
                  </a:cubicBezTo>
                  <a:cubicBezTo>
                    <a:pt x="4033" y="1040"/>
                    <a:pt x="3825" y="351"/>
                    <a:pt x="2957" y="28"/>
                  </a:cubicBezTo>
                  <a:cubicBezTo>
                    <a:pt x="2910" y="9"/>
                    <a:pt x="2858" y="0"/>
                    <a:pt x="2801" y="0"/>
                  </a:cubicBezTo>
                  <a:close/>
                </a:path>
              </a:pathLst>
            </a:custGeom>
            <a:solidFill>
              <a:srgbClr val="FA8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391;p54"/>
            <p:cNvSpPr/>
            <p:nvPr/>
          </p:nvSpPr>
          <p:spPr>
            <a:xfrm>
              <a:off x="1797541" y="2941669"/>
              <a:ext cx="171426" cy="376752"/>
            </a:xfrm>
            <a:custGeom>
              <a:avLst/>
              <a:gdLst/>
              <a:ahLst/>
              <a:cxnLst/>
              <a:rect l="l" t="t" r="r" b="b"/>
              <a:pathLst>
                <a:path w="3115" h="6846" extrusionOk="0">
                  <a:moveTo>
                    <a:pt x="3115" y="0"/>
                  </a:moveTo>
                  <a:lnTo>
                    <a:pt x="1292" y="1672"/>
                  </a:lnTo>
                  <a:lnTo>
                    <a:pt x="1" y="6845"/>
                  </a:lnTo>
                  <a:lnTo>
                    <a:pt x="2125" y="5647"/>
                  </a:lnTo>
                  <a:lnTo>
                    <a:pt x="311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392;p54"/>
            <p:cNvSpPr/>
            <p:nvPr/>
          </p:nvSpPr>
          <p:spPr>
            <a:xfrm>
              <a:off x="1797541" y="2951519"/>
              <a:ext cx="199493" cy="366902"/>
            </a:xfrm>
            <a:custGeom>
              <a:avLst/>
              <a:gdLst/>
              <a:ahLst/>
              <a:cxnLst/>
              <a:rect l="l" t="t" r="r" b="b"/>
              <a:pathLst>
                <a:path w="3625" h="6667" extrusionOk="0">
                  <a:moveTo>
                    <a:pt x="3624" y="1"/>
                  </a:moveTo>
                  <a:lnTo>
                    <a:pt x="1292" y="1493"/>
                  </a:lnTo>
                  <a:lnTo>
                    <a:pt x="1" y="6666"/>
                  </a:lnTo>
                  <a:lnTo>
                    <a:pt x="2455" y="5439"/>
                  </a:lnTo>
                  <a:lnTo>
                    <a:pt x="3624"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393;p54"/>
            <p:cNvSpPr/>
            <p:nvPr/>
          </p:nvSpPr>
          <p:spPr>
            <a:xfrm>
              <a:off x="1582363" y="2941669"/>
              <a:ext cx="286334" cy="376752"/>
            </a:xfrm>
            <a:custGeom>
              <a:avLst/>
              <a:gdLst/>
              <a:ahLst/>
              <a:cxnLst/>
              <a:rect l="l" t="t" r="r" b="b"/>
              <a:pathLst>
                <a:path w="5203" h="6846" extrusionOk="0">
                  <a:moveTo>
                    <a:pt x="1342" y="0"/>
                  </a:moveTo>
                  <a:lnTo>
                    <a:pt x="1" y="5712"/>
                  </a:lnTo>
                  <a:lnTo>
                    <a:pt x="3975" y="6845"/>
                  </a:lnTo>
                  <a:lnTo>
                    <a:pt x="5202" y="1672"/>
                  </a:lnTo>
                  <a:lnTo>
                    <a:pt x="134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394;p54"/>
            <p:cNvSpPr/>
            <p:nvPr/>
          </p:nvSpPr>
          <p:spPr>
            <a:xfrm>
              <a:off x="1582363" y="2951519"/>
              <a:ext cx="286334" cy="366902"/>
            </a:xfrm>
            <a:custGeom>
              <a:avLst/>
              <a:gdLst/>
              <a:ahLst/>
              <a:cxnLst/>
              <a:rect l="l" t="t" r="r" b="b"/>
              <a:pathLst>
                <a:path w="5203" h="6667" extrusionOk="0">
                  <a:moveTo>
                    <a:pt x="897" y="1"/>
                  </a:moveTo>
                  <a:lnTo>
                    <a:pt x="1" y="5533"/>
                  </a:lnTo>
                  <a:lnTo>
                    <a:pt x="3975" y="6666"/>
                  </a:lnTo>
                  <a:lnTo>
                    <a:pt x="5202" y="1493"/>
                  </a:lnTo>
                  <a:lnTo>
                    <a:pt x="897" y="1"/>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395;p54"/>
            <p:cNvSpPr/>
            <p:nvPr/>
          </p:nvSpPr>
          <p:spPr>
            <a:xfrm>
              <a:off x="1568935" y="2972872"/>
              <a:ext cx="299762" cy="345549"/>
            </a:xfrm>
            <a:custGeom>
              <a:avLst/>
              <a:gdLst/>
              <a:ahLst/>
              <a:cxnLst/>
              <a:rect l="l" t="t" r="r" b="b"/>
              <a:pathLst>
                <a:path w="5447" h="6279" extrusionOk="0">
                  <a:moveTo>
                    <a:pt x="962" y="0"/>
                  </a:moveTo>
                  <a:lnTo>
                    <a:pt x="1" y="5202"/>
                  </a:lnTo>
                  <a:lnTo>
                    <a:pt x="4155" y="6278"/>
                  </a:lnTo>
                  <a:lnTo>
                    <a:pt x="5446" y="1105"/>
                  </a:lnTo>
                  <a:lnTo>
                    <a:pt x="962" y="0"/>
                  </a:lnTo>
                  <a:close/>
                </a:path>
              </a:pathLst>
            </a:custGeom>
            <a:solidFill>
              <a:srgbClr val="FE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396;p54"/>
            <p:cNvSpPr/>
            <p:nvPr/>
          </p:nvSpPr>
          <p:spPr>
            <a:xfrm>
              <a:off x="1797541" y="2972872"/>
              <a:ext cx="210940" cy="345549"/>
            </a:xfrm>
            <a:custGeom>
              <a:avLst/>
              <a:gdLst/>
              <a:ahLst/>
              <a:cxnLst/>
              <a:rect l="l" t="t" r="r" b="b"/>
              <a:pathLst>
                <a:path w="3833" h="6279" extrusionOk="0">
                  <a:moveTo>
                    <a:pt x="3832" y="0"/>
                  </a:moveTo>
                  <a:lnTo>
                    <a:pt x="1292" y="1105"/>
                  </a:lnTo>
                  <a:lnTo>
                    <a:pt x="1" y="6278"/>
                  </a:lnTo>
                  <a:lnTo>
                    <a:pt x="2785" y="4994"/>
                  </a:lnTo>
                  <a:lnTo>
                    <a:pt x="3832" y="0"/>
                  </a:lnTo>
                  <a:close/>
                </a:path>
              </a:pathLst>
            </a:custGeom>
            <a:solidFill>
              <a:srgbClr val="FE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397;p54"/>
            <p:cNvSpPr/>
            <p:nvPr/>
          </p:nvSpPr>
          <p:spPr>
            <a:xfrm>
              <a:off x="1812565" y="3082607"/>
              <a:ext cx="144956" cy="235814"/>
            </a:xfrm>
            <a:custGeom>
              <a:avLst/>
              <a:gdLst/>
              <a:ahLst/>
              <a:cxnLst/>
              <a:rect l="l" t="t" r="r" b="b"/>
              <a:pathLst>
                <a:path w="2634" h="4285" extrusionOk="0">
                  <a:moveTo>
                    <a:pt x="1733" y="1"/>
                  </a:moveTo>
                  <a:cubicBezTo>
                    <a:pt x="1674" y="1"/>
                    <a:pt x="1615" y="22"/>
                    <a:pt x="1586" y="65"/>
                  </a:cubicBezTo>
                  <a:cubicBezTo>
                    <a:pt x="1493" y="159"/>
                    <a:pt x="1464" y="309"/>
                    <a:pt x="1464" y="424"/>
                  </a:cubicBezTo>
                  <a:cubicBezTo>
                    <a:pt x="1435" y="604"/>
                    <a:pt x="1378" y="783"/>
                    <a:pt x="1342" y="934"/>
                  </a:cubicBezTo>
                  <a:cubicBezTo>
                    <a:pt x="1314" y="1027"/>
                    <a:pt x="1285" y="1113"/>
                    <a:pt x="1227" y="1206"/>
                  </a:cubicBezTo>
                  <a:cubicBezTo>
                    <a:pt x="1134" y="1386"/>
                    <a:pt x="983" y="1500"/>
                    <a:pt x="840" y="1651"/>
                  </a:cubicBezTo>
                  <a:cubicBezTo>
                    <a:pt x="445" y="2039"/>
                    <a:pt x="1" y="3294"/>
                    <a:pt x="1" y="3294"/>
                  </a:cubicBezTo>
                  <a:lnTo>
                    <a:pt x="388" y="4284"/>
                  </a:lnTo>
                  <a:cubicBezTo>
                    <a:pt x="388" y="4284"/>
                    <a:pt x="1586" y="3445"/>
                    <a:pt x="1880" y="3029"/>
                  </a:cubicBezTo>
                  <a:cubicBezTo>
                    <a:pt x="2239" y="2519"/>
                    <a:pt x="2454" y="1924"/>
                    <a:pt x="2569" y="1357"/>
                  </a:cubicBezTo>
                  <a:cubicBezTo>
                    <a:pt x="2598" y="1142"/>
                    <a:pt x="2634" y="905"/>
                    <a:pt x="2512" y="754"/>
                  </a:cubicBezTo>
                  <a:cubicBezTo>
                    <a:pt x="2483" y="726"/>
                    <a:pt x="2483" y="697"/>
                    <a:pt x="2454" y="668"/>
                  </a:cubicBezTo>
                  <a:lnTo>
                    <a:pt x="2454" y="575"/>
                  </a:lnTo>
                  <a:cubicBezTo>
                    <a:pt x="2418" y="395"/>
                    <a:pt x="2332" y="309"/>
                    <a:pt x="2239" y="187"/>
                  </a:cubicBezTo>
                  <a:cubicBezTo>
                    <a:pt x="2178" y="101"/>
                    <a:pt x="2099" y="18"/>
                    <a:pt x="2004" y="18"/>
                  </a:cubicBezTo>
                  <a:cubicBezTo>
                    <a:pt x="1966" y="18"/>
                    <a:pt x="1924" y="32"/>
                    <a:pt x="1880" y="65"/>
                  </a:cubicBezTo>
                  <a:cubicBezTo>
                    <a:pt x="1852" y="22"/>
                    <a:pt x="1792" y="1"/>
                    <a:pt x="1733" y="1"/>
                  </a:cubicBezTo>
                  <a:close/>
                </a:path>
              </a:pathLst>
            </a:custGeom>
            <a:solidFill>
              <a:srgbClr val="F2B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398;p54"/>
            <p:cNvSpPr/>
            <p:nvPr/>
          </p:nvSpPr>
          <p:spPr>
            <a:xfrm>
              <a:off x="1602120" y="3263885"/>
              <a:ext cx="244840" cy="201474"/>
            </a:xfrm>
            <a:custGeom>
              <a:avLst/>
              <a:gdLst/>
              <a:ahLst/>
              <a:cxnLst/>
              <a:rect l="l" t="t" r="r" b="b"/>
              <a:pathLst>
                <a:path w="4449" h="3661" extrusionOk="0">
                  <a:moveTo>
                    <a:pt x="3825" y="0"/>
                  </a:moveTo>
                  <a:cubicBezTo>
                    <a:pt x="3825" y="0"/>
                    <a:pt x="0" y="1170"/>
                    <a:pt x="29" y="2662"/>
                  </a:cubicBezTo>
                  <a:cubicBezTo>
                    <a:pt x="41" y="3279"/>
                    <a:pt x="325" y="3661"/>
                    <a:pt x="836" y="3661"/>
                  </a:cubicBezTo>
                  <a:cubicBezTo>
                    <a:pt x="1592" y="3661"/>
                    <a:pt x="2844" y="2828"/>
                    <a:pt x="4449" y="689"/>
                  </a:cubicBezTo>
                  <a:lnTo>
                    <a:pt x="3825" y="0"/>
                  </a:lnTo>
                  <a:close/>
                </a:path>
              </a:pathLst>
            </a:custGeom>
            <a:solidFill>
              <a:srgbClr val="F2B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4399;p54"/>
            <p:cNvSpPr/>
            <p:nvPr/>
          </p:nvSpPr>
          <p:spPr>
            <a:xfrm>
              <a:off x="1435866" y="2938092"/>
              <a:ext cx="51015" cy="43090"/>
            </a:xfrm>
            <a:custGeom>
              <a:avLst/>
              <a:gdLst/>
              <a:ahLst/>
              <a:cxnLst/>
              <a:rect l="l" t="t" r="r" b="b"/>
              <a:pathLst>
                <a:path w="927" h="783" extrusionOk="0">
                  <a:moveTo>
                    <a:pt x="87" y="1"/>
                  </a:moveTo>
                  <a:cubicBezTo>
                    <a:pt x="87" y="1"/>
                    <a:pt x="87" y="37"/>
                    <a:pt x="58" y="37"/>
                  </a:cubicBezTo>
                  <a:cubicBezTo>
                    <a:pt x="29" y="123"/>
                    <a:pt x="1" y="180"/>
                    <a:pt x="1" y="274"/>
                  </a:cubicBezTo>
                  <a:cubicBezTo>
                    <a:pt x="1" y="360"/>
                    <a:pt x="1" y="424"/>
                    <a:pt x="29" y="510"/>
                  </a:cubicBezTo>
                  <a:cubicBezTo>
                    <a:pt x="58" y="539"/>
                    <a:pt x="87" y="604"/>
                    <a:pt x="151" y="661"/>
                  </a:cubicBezTo>
                  <a:cubicBezTo>
                    <a:pt x="180" y="690"/>
                    <a:pt x="238" y="718"/>
                    <a:pt x="295" y="754"/>
                  </a:cubicBezTo>
                  <a:cubicBezTo>
                    <a:pt x="360" y="783"/>
                    <a:pt x="417" y="783"/>
                    <a:pt x="474" y="783"/>
                  </a:cubicBezTo>
                  <a:cubicBezTo>
                    <a:pt x="568" y="783"/>
                    <a:pt x="625" y="754"/>
                    <a:pt x="690" y="718"/>
                  </a:cubicBezTo>
                  <a:cubicBezTo>
                    <a:pt x="804" y="632"/>
                    <a:pt x="898" y="482"/>
                    <a:pt x="926" y="331"/>
                  </a:cubicBezTo>
                  <a:cubicBezTo>
                    <a:pt x="926" y="302"/>
                    <a:pt x="926" y="274"/>
                    <a:pt x="898" y="245"/>
                  </a:cubicBezTo>
                  <a:cubicBezTo>
                    <a:pt x="869" y="245"/>
                    <a:pt x="804" y="274"/>
                    <a:pt x="804" y="302"/>
                  </a:cubicBezTo>
                  <a:cubicBezTo>
                    <a:pt x="804" y="331"/>
                    <a:pt x="776" y="396"/>
                    <a:pt x="776" y="424"/>
                  </a:cubicBezTo>
                  <a:cubicBezTo>
                    <a:pt x="747" y="482"/>
                    <a:pt x="718" y="510"/>
                    <a:pt x="718" y="539"/>
                  </a:cubicBezTo>
                  <a:cubicBezTo>
                    <a:pt x="690" y="575"/>
                    <a:pt x="654" y="575"/>
                    <a:pt x="625" y="604"/>
                  </a:cubicBezTo>
                  <a:cubicBezTo>
                    <a:pt x="596" y="604"/>
                    <a:pt x="596" y="632"/>
                    <a:pt x="568" y="632"/>
                  </a:cubicBezTo>
                  <a:cubicBezTo>
                    <a:pt x="539" y="661"/>
                    <a:pt x="510" y="661"/>
                    <a:pt x="474" y="661"/>
                  </a:cubicBezTo>
                  <a:lnTo>
                    <a:pt x="388" y="661"/>
                  </a:lnTo>
                  <a:cubicBezTo>
                    <a:pt x="360" y="661"/>
                    <a:pt x="331" y="632"/>
                    <a:pt x="295" y="632"/>
                  </a:cubicBezTo>
                  <a:cubicBezTo>
                    <a:pt x="295" y="604"/>
                    <a:pt x="266" y="604"/>
                    <a:pt x="238" y="575"/>
                  </a:cubicBezTo>
                  <a:cubicBezTo>
                    <a:pt x="209" y="575"/>
                    <a:pt x="209" y="539"/>
                    <a:pt x="180" y="510"/>
                  </a:cubicBezTo>
                  <a:cubicBezTo>
                    <a:pt x="180" y="510"/>
                    <a:pt x="151" y="482"/>
                    <a:pt x="151" y="453"/>
                  </a:cubicBezTo>
                  <a:cubicBezTo>
                    <a:pt x="151" y="424"/>
                    <a:pt x="116" y="396"/>
                    <a:pt x="116" y="360"/>
                  </a:cubicBezTo>
                  <a:lnTo>
                    <a:pt x="116" y="245"/>
                  </a:lnTo>
                  <a:cubicBezTo>
                    <a:pt x="151" y="180"/>
                    <a:pt x="151" y="123"/>
                    <a:pt x="180" y="65"/>
                  </a:cubicBezTo>
                  <a:lnTo>
                    <a:pt x="180" y="37"/>
                  </a:lnTo>
                  <a:cubicBezTo>
                    <a:pt x="180" y="1"/>
                    <a:pt x="151" y="1"/>
                    <a:pt x="151"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4400;p54"/>
            <p:cNvSpPr/>
            <p:nvPr/>
          </p:nvSpPr>
          <p:spPr>
            <a:xfrm>
              <a:off x="1376651" y="2861101"/>
              <a:ext cx="31258" cy="45897"/>
            </a:xfrm>
            <a:custGeom>
              <a:avLst/>
              <a:gdLst/>
              <a:ahLst/>
              <a:cxnLst/>
              <a:rect l="l" t="t" r="r" b="b"/>
              <a:pathLst>
                <a:path w="568" h="834" extrusionOk="0">
                  <a:moveTo>
                    <a:pt x="266" y="1"/>
                  </a:moveTo>
                  <a:cubicBezTo>
                    <a:pt x="115" y="30"/>
                    <a:pt x="1" y="209"/>
                    <a:pt x="1" y="446"/>
                  </a:cubicBezTo>
                  <a:cubicBezTo>
                    <a:pt x="29" y="654"/>
                    <a:pt x="151" y="833"/>
                    <a:pt x="295" y="833"/>
                  </a:cubicBezTo>
                  <a:cubicBezTo>
                    <a:pt x="445" y="833"/>
                    <a:pt x="567" y="625"/>
                    <a:pt x="539" y="417"/>
                  </a:cubicBezTo>
                  <a:cubicBezTo>
                    <a:pt x="539" y="180"/>
                    <a:pt x="417" y="1"/>
                    <a:pt x="266"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401;p54"/>
            <p:cNvSpPr/>
            <p:nvPr/>
          </p:nvSpPr>
          <p:spPr>
            <a:xfrm>
              <a:off x="1513297" y="2849269"/>
              <a:ext cx="31203" cy="46282"/>
            </a:xfrm>
            <a:custGeom>
              <a:avLst/>
              <a:gdLst/>
              <a:ahLst/>
              <a:cxnLst/>
              <a:rect l="l" t="t" r="r" b="b"/>
              <a:pathLst>
                <a:path w="567" h="841" extrusionOk="0">
                  <a:moveTo>
                    <a:pt x="266" y="1"/>
                  </a:moveTo>
                  <a:cubicBezTo>
                    <a:pt x="115" y="36"/>
                    <a:pt x="0" y="216"/>
                    <a:pt x="0" y="453"/>
                  </a:cubicBezTo>
                  <a:cubicBezTo>
                    <a:pt x="29" y="661"/>
                    <a:pt x="144" y="840"/>
                    <a:pt x="294" y="840"/>
                  </a:cubicBezTo>
                  <a:cubicBezTo>
                    <a:pt x="445" y="840"/>
                    <a:pt x="567" y="632"/>
                    <a:pt x="567" y="424"/>
                  </a:cubicBezTo>
                  <a:cubicBezTo>
                    <a:pt x="538" y="180"/>
                    <a:pt x="416" y="1"/>
                    <a:pt x="266"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402;p54"/>
            <p:cNvSpPr/>
            <p:nvPr/>
          </p:nvSpPr>
          <p:spPr>
            <a:xfrm>
              <a:off x="1455623" y="2833089"/>
              <a:ext cx="42705" cy="100324"/>
            </a:xfrm>
            <a:custGeom>
              <a:avLst/>
              <a:gdLst/>
              <a:ahLst/>
              <a:cxnLst/>
              <a:rect l="l" t="t" r="r" b="b"/>
              <a:pathLst>
                <a:path w="776" h="1823" extrusionOk="0">
                  <a:moveTo>
                    <a:pt x="265" y="857"/>
                  </a:moveTo>
                  <a:lnTo>
                    <a:pt x="265" y="857"/>
                  </a:lnTo>
                  <a:cubicBezTo>
                    <a:pt x="265" y="861"/>
                    <a:pt x="266" y="865"/>
                    <a:pt x="266" y="869"/>
                  </a:cubicBezTo>
                  <a:cubicBezTo>
                    <a:pt x="266" y="864"/>
                    <a:pt x="266" y="860"/>
                    <a:pt x="265" y="857"/>
                  </a:cubicBezTo>
                  <a:close/>
                  <a:moveTo>
                    <a:pt x="87" y="0"/>
                  </a:moveTo>
                  <a:cubicBezTo>
                    <a:pt x="58" y="0"/>
                    <a:pt x="29" y="29"/>
                    <a:pt x="29" y="29"/>
                  </a:cubicBezTo>
                  <a:cubicBezTo>
                    <a:pt x="1" y="58"/>
                    <a:pt x="1" y="87"/>
                    <a:pt x="1" y="115"/>
                  </a:cubicBezTo>
                  <a:cubicBezTo>
                    <a:pt x="29" y="151"/>
                    <a:pt x="29" y="180"/>
                    <a:pt x="29" y="237"/>
                  </a:cubicBezTo>
                  <a:lnTo>
                    <a:pt x="29" y="208"/>
                  </a:lnTo>
                  <a:cubicBezTo>
                    <a:pt x="58" y="510"/>
                    <a:pt x="58" y="833"/>
                    <a:pt x="115" y="1134"/>
                  </a:cubicBezTo>
                  <a:cubicBezTo>
                    <a:pt x="115" y="1176"/>
                    <a:pt x="164" y="1206"/>
                    <a:pt x="202" y="1206"/>
                  </a:cubicBezTo>
                  <a:cubicBezTo>
                    <a:pt x="216" y="1206"/>
                    <a:pt x="229" y="1201"/>
                    <a:pt x="237" y="1191"/>
                  </a:cubicBezTo>
                  <a:cubicBezTo>
                    <a:pt x="266" y="1163"/>
                    <a:pt x="331" y="1163"/>
                    <a:pt x="359" y="1134"/>
                  </a:cubicBezTo>
                  <a:cubicBezTo>
                    <a:pt x="388" y="1134"/>
                    <a:pt x="417" y="1134"/>
                    <a:pt x="445" y="1105"/>
                  </a:cubicBezTo>
                  <a:lnTo>
                    <a:pt x="474" y="1105"/>
                  </a:lnTo>
                  <a:cubicBezTo>
                    <a:pt x="510" y="1105"/>
                    <a:pt x="510" y="1134"/>
                    <a:pt x="510" y="1134"/>
                  </a:cubicBezTo>
                  <a:lnTo>
                    <a:pt x="539" y="1134"/>
                  </a:lnTo>
                  <a:lnTo>
                    <a:pt x="567" y="1163"/>
                  </a:lnTo>
                  <a:cubicBezTo>
                    <a:pt x="567" y="1191"/>
                    <a:pt x="596" y="1191"/>
                    <a:pt x="596" y="1227"/>
                  </a:cubicBezTo>
                  <a:lnTo>
                    <a:pt x="596" y="1285"/>
                  </a:lnTo>
                  <a:lnTo>
                    <a:pt x="596" y="1371"/>
                  </a:lnTo>
                  <a:cubicBezTo>
                    <a:pt x="596" y="1407"/>
                    <a:pt x="596" y="1435"/>
                    <a:pt x="567" y="1464"/>
                  </a:cubicBezTo>
                  <a:cubicBezTo>
                    <a:pt x="567" y="1464"/>
                    <a:pt x="539" y="1493"/>
                    <a:pt x="539" y="1521"/>
                  </a:cubicBezTo>
                  <a:cubicBezTo>
                    <a:pt x="510" y="1550"/>
                    <a:pt x="474" y="1550"/>
                    <a:pt x="474" y="1586"/>
                  </a:cubicBezTo>
                  <a:cubicBezTo>
                    <a:pt x="445" y="1586"/>
                    <a:pt x="417" y="1615"/>
                    <a:pt x="388" y="1615"/>
                  </a:cubicBezTo>
                  <a:cubicBezTo>
                    <a:pt x="359" y="1615"/>
                    <a:pt x="331" y="1643"/>
                    <a:pt x="295" y="1643"/>
                  </a:cubicBezTo>
                  <a:cubicBezTo>
                    <a:pt x="266" y="1643"/>
                    <a:pt x="237" y="1701"/>
                    <a:pt x="237" y="1765"/>
                  </a:cubicBezTo>
                  <a:lnTo>
                    <a:pt x="266" y="1794"/>
                  </a:lnTo>
                  <a:cubicBezTo>
                    <a:pt x="295" y="1823"/>
                    <a:pt x="331" y="1823"/>
                    <a:pt x="359" y="1823"/>
                  </a:cubicBezTo>
                  <a:cubicBezTo>
                    <a:pt x="417" y="1794"/>
                    <a:pt x="474" y="1794"/>
                    <a:pt x="539" y="1730"/>
                  </a:cubicBezTo>
                  <a:cubicBezTo>
                    <a:pt x="596" y="1701"/>
                    <a:pt x="653" y="1643"/>
                    <a:pt x="689" y="1586"/>
                  </a:cubicBezTo>
                  <a:cubicBezTo>
                    <a:pt x="747" y="1550"/>
                    <a:pt x="747" y="1493"/>
                    <a:pt x="775" y="1435"/>
                  </a:cubicBezTo>
                  <a:lnTo>
                    <a:pt x="775" y="1227"/>
                  </a:lnTo>
                  <a:cubicBezTo>
                    <a:pt x="775" y="1163"/>
                    <a:pt x="747" y="1134"/>
                    <a:pt x="718" y="1077"/>
                  </a:cubicBezTo>
                  <a:cubicBezTo>
                    <a:pt x="689" y="1012"/>
                    <a:pt x="653" y="983"/>
                    <a:pt x="596" y="955"/>
                  </a:cubicBezTo>
                  <a:cubicBezTo>
                    <a:pt x="546" y="943"/>
                    <a:pt x="496" y="936"/>
                    <a:pt x="449" y="936"/>
                  </a:cubicBezTo>
                  <a:cubicBezTo>
                    <a:pt x="383" y="936"/>
                    <a:pt x="321" y="950"/>
                    <a:pt x="266" y="983"/>
                  </a:cubicBezTo>
                  <a:cubicBezTo>
                    <a:pt x="266" y="926"/>
                    <a:pt x="266" y="869"/>
                    <a:pt x="237" y="833"/>
                  </a:cubicBezTo>
                  <a:lnTo>
                    <a:pt x="237" y="833"/>
                  </a:lnTo>
                  <a:cubicBezTo>
                    <a:pt x="237" y="833"/>
                    <a:pt x="259" y="833"/>
                    <a:pt x="265" y="857"/>
                  </a:cubicBezTo>
                  <a:lnTo>
                    <a:pt x="265" y="857"/>
                  </a:lnTo>
                  <a:cubicBezTo>
                    <a:pt x="236" y="588"/>
                    <a:pt x="208" y="326"/>
                    <a:pt x="180" y="58"/>
                  </a:cubicBezTo>
                  <a:cubicBezTo>
                    <a:pt x="180" y="58"/>
                    <a:pt x="180" y="29"/>
                    <a:pt x="151" y="29"/>
                  </a:cubicBezTo>
                  <a:cubicBezTo>
                    <a:pt x="151" y="0"/>
                    <a:pt x="151" y="0"/>
                    <a:pt x="115" y="0"/>
                  </a:cubicBezTo>
                  <a:close/>
                </a:path>
              </a:pathLst>
            </a:custGeom>
            <a:solidFill>
              <a:srgbClr val="7E3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4403;p54"/>
            <p:cNvSpPr/>
            <p:nvPr/>
          </p:nvSpPr>
          <p:spPr>
            <a:xfrm>
              <a:off x="1340329" y="2775855"/>
              <a:ext cx="79027" cy="48979"/>
            </a:xfrm>
            <a:custGeom>
              <a:avLst/>
              <a:gdLst/>
              <a:ahLst/>
              <a:cxnLst/>
              <a:rect l="l" t="t" r="r" b="b"/>
              <a:pathLst>
                <a:path w="1436" h="890" extrusionOk="0">
                  <a:moveTo>
                    <a:pt x="1119" y="0"/>
                  </a:moveTo>
                  <a:cubicBezTo>
                    <a:pt x="1048" y="0"/>
                    <a:pt x="973" y="7"/>
                    <a:pt x="897" y="22"/>
                  </a:cubicBezTo>
                  <a:cubicBezTo>
                    <a:pt x="840" y="22"/>
                    <a:pt x="775" y="50"/>
                    <a:pt x="718" y="79"/>
                  </a:cubicBezTo>
                  <a:cubicBezTo>
                    <a:pt x="632" y="115"/>
                    <a:pt x="567" y="172"/>
                    <a:pt x="510" y="201"/>
                  </a:cubicBezTo>
                  <a:cubicBezTo>
                    <a:pt x="417" y="258"/>
                    <a:pt x="331" y="380"/>
                    <a:pt x="237" y="474"/>
                  </a:cubicBezTo>
                  <a:cubicBezTo>
                    <a:pt x="151" y="560"/>
                    <a:pt x="94" y="682"/>
                    <a:pt x="29" y="796"/>
                  </a:cubicBezTo>
                  <a:cubicBezTo>
                    <a:pt x="0" y="832"/>
                    <a:pt x="0" y="861"/>
                    <a:pt x="29" y="890"/>
                  </a:cubicBezTo>
                  <a:cubicBezTo>
                    <a:pt x="58" y="890"/>
                    <a:pt x="94" y="890"/>
                    <a:pt x="122" y="861"/>
                  </a:cubicBezTo>
                  <a:cubicBezTo>
                    <a:pt x="151" y="796"/>
                    <a:pt x="180" y="739"/>
                    <a:pt x="237" y="682"/>
                  </a:cubicBezTo>
                  <a:cubicBezTo>
                    <a:pt x="302" y="617"/>
                    <a:pt x="359" y="560"/>
                    <a:pt x="417" y="502"/>
                  </a:cubicBezTo>
                  <a:cubicBezTo>
                    <a:pt x="510" y="438"/>
                    <a:pt x="596" y="409"/>
                    <a:pt x="689" y="380"/>
                  </a:cubicBezTo>
                  <a:cubicBezTo>
                    <a:pt x="775" y="352"/>
                    <a:pt x="897" y="323"/>
                    <a:pt x="991" y="323"/>
                  </a:cubicBezTo>
                  <a:cubicBezTo>
                    <a:pt x="1019" y="294"/>
                    <a:pt x="1077" y="294"/>
                    <a:pt x="1105" y="294"/>
                  </a:cubicBezTo>
                  <a:cubicBezTo>
                    <a:pt x="1170" y="294"/>
                    <a:pt x="1227" y="323"/>
                    <a:pt x="1285" y="323"/>
                  </a:cubicBezTo>
                  <a:cubicBezTo>
                    <a:pt x="1349" y="323"/>
                    <a:pt x="1407" y="258"/>
                    <a:pt x="1435" y="201"/>
                  </a:cubicBezTo>
                  <a:cubicBezTo>
                    <a:pt x="1435" y="144"/>
                    <a:pt x="1407" y="50"/>
                    <a:pt x="1313" y="22"/>
                  </a:cubicBezTo>
                  <a:cubicBezTo>
                    <a:pt x="1256" y="7"/>
                    <a:pt x="1190" y="0"/>
                    <a:pt x="1119" y="0"/>
                  </a:cubicBezTo>
                  <a:close/>
                </a:path>
              </a:pathLst>
            </a:custGeom>
            <a:solidFill>
              <a:srgbClr val="5E4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4404;p54"/>
            <p:cNvSpPr/>
            <p:nvPr/>
          </p:nvSpPr>
          <p:spPr>
            <a:xfrm>
              <a:off x="1501410" y="2772663"/>
              <a:ext cx="69176" cy="42320"/>
            </a:xfrm>
            <a:custGeom>
              <a:avLst/>
              <a:gdLst/>
              <a:ahLst/>
              <a:cxnLst/>
              <a:rect l="l" t="t" r="r" b="b"/>
              <a:pathLst>
                <a:path w="1257" h="769" extrusionOk="0">
                  <a:moveTo>
                    <a:pt x="302" y="1"/>
                  </a:moveTo>
                  <a:cubicBezTo>
                    <a:pt x="243" y="1"/>
                    <a:pt x="184" y="8"/>
                    <a:pt x="123" y="22"/>
                  </a:cubicBezTo>
                  <a:cubicBezTo>
                    <a:pt x="37" y="51"/>
                    <a:pt x="1" y="108"/>
                    <a:pt x="37" y="202"/>
                  </a:cubicBezTo>
                  <a:cubicBezTo>
                    <a:pt x="37" y="230"/>
                    <a:pt x="94" y="288"/>
                    <a:pt x="151" y="288"/>
                  </a:cubicBezTo>
                  <a:cubicBezTo>
                    <a:pt x="216" y="259"/>
                    <a:pt x="245" y="259"/>
                    <a:pt x="302" y="259"/>
                  </a:cubicBezTo>
                  <a:lnTo>
                    <a:pt x="424" y="259"/>
                  </a:lnTo>
                  <a:cubicBezTo>
                    <a:pt x="510" y="288"/>
                    <a:pt x="575" y="288"/>
                    <a:pt x="661" y="316"/>
                  </a:cubicBezTo>
                  <a:cubicBezTo>
                    <a:pt x="754" y="352"/>
                    <a:pt x="812" y="381"/>
                    <a:pt x="898" y="438"/>
                  </a:cubicBezTo>
                  <a:cubicBezTo>
                    <a:pt x="962" y="496"/>
                    <a:pt x="1020" y="532"/>
                    <a:pt x="1077" y="589"/>
                  </a:cubicBezTo>
                  <a:cubicBezTo>
                    <a:pt x="1113" y="646"/>
                    <a:pt x="1142" y="675"/>
                    <a:pt x="1170" y="740"/>
                  </a:cubicBezTo>
                  <a:cubicBezTo>
                    <a:pt x="1170" y="768"/>
                    <a:pt x="1199" y="768"/>
                    <a:pt x="1228" y="768"/>
                  </a:cubicBezTo>
                  <a:cubicBezTo>
                    <a:pt x="1256" y="740"/>
                    <a:pt x="1256" y="711"/>
                    <a:pt x="1256" y="675"/>
                  </a:cubicBezTo>
                  <a:cubicBezTo>
                    <a:pt x="1199" y="589"/>
                    <a:pt x="1142" y="496"/>
                    <a:pt x="1048" y="410"/>
                  </a:cubicBezTo>
                  <a:cubicBezTo>
                    <a:pt x="991" y="316"/>
                    <a:pt x="898" y="230"/>
                    <a:pt x="812" y="173"/>
                  </a:cubicBezTo>
                  <a:cubicBezTo>
                    <a:pt x="754" y="137"/>
                    <a:pt x="718" y="108"/>
                    <a:pt x="661" y="80"/>
                  </a:cubicBezTo>
                  <a:cubicBezTo>
                    <a:pt x="603" y="51"/>
                    <a:pt x="539" y="22"/>
                    <a:pt x="482" y="22"/>
                  </a:cubicBezTo>
                  <a:cubicBezTo>
                    <a:pt x="421" y="8"/>
                    <a:pt x="361" y="1"/>
                    <a:pt x="302" y="1"/>
                  </a:cubicBezTo>
                  <a:close/>
                </a:path>
              </a:pathLst>
            </a:custGeom>
            <a:solidFill>
              <a:srgbClr val="5E4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TextBox 407"/>
          <p:cNvSpPr txBox="1"/>
          <p:nvPr/>
        </p:nvSpPr>
        <p:spPr>
          <a:xfrm>
            <a:off x="619467" y="446026"/>
            <a:ext cx="5250078" cy="523220"/>
          </a:xfrm>
          <a:prstGeom prst="rect">
            <a:avLst/>
          </a:prstGeom>
          <a:noFill/>
          <a:ln>
            <a:solidFill>
              <a:srgbClr val="FF0000"/>
            </a:solidFill>
          </a:ln>
        </p:spPr>
        <p:txBody>
          <a:bodyPr wrap="square" rtlCol="0">
            <a:spAutoFit/>
          </a:bodyPr>
          <a:lstStyle/>
          <a:p>
            <a:r>
              <a:rPr lang="en-US" sz="2800" b="1" dirty="0">
                <a:solidFill>
                  <a:srgbClr val="FF0000"/>
                </a:solidFill>
                <a:latin typeface="Times New Roman" pitchFamily="18" charset="0"/>
                <a:cs typeface="Times New Roman" pitchFamily="18" charset="0"/>
              </a:rPr>
              <a:t>a. </a:t>
            </a:r>
            <a:r>
              <a:rPr lang="en-US" sz="2800" b="1" dirty="0" err="1">
                <a:solidFill>
                  <a:srgbClr val="FF0000"/>
                </a:solidFill>
                <a:latin typeface="Times New Roman" pitchFamily="18" charset="0"/>
                <a:cs typeface="Times New Roman" pitchFamily="18" charset="0"/>
              </a:rPr>
              <a:t>Vương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quốc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Chăm</a:t>
            </a:r>
            <a:r>
              <a:rPr lang="en-US" sz="2800" b="1" dirty="0">
                <a:solidFill>
                  <a:srgbClr val="FF0000"/>
                </a:solidFill>
                <a:latin typeface="Times New Roman" pitchFamily="18" charset="0"/>
                <a:cs typeface="Times New Roman" pitchFamily="18" charset="0"/>
              </a:rPr>
              <a:t>-pa ra </a:t>
            </a:r>
            <a:r>
              <a:rPr lang="en-US" sz="2800" b="1" dirty="0" err="1">
                <a:solidFill>
                  <a:srgbClr val="FF0000"/>
                </a:solidFill>
                <a:latin typeface="Times New Roman" pitchFamily="18" charset="0"/>
                <a:cs typeface="Times New Roman" pitchFamily="18" charset="0"/>
              </a:rPr>
              <a:t>đời</a:t>
            </a:r>
            <a:r>
              <a:rPr lang="en-US" sz="2800" b="1" dirty="0">
                <a:solidFill>
                  <a:srgbClr val="FF0000"/>
                </a:solidFill>
                <a:latin typeface="Times New Roman" pitchFamily="18" charset="0"/>
                <a:cs typeface="Times New Roman" pitchFamily="18" charset="0"/>
              </a:rPr>
              <a:t>.</a:t>
            </a:r>
          </a:p>
        </p:txBody>
      </p:sp>
      <p:sp>
        <p:nvSpPr>
          <p:cNvPr id="45" name="Rectangle 44">
            <a:extLst>
              <a:ext uri="{FF2B5EF4-FFF2-40B4-BE49-F238E27FC236}">
                <a16:creationId xmlns:a16="http://schemas.microsoft.com/office/drawing/2014/main" id="{8B982713-E3A5-43F3-8D40-29576EE01CB4}"/>
              </a:ext>
            </a:extLst>
          </p:cNvPr>
          <p:cNvSpPr>
            <a:spLocks noChangeArrowheads="1"/>
          </p:cNvSpPr>
          <p:nvPr/>
        </p:nvSpPr>
        <p:spPr bwMode="auto">
          <a:xfrm>
            <a:off x="727412" y="606300"/>
            <a:ext cx="92868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6600" b="1" dirty="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47" name="TextBox 46">
            <a:extLst>
              <a:ext uri="{FF2B5EF4-FFF2-40B4-BE49-F238E27FC236}">
                <a16:creationId xmlns:a16="http://schemas.microsoft.com/office/drawing/2014/main" id="{728938A2-516C-4AF3-8C61-8B816343F0DE}"/>
              </a:ext>
            </a:extLst>
          </p:cNvPr>
          <p:cNvSpPr txBox="1"/>
          <p:nvPr/>
        </p:nvSpPr>
        <p:spPr>
          <a:xfrm>
            <a:off x="855584" y="1352973"/>
            <a:ext cx="7755016" cy="2554545"/>
          </a:xfrm>
          <a:prstGeom prst="rect">
            <a:avLst/>
          </a:prstGeom>
          <a:noFill/>
        </p:spPr>
        <p:txBody>
          <a:bodyPr wrap="square">
            <a:spAutoFit/>
          </a:bodyPr>
          <a:lstStyle/>
          <a:p>
            <a:r>
              <a:rPr lang="nl-NL" sz="3200" b="1" dirty="0">
                <a:solidFill>
                  <a:srgbClr val="00B050"/>
                </a:solidFill>
                <a:latin typeface="Arial" panose="020B0604020202020204" pitchFamily="34" charset="0"/>
                <a:cs typeface="Arial" panose="020B0604020202020204" pitchFamily="34" charset="0"/>
              </a:rPr>
              <a:t>- Năm 192, nhân dân huyện Tượng Lâm (quận Nhật Nam) đã nổi dậy lật đổ ách thống trị của nhà Hán, giành độc lập, lập nước Lâm Ấp (sau đổi thành Chăm-pa).</a:t>
            </a:r>
            <a:endParaRPr lang="en-US" sz="3200" b="1" dirty="0">
              <a:solidFill>
                <a:srgbClr val="00B05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 calcmode="lin" valueType="num">
                                      <p:cBhvr>
                                        <p:cTn id="7" dur="500" fill="hold"/>
                                        <p:tgtEl>
                                          <p:spTgt spid="293"/>
                                        </p:tgtEl>
                                        <p:attrNameLst>
                                          <p:attrName>ppt_w</p:attrName>
                                        </p:attrNameLst>
                                      </p:cBhvr>
                                      <p:tavLst>
                                        <p:tav tm="0">
                                          <p:val>
                                            <p:fltVal val="0"/>
                                          </p:val>
                                        </p:tav>
                                        <p:tav tm="100000">
                                          <p:val>
                                            <p:strVal val="#ppt_w"/>
                                          </p:val>
                                        </p:tav>
                                      </p:tavLst>
                                    </p:anim>
                                    <p:anim calcmode="lin" valueType="num">
                                      <p:cBhvr>
                                        <p:cTn id="8" dur="500" fill="hold"/>
                                        <p:tgtEl>
                                          <p:spTgt spid="293"/>
                                        </p:tgtEl>
                                        <p:attrNameLst>
                                          <p:attrName>ppt_h</p:attrName>
                                        </p:attrNameLst>
                                      </p:cBhvr>
                                      <p:tavLst>
                                        <p:tav tm="0">
                                          <p:val>
                                            <p:fltVal val="0"/>
                                          </p:val>
                                        </p:tav>
                                        <p:tav tm="100000">
                                          <p:val>
                                            <p:strVal val="#ppt_h"/>
                                          </p:val>
                                        </p:tav>
                                      </p:tavLst>
                                    </p:anim>
                                    <p:animEffect transition="in" filter="fade">
                                      <p:cBhvr>
                                        <p:cTn id="9" dur="500"/>
                                        <p:tgtEl>
                                          <p:spTgt spid="29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293"/>
                                        </p:tgtEl>
                                        <p:attrNameLst>
                                          <p:attrName>ppt_x</p:attrName>
                                        </p:attrNameLst>
                                      </p:cBhvr>
                                      <p:tavLst>
                                        <p:tav tm="0">
                                          <p:val>
                                            <p:strVal val="ppt_x"/>
                                          </p:val>
                                        </p:tav>
                                        <p:tav tm="100000">
                                          <p:val>
                                            <p:strVal val="ppt_x"/>
                                          </p:val>
                                        </p:tav>
                                      </p:tavLst>
                                    </p:anim>
                                    <p:anim calcmode="lin" valueType="num">
                                      <p:cBhvr additive="base">
                                        <p:cTn id="14" dur="500"/>
                                        <p:tgtEl>
                                          <p:spTgt spid="293"/>
                                        </p:tgtEl>
                                        <p:attrNameLst>
                                          <p:attrName>ppt_y</p:attrName>
                                        </p:attrNameLst>
                                      </p:cBhvr>
                                      <p:tavLst>
                                        <p:tav tm="0">
                                          <p:val>
                                            <p:strVal val="ppt_y"/>
                                          </p:val>
                                        </p:tav>
                                        <p:tav tm="100000">
                                          <p:val>
                                            <p:strVal val="1+ppt_h/2"/>
                                          </p:val>
                                        </p:tav>
                                      </p:tavLst>
                                    </p:anim>
                                    <p:set>
                                      <p:cBhvr>
                                        <p:cTn id="15" dur="1" fill="hold">
                                          <p:stCondLst>
                                            <p:cond delay="499"/>
                                          </p:stCondLst>
                                        </p:cTn>
                                        <p:tgtEl>
                                          <p:spTgt spid="29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408"/>
                                        </p:tgtEl>
                                        <p:attrNameLst>
                                          <p:attrName>style.visibility</p:attrName>
                                        </p:attrNameLst>
                                      </p:cBhvr>
                                      <p:to>
                                        <p:strVal val="visible"/>
                                      </p:to>
                                    </p:set>
                                    <p:animEffect transition="in" filter="diamond(in)">
                                      <p:cBhvr>
                                        <p:cTn id="20" dur="2000"/>
                                        <p:tgtEl>
                                          <p:spTgt spid="408"/>
                                        </p:tgtEl>
                                      </p:cBhvr>
                                    </p:animEffect>
                                  </p:childTnLst>
                                </p:cTn>
                              </p:par>
                            </p:childTnLst>
                          </p:cTn>
                        </p:par>
                      </p:childTnLst>
                    </p:cTn>
                  </p:par>
                  <p:par>
                    <p:cTn id="21" fill="hold">
                      <p:stCondLst>
                        <p:cond delay="indefinite"/>
                      </p:stCondLst>
                      <p:childTnLst>
                        <p:par>
                          <p:cTn id="22" fill="hold">
                            <p:stCondLst>
                              <p:cond delay="0"/>
                            </p:stCondLst>
                            <p:childTnLst>
                              <p:par>
                                <p:cTn id="23" presetID="36" presetClass="emph" presetSubtype="0" repeatCount="indefinite" fill="hold" grpId="0" nodeType="clickEffect">
                                  <p:stCondLst>
                                    <p:cond delay="0"/>
                                  </p:stCondLst>
                                  <p:iterate type="lt">
                                    <p:tmPct val="10000"/>
                                  </p:iterate>
                                  <p:childTnLst>
                                    <p:animScale>
                                      <p:cBhvr>
                                        <p:cTn id="24" dur="250" autoRev="1" fill="hold">
                                          <p:stCondLst>
                                            <p:cond delay="0"/>
                                          </p:stCondLst>
                                        </p:cTn>
                                        <p:tgtEl>
                                          <p:spTgt spid="45"/>
                                        </p:tgtEl>
                                      </p:cBhvr>
                                      <p:to x="80000" y="100000"/>
                                    </p:animScale>
                                    <p:anim by="(#ppt_w*0.10)" calcmode="lin" valueType="num">
                                      <p:cBhvr>
                                        <p:cTn id="25" dur="250" autoRev="1" fill="hold">
                                          <p:stCondLst>
                                            <p:cond delay="0"/>
                                          </p:stCondLst>
                                        </p:cTn>
                                        <p:tgtEl>
                                          <p:spTgt spid="45"/>
                                        </p:tgtEl>
                                        <p:attrNameLst>
                                          <p:attrName>ppt_x</p:attrName>
                                        </p:attrNameLst>
                                      </p:cBhvr>
                                    </p:anim>
                                    <p:anim by="(-#ppt_w*0.10)" calcmode="lin" valueType="num">
                                      <p:cBhvr>
                                        <p:cTn id="26" dur="250" autoRev="1" fill="hold">
                                          <p:stCondLst>
                                            <p:cond delay="0"/>
                                          </p:stCondLst>
                                        </p:cTn>
                                        <p:tgtEl>
                                          <p:spTgt spid="45"/>
                                        </p:tgtEl>
                                        <p:attrNameLst>
                                          <p:attrName>ppt_y</p:attrName>
                                        </p:attrNameLst>
                                      </p:cBhvr>
                                    </p:anim>
                                    <p:animRot by="-480000">
                                      <p:cBhvr>
                                        <p:cTn id="27" dur="250" autoRev="1" fill="hold">
                                          <p:stCondLst>
                                            <p:cond delay="0"/>
                                          </p:stCondLst>
                                        </p:cTn>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 grpId="0" animBg="1"/>
      <p:bldP spid="45" grpId="0"/>
    </p:bldLst>
  </p:timing>
</p:sld>
</file>

<file path=ppt/theme/theme1.xml><?xml version="1.0" encoding="utf-8"?>
<a:theme xmlns:a="http://schemas.openxmlformats.org/drawingml/2006/main" name="Language Arts Subject for Middle School - 7th Grade: State Simulation Assessmen by Slidego">
  <a:themeElements>
    <a:clrScheme name="Simple Light">
      <a:dk1>
        <a:srgbClr val="851572"/>
      </a:dk1>
      <a:lt1>
        <a:srgbClr val="FFFFFF"/>
      </a:lt1>
      <a:dk2>
        <a:srgbClr val="FEEBC6"/>
      </a:dk2>
      <a:lt2>
        <a:srgbClr val="CB78BD"/>
      </a:lt2>
      <a:accent1>
        <a:srgbClr val="FA84A7"/>
      </a:accent1>
      <a:accent2>
        <a:srgbClr val="FEBF4B"/>
      </a:accent2>
      <a:accent3>
        <a:srgbClr val="FE683F"/>
      </a:accent3>
      <a:accent4>
        <a:srgbClr val="90AFD3"/>
      </a:accent4>
      <a:accent5>
        <a:srgbClr val="449B9E"/>
      </a:accent5>
      <a:accent6>
        <a:srgbClr val="FFFFFF"/>
      </a:accent6>
      <a:hlink>
        <a:srgbClr val="85157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TotalTime>
  <Words>1602</Words>
  <Application>Microsoft Office PowerPoint</Application>
  <PresentationFormat>On-screen Show (16:9)</PresentationFormat>
  <Paragraphs>154</Paragraphs>
  <Slides>39</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Roboto</vt:lpstr>
      <vt:lpstr>Patrick Hand</vt:lpstr>
      <vt:lpstr>Open Sans</vt:lpstr>
      <vt:lpstr>Times New Roman</vt:lpstr>
      <vt:lpstr>Calibri</vt:lpstr>
      <vt:lpstr>Lato</vt:lpstr>
      <vt:lpstr>Language Arts Subject for Middle School - 7th Grade: State Simulation Assessmen by Slidego</vt:lpstr>
      <vt:lpstr>Dưới đây là đài thờ Trà Kiệu, một kiệt tác điêu khắc Cham-pa (Thế kỉ IX). Hình ảnh này gợi cho em suy nghĩ gì về trình độ kĩ thuật cũng như  đời sống văn hóa của cư dân Chăm-pa xưa?</vt:lpstr>
      <vt:lpstr>- Chịu ảnh hưởng của điêu khắc Ấn Độ nhưng điêu khắc Chăm-pa cũng có những tính độc đáo riêng. Nhấn mạnh hình tượng tiên nữ đang múa.</vt:lpstr>
      <vt:lpstr>Bài 19. Vương quốc Chăm Pa từ thế kỉ II đến thế kỉ X</vt:lpstr>
      <vt:lpstr>PowerPoint Presentation</vt:lpstr>
      <vt:lpstr>Mục tiêu:</vt:lpstr>
      <vt:lpstr>QUÁ TRÌNH HÌNH THÀNH VÀ BƯỚC ĐẦU PHÁT TRIỂN CỦA VƯƠNG QUỐC CHĂM-PA.</vt:lpstr>
      <vt:lpstr>PowerPoint Presentation</vt:lpstr>
      <vt:lpstr>Em có biết?</vt:lpstr>
      <vt:lpstr>PowerPoint Presentation</vt:lpstr>
      <vt:lpstr>PowerPoint Presentation</vt:lpstr>
      <vt:lpstr>QUÁ TRÌNH HÌNH THÀNH VÀ BƯỚC ĐẦU PHÁT TRIỂN CỦA VƯƠNG QUỐC CHĂM-PA.</vt:lpstr>
      <vt:lpstr>PowerPoint Presentation</vt:lpstr>
      <vt:lpstr>PowerPoint Presentation</vt:lpstr>
      <vt:lpstr>PowerPoint Presentation</vt:lpstr>
      <vt:lpstr>PowerPoint Presentation</vt:lpstr>
      <vt:lpstr>Trên vùng miền Trung, đã từng tồn tại vương quốc Chăm-pa mà những di tích văn hóa vẫn được bảo tồn cho đến ngày nay, trong đó nổi tiếng nhất là thánh địa Mỹ Sơn và bảo tàng Chăm Đà Nẵng.</vt:lpstr>
      <vt:lpstr>PowerPoint Presentation</vt:lpstr>
      <vt:lpstr> Hoạt động kinh tế và tổ chức xã hội.</vt:lpstr>
      <vt:lpstr>* Nông nghiệp:, thủ công  </vt:lpstr>
      <vt:lpstr>* Khoáng sản:</vt:lpstr>
      <vt:lpstr>=&gt; Sản phẩm làm ra không chỉ phục vụ đời sống hằng ngày mà còn được dùng để trao đổi, buôn bán trong nước và với các nước khác.</vt:lpstr>
      <vt:lpstr>a. Hoạt động kinh tế. </vt:lpstr>
      <vt:lpstr>PowerPoint Presentation</vt:lpstr>
      <vt:lpstr>PowerPoint Presentation</vt:lpstr>
      <vt:lpstr>PowerPoint Presentation</vt:lpstr>
      <vt:lpstr>PowerPoint Presentation</vt:lpstr>
      <vt:lpstr>Bài 19. Vương quốc Chăm Pa từ thế kỉ II đến thế kỉ X.</vt:lpstr>
      <vt:lpstr>3. Một số thành tựu văn hoá tiêu biểu.</vt:lpstr>
      <vt:lpstr>Một số thành tựu văn hóa tiêu biểu</vt:lpstr>
      <vt:lpstr>Một số thành tựu văn hóa tiêu biểu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Dưới đây là đài thờ Trà Kiệu, một kiệt tác điêu khắc Cham-pa (Thế kỉ IX). Hình ảnh này gợi cho em suy nghĩ gì về trình độ kĩ thuật cũng như  đời sống văn hóa của cư dân Chăm-pa xưa?</dc:title>
  <dc:creator>LTZ - Phuong Dung</dc:creator>
  <cp:lastModifiedBy>Phương Dung NTT</cp:lastModifiedBy>
  <cp:revision>107</cp:revision>
  <dcterms:modified xsi:type="dcterms:W3CDTF">2023-06-05T03:19:33Z</dcterms:modified>
</cp:coreProperties>
</file>