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8" r:id="rId3"/>
    <p:sldId id="363" r:id="rId5"/>
    <p:sldId id="346" r:id="rId6"/>
    <p:sldId id="275" r:id="rId7"/>
    <p:sldId id="260" r:id="rId8"/>
    <p:sldId id="297" r:id="rId9"/>
    <p:sldId id="345" r:id="rId10"/>
    <p:sldId id="343" r:id="rId11"/>
    <p:sldId id="315" r:id="rId12"/>
    <p:sldId id="342" r:id="rId13"/>
    <p:sldId id="347" r:id="rId14"/>
    <p:sldId id="270" r:id="rId15"/>
    <p:sldId id="305" r:id="rId16"/>
    <p:sldId id="280" r:id="rId17"/>
    <p:sldId id="273" r:id="rId18"/>
    <p:sldId id="349" r:id="rId19"/>
    <p:sldId id="350" r:id="rId2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8000"/>
    <a:srgbClr val="FF6600"/>
    <a:srgbClr val="996633"/>
    <a:srgbClr val="FF0066"/>
    <a:srgbClr val="11D191"/>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42"/>
    <p:restoredTop sz="94760"/>
  </p:normalViewPr>
  <p:slideViewPr>
    <p:cSldViewPr showGuides="1">
      <p:cViewPr varScale="1">
        <p:scale>
          <a:sx n="76" d="100"/>
          <a:sy n="76" d="100"/>
        </p:scale>
        <p:origin x="-978"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6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lide Image Placeholder 46081"/>
          <p:cNvSpPr>
            <a:spLocks noRot="1" noTextEdit="1"/>
          </p:cNvSpPr>
          <p:nvPr>
            <p:ph type="sldImg"/>
          </p:nvPr>
        </p:nvSpPr>
        <p:spPr>
          <a:xfrm>
            <a:off x="1106488" y="666750"/>
            <a:ext cx="4645025" cy="3484563"/>
          </a:xfrm>
        </p:spPr>
      </p:sp>
      <p:sp>
        <p:nvSpPr>
          <p:cNvPr id="46083" name="Text Placeholder 46082"/>
          <p:cNvSpPr/>
          <p:nvPr>
            <p:ph type="body" idx="1"/>
          </p:nvPr>
        </p:nvSpPr>
        <p:spPr>
          <a:xfrm>
            <a:off x="904875" y="4373563"/>
            <a:ext cx="5048250" cy="4078287"/>
          </a:xfrm>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p:txBody>
          <a:bodyPr wrap="square" lIns="91440" tIns="45720" rIns="91440" bIns="45720" anchor="t" anchorCtr="0"/>
          <a:p>
            <a:pPr lvl="0"/>
            <a:endParaRPr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p:txBody>
          <a:bodyPr wrap="square" lIns="91440" tIns="45720" rIns="91440" bIns="45720" anchor="t" anchorCtr="0"/>
          <a:p>
            <a:pPr lvl="0"/>
            <a:endParaRPr dirty="0"/>
          </a:p>
        </p:txBody>
      </p:sp>
      <p:sp>
        <p:nvSpPr>
          <p:cNvPr id="225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18.png"/><Relationship Id="rId2" Type="http://schemas.microsoft.com/office/2007/relationships/media" Target="file:///C:\Documents%20and%20Settings\Administrator\Desktop\thao%20giang\English%209_Unit%208_Read.mp3" TargetMode="External"/><Relationship Id="rId1" Type="http://schemas.openxmlformats.org/officeDocument/2006/relationships/audio" Target="file:///C:\Documents%20and%20Settings\Administrator\Desktop\thao%20giang\English%209_Unit%208_Read.mp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18.png"/><Relationship Id="rId3" Type="http://schemas.microsoft.com/office/2007/relationships/media" Target="file:///C:\Documents%20and%20Settings\diendo\My%20Documents\Downloads\08E.mp3" TargetMode="External"/><Relationship Id="rId2" Type="http://schemas.openxmlformats.org/officeDocument/2006/relationships/audio" Target="file:///C:\Documents%20and%20Settings\diendo\My%20Documents\Downloads\08E.mp3" TargetMode="External"/><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Rectangles 45058"/>
          <p:cNvSpPr/>
          <p:nvPr/>
        </p:nvSpPr>
        <p:spPr>
          <a:xfrm>
            <a:off x="838200" y="6583363"/>
            <a:ext cx="1524000" cy="274637"/>
          </a:xfrm>
          <a:prstGeom prst="rect">
            <a:avLst/>
          </a:prstGeom>
          <a:noFill/>
          <a:ln w="9525">
            <a:noFill/>
          </a:ln>
        </p:spPr>
        <p:txBody>
          <a:bodyPr lIns="92075" tIns="46038" rIns="92075" bIns="46038">
            <a:spAutoFit/>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2301875" lvl="0" indent="-2301875" defTabSz="914400">
              <a:buNone/>
              <a:tabLst>
                <a:tab pos="4445000" algn="ctr"/>
              </a:tabLst>
            </a:pPr>
            <a:fld id="{BB962C8B-B14F-4D97-AF65-F5344CB8AC3E}" type="datetime4">
              <a:rPr lang="en-US" sz="1200" dirty="0">
                <a:solidFill>
                  <a:srgbClr val="FF0000"/>
                </a:solidFill>
                <a:latin typeface="Garamond" panose="02020404030301010803" pitchFamily="18" charset="0"/>
              </a:rPr>
            </a:fld>
            <a:endParaRPr lang="en-US" sz="1200" dirty="0">
              <a:solidFill>
                <a:srgbClr val="FF0000"/>
              </a:solidFill>
              <a:latin typeface="Garamond" panose="02020404030301010803" pitchFamily="18" charset="0"/>
            </a:endParaRPr>
          </a:p>
        </p:txBody>
      </p:sp>
      <p:sp>
        <p:nvSpPr>
          <p:cNvPr id="45061" name="Straight Connector 45060"/>
          <p:cNvSpPr/>
          <p:nvPr/>
        </p:nvSpPr>
        <p:spPr>
          <a:xfrm>
            <a:off x="609600" y="6629400"/>
            <a:ext cx="2286000" cy="0"/>
          </a:xfrm>
          <a:prstGeom prst="line">
            <a:avLst/>
          </a:prstGeom>
          <a:ln w="6350" cap="sq" cmpd="sng">
            <a:solidFill>
              <a:srgbClr val="A46B11"/>
            </a:solidFill>
            <a:prstDash val="solid"/>
            <a:headEnd type="none" w="sm" len="sm"/>
            <a:tailEnd type="none" w="sm" len="sm"/>
          </a:ln>
        </p:spPr>
      </p:sp>
      <p:sp>
        <p:nvSpPr>
          <p:cNvPr id="45062" name="Rectangles 45061"/>
          <p:cNvSpPr/>
          <p:nvPr/>
        </p:nvSpPr>
        <p:spPr>
          <a:xfrm>
            <a:off x="1524000" y="609600"/>
            <a:ext cx="5105400" cy="1143000"/>
          </a:xfrm>
          <a:prstGeom prst="rect">
            <a:avLst/>
          </a:prstGeom>
        </p:spPr>
        <p:txBody>
          <a:bodyPr wrap="none" fromWordArt="1">
            <a:prstTxWarp prst="textPlain">
              <a:avLst>
                <a:gd name="adj" fmla="val 50000"/>
              </a:avLst>
            </a:prstTxWarp>
            <a:normAutofit/>
            <a:scene3d>
              <a:camera prst="legacyPerspectiveBottomRight">
                <a:rot lat="0" lon="21240000" rev="0"/>
              </a:camera>
              <a:lightRig rig="legacyHarsh3" dir="l"/>
            </a:scene3d>
            <a:sp3d extrusionH="430200" prstMaterial="legacyMatte">
              <a:extrusionClr>
                <a:srgbClr val="C0C0C0"/>
              </a:extrusionClr>
            </a:sp3d>
          </a:bodyPr>
          <a:p>
            <a:pPr algn="ctr" eaLnBrk="0" hangingPunct="0"/>
            <a:r>
              <a:rPr lang="en-US" sz="3600">
                <a:gradFill rotWithShape="1">
                  <a:gsLst>
                    <a:gs pos="0">
                      <a:schemeClr val="accent2"/>
                    </a:gs>
                    <a:gs pos="50000">
                      <a:srgbClr val="5B8FF7"/>
                    </a:gs>
                    <a:gs pos="100000">
                      <a:schemeClr val="accent2"/>
                    </a:gs>
                  </a:gsLst>
                  <a:lin ang="5400000" scaled="1"/>
                  <a:tileRect/>
                </a:gradFill>
                <a:latin typeface="Arial Black" panose="020B0A04020102020204" charset="0"/>
                <a:ea typeface="Arial Black" panose="020B0A04020102020204" charset="0"/>
              </a:rPr>
              <a:t>WELCOME</a:t>
            </a:r>
            <a:endParaRPr lang="en-US" sz="3600">
              <a:gradFill rotWithShape="1">
                <a:gsLst>
                  <a:gs pos="0">
                    <a:schemeClr val="accent2"/>
                  </a:gs>
                  <a:gs pos="50000">
                    <a:srgbClr val="5B8FF7"/>
                  </a:gs>
                  <a:gs pos="100000">
                    <a:schemeClr val="accent2"/>
                  </a:gs>
                </a:gsLst>
                <a:lin ang="5400000" scaled="1"/>
                <a:tileRect/>
              </a:gradFill>
              <a:latin typeface="Arial Black" panose="020B0A04020102020204" charset="0"/>
              <a:ea typeface="Arial Black" panose="020B0A04020102020204" charset="0"/>
            </a:endParaRPr>
          </a:p>
        </p:txBody>
      </p:sp>
      <p:sp>
        <p:nvSpPr>
          <p:cNvPr id="45063" name="Rectangles 45062"/>
          <p:cNvSpPr/>
          <p:nvPr/>
        </p:nvSpPr>
        <p:spPr>
          <a:xfrm>
            <a:off x="3581400" y="2057400"/>
            <a:ext cx="3952875" cy="1143000"/>
          </a:xfrm>
          <a:prstGeom prst="rect">
            <a:avLst/>
          </a:prstGeom>
        </p:spPr>
        <p:txBody>
          <a:bodyPr wrap="none" fromWordArt="1">
            <a:prstTxWarp prst="textPlain">
              <a:avLst>
                <a:gd name="adj" fmla="val 50000"/>
              </a:avLst>
            </a:prstTxWarp>
            <a:normAutofit/>
          </a:bodyPr>
          <a:p>
            <a:pPr algn="ctr" eaLnBrk="0" hangingPunct="0"/>
            <a:r>
              <a:rPr lang="en-US" sz="2800" b="1">
                <a:gradFill rotWithShape="1">
                  <a:gsLst>
                    <a:gs pos="0">
                      <a:srgbClr val="5B8FF7"/>
                    </a:gs>
                    <a:gs pos="50000">
                      <a:srgbClr val="0000CC"/>
                    </a:gs>
                    <a:gs pos="100000">
                      <a:srgbClr val="5B8FF7"/>
                    </a:gs>
                  </a:gsLst>
                  <a:lin ang="5400000" scaled="1"/>
                  <a:tileRect/>
                </a:gradFill>
                <a:latin typeface="Arial Black" panose="020B0A04020102020204" charset="0"/>
                <a:ea typeface="Arial Black" panose="020B0A04020102020204" charset="0"/>
              </a:rPr>
              <a:t>To Our Lesson</a:t>
            </a:r>
            <a:endParaRPr lang="en-US" sz="2800" b="1">
              <a:gradFill rotWithShape="1">
                <a:gsLst>
                  <a:gs pos="0">
                    <a:srgbClr val="5B8FF7"/>
                  </a:gs>
                  <a:gs pos="50000">
                    <a:srgbClr val="0000CC"/>
                  </a:gs>
                  <a:gs pos="100000">
                    <a:srgbClr val="5B8FF7"/>
                  </a:gs>
                </a:gsLst>
                <a:lin ang="5400000" scaled="1"/>
                <a:tileRect/>
              </a:gradFill>
              <a:latin typeface="Arial Black" panose="020B0A04020102020204" charset="0"/>
              <a:ea typeface="Arial Black" panose="020B0A04020102020204" charset="0"/>
            </a:endParaRPr>
          </a:p>
        </p:txBody>
      </p:sp>
      <p:pic>
        <p:nvPicPr>
          <p:cNvPr id="45064" name="Picture 45063" descr="sao"/>
          <p:cNvPicPr>
            <a:picLocks noChangeAspect="1"/>
          </p:cNvPicPr>
          <p:nvPr/>
        </p:nvPicPr>
        <p:blipFill>
          <a:blip r:embed="rId1"/>
          <a:stretch>
            <a:fillRect/>
          </a:stretch>
        </p:blipFill>
        <p:spPr>
          <a:xfrm>
            <a:off x="2438400" y="1371600"/>
            <a:ext cx="838200" cy="741363"/>
          </a:xfrm>
          <a:prstGeom prst="rect">
            <a:avLst/>
          </a:prstGeom>
          <a:noFill/>
          <a:ln w="9525">
            <a:noFill/>
          </a:ln>
        </p:spPr>
      </p:pic>
      <p:pic>
        <p:nvPicPr>
          <p:cNvPr id="45065" name="Picture 45064" descr="sao"/>
          <p:cNvPicPr>
            <a:picLocks noChangeAspect="1"/>
          </p:cNvPicPr>
          <p:nvPr/>
        </p:nvPicPr>
        <p:blipFill>
          <a:blip r:embed="rId1"/>
          <a:stretch>
            <a:fillRect/>
          </a:stretch>
        </p:blipFill>
        <p:spPr>
          <a:xfrm>
            <a:off x="1828800" y="2362200"/>
            <a:ext cx="838200" cy="741363"/>
          </a:xfrm>
          <a:prstGeom prst="rect">
            <a:avLst/>
          </a:prstGeom>
          <a:noFill/>
          <a:ln w="9525">
            <a:noFill/>
          </a:ln>
        </p:spPr>
      </p:pic>
      <p:pic>
        <p:nvPicPr>
          <p:cNvPr id="45066" name="Picture 45065" descr="sao"/>
          <p:cNvPicPr>
            <a:picLocks noChangeAspect="1"/>
          </p:cNvPicPr>
          <p:nvPr/>
        </p:nvPicPr>
        <p:blipFill>
          <a:blip r:embed="rId1"/>
          <a:stretch>
            <a:fillRect/>
          </a:stretch>
        </p:blipFill>
        <p:spPr>
          <a:xfrm>
            <a:off x="3810000" y="1143000"/>
            <a:ext cx="838200" cy="741363"/>
          </a:xfrm>
          <a:prstGeom prst="rect">
            <a:avLst/>
          </a:prstGeom>
          <a:noFill/>
          <a:ln w="9525">
            <a:noFill/>
          </a:ln>
        </p:spPr>
      </p:pic>
      <p:pic>
        <p:nvPicPr>
          <p:cNvPr id="45067" name="Picture 45066" descr="sao"/>
          <p:cNvPicPr>
            <a:picLocks noChangeAspect="1"/>
          </p:cNvPicPr>
          <p:nvPr/>
        </p:nvPicPr>
        <p:blipFill>
          <a:blip r:embed="rId1"/>
          <a:stretch>
            <a:fillRect/>
          </a:stretch>
        </p:blipFill>
        <p:spPr>
          <a:xfrm>
            <a:off x="609600" y="4191000"/>
            <a:ext cx="838200" cy="741363"/>
          </a:xfrm>
          <a:prstGeom prst="rect">
            <a:avLst/>
          </a:prstGeom>
          <a:noFill/>
          <a:ln w="9525">
            <a:noFill/>
          </a:ln>
        </p:spPr>
      </p:pic>
      <p:pic>
        <p:nvPicPr>
          <p:cNvPr id="45068" name="Picture 45067" descr="sao"/>
          <p:cNvPicPr>
            <a:picLocks noChangeAspect="1"/>
          </p:cNvPicPr>
          <p:nvPr/>
        </p:nvPicPr>
        <p:blipFill>
          <a:blip r:embed="rId1"/>
          <a:stretch>
            <a:fillRect/>
          </a:stretch>
        </p:blipFill>
        <p:spPr>
          <a:xfrm>
            <a:off x="2743200" y="0"/>
            <a:ext cx="838200" cy="741363"/>
          </a:xfrm>
          <a:prstGeom prst="rect">
            <a:avLst/>
          </a:prstGeom>
          <a:noFill/>
          <a:ln w="9525">
            <a:noFill/>
          </a:ln>
        </p:spPr>
      </p:pic>
      <p:pic>
        <p:nvPicPr>
          <p:cNvPr id="45069" name="Picture 45068" descr="sao"/>
          <p:cNvPicPr>
            <a:picLocks noChangeAspect="1"/>
          </p:cNvPicPr>
          <p:nvPr/>
        </p:nvPicPr>
        <p:blipFill>
          <a:blip r:embed="rId1"/>
          <a:stretch>
            <a:fillRect/>
          </a:stretch>
        </p:blipFill>
        <p:spPr>
          <a:xfrm>
            <a:off x="2819400" y="3505200"/>
            <a:ext cx="838200" cy="741363"/>
          </a:xfrm>
          <a:prstGeom prst="rect">
            <a:avLst/>
          </a:prstGeom>
          <a:noFill/>
          <a:ln w="9525">
            <a:noFill/>
          </a:ln>
        </p:spPr>
      </p:pic>
      <p:sp>
        <p:nvSpPr>
          <p:cNvPr id="45060" name="Text Box 45059"/>
          <p:cNvSpPr txBox="1"/>
          <p:nvPr/>
        </p:nvSpPr>
        <p:spPr>
          <a:xfrm>
            <a:off x="1600200" y="4419600"/>
            <a:ext cx="4724400" cy="1383665"/>
          </a:xfrm>
          <a:prstGeom prst="rect">
            <a:avLst/>
          </a:prstGeom>
          <a:noFill/>
          <a:ln w="12700">
            <a:noFill/>
          </a:ln>
        </p:spPr>
        <p:txBody>
          <a:bodyPr>
            <a:spAutoFit/>
          </a:bodyPr>
          <a:p>
            <a:r>
              <a:rPr sz="2800" b="1" i="1">
                <a:solidFill>
                  <a:srgbClr val="A46B11"/>
                </a:solidFill>
                <a:latin typeface="Times New Roman" panose="02020603050405020304" pitchFamily="18" charset="0"/>
                <a:ea typeface="Arial" panose="020B0604020202020204" pitchFamily="34" charset="0"/>
              </a:rPr>
              <a:t>Teacher: </a:t>
            </a:r>
            <a:r>
              <a:rPr lang="vi-VN" sz="2800" b="1" i="1" err="1">
                <a:solidFill>
                  <a:srgbClr val="A46B11"/>
                </a:solidFill>
                <a:latin typeface="Times New Roman" panose="02020603050405020304" pitchFamily="18" charset="0"/>
                <a:ea typeface="Arial" panose="020B0604020202020204" pitchFamily="34" charset="0"/>
              </a:rPr>
              <a:t>Lê Thị Huỳnh</a:t>
            </a:r>
            <a:r>
              <a:rPr sz="2800" b="1" i="1">
                <a:solidFill>
                  <a:srgbClr val="A46B11"/>
                </a:solidFill>
                <a:latin typeface="Times New Roman" panose="02020603050405020304" pitchFamily="18" charset="0"/>
                <a:ea typeface="Arial" panose="020B0604020202020204" pitchFamily="34" charset="0"/>
              </a:rPr>
              <a:t> </a:t>
            </a:r>
            <a:r>
              <a:rPr sz="2800" b="1" i="1" err="1">
                <a:solidFill>
                  <a:srgbClr val="A46B11"/>
                </a:solidFill>
                <a:latin typeface="Times New Roman" panose="02020603050405020304" pitchFamily="18" charset="0"/>
                <a:ea typeface="Arial" panose="020B0604020202020204" pitchFamily="34" charset="0"/>
              </a:rPr>
              <a:t>Hà</a:t>
            </a:r>
            <a:r>
              <a:rPr sz="2800" b="1" i="1">
                <a:solidFill>
                  <a:srgbClr val="A46B11"/>
                </a:solidFill>
                <a:latin typeface="Times New Roman" panose="02020603050405020304" pitchFamily="18" charset="0"/>
                <a:ea typeface="Arial" panose="020B0604020202020204" pitchFamily="34" charset="0"/>
              </a:rPr>
              <a:t> </a:t>
            </a:r>
            <a:endParaRPr sz="2800" b="1" i="1">
              <a:solidFill>
                <a:srgbClr val="A46B11"/>
              </a:solidFill>
              <a:latin typeface="Times New Roman" panose="02020603050405020304" pitchFamily="18" charset="0"/>
              <a:ea typeface="Arial" panose="020B0604020202020204" pitchFamily="34" charset="0"/>
            </a:endParaRPr>
          </a:p>
          <a:p>
            <a:r>
              <a:rPr sz="2800" b="1" i="1">
                <a:solidFill>
                  <a:srgbClr val="A46B11"/>
                </a:solidFill>
                <a:latin typeface="Times New Roman" panose="02020603050405020304" pitchFamily="18" charset="0"/>
                <a:ea typeface="Arial" panose="020B0604020202020204" pitchFamily="34" charset="0"/>
              </a:rPr>
              <a:t>Class: </a:t>
            </a:r>
            <a:r>
              <a:rPr sz="2800" b="1" i="1" dirty="0">
                <a:solidFill>
                  <a:srgbClr val="A46B11"/>
                </a:solidFill>
                <a:latin typeface="Times New Roman" panose="02020603050405020304" pitchFamily="18" charset="0"/>
                <a:ea typeface="Arial" panose="020B0604020202020204" pitchFamily="34" charset="0"/>
              </a:rPr>
              <a:t>9A</a:t>
            </a:r>
            <a:r>
              <a:rPr lang="en-US" sz="2800" b="1" i="1" dirty="0">
                <a:solidFill>
                  <a:srgbClr val="A46B11"/>
                </a:solidFill>
                <a:latin typeface="Times New Roman" panose="02020603050405020304" pitchFamily="18" charset="0"/>
                <a:ea typeface="Arial" panose="020B0604020202020204" pitchFamily="34" charset="0"/>
              </a:rPr>
              <a:t>3</a:t>
            </a:r>
            <a:endParaRPr sz="2800" b="1" i="1">
              <a:solidFill>
                <a:srgbClr val="A46B11"/>
              </a:solidFill>
              <a:latin typeface="Times New Roman" panose="02020603050405020304" pitchFamily="18" charset="0"/>
              <a:ea typeface="Arial" panose="020B0604020202020204" pitchFamily="34" charset="0"/>
            </a:endParaRPr>
          </a:p>
          <a:p>
            <a:r>
              <a:rPr sz="2800" b="1" i="1">
                <a:solidFill>
                  <a:srgbClr val="A46B11"/>
                </a:solidFill>
                <a:latin typeface="Times New Roman" panose="02020603050405020304" pitchFamily="18" charset="0"/>
                <a:ea typeface="Arial" panose="020B0604020202020204" pitchFamily="34" charset="0"/>
              </a:rPr>
              <a:t>School: </a:t>
            </a:r>
            <a:r>
              <a:rPr sz="2800" b="1" i="1" err="1">
                <a:solidFill>
                  <a:srgbClr val="A46B11"/>
                </a:solidFill>
                <a:latin typeface="Times New Roman" panose="02020603050405020304" pitchFamily="18" charset="0"/>
                <a:ea typeface="Arial" panose="020B0604020202020204" pitchFamily="34" charset="0"/>
              </a:rPr>
              <a:t>Nguyễn</a:t>
            </a:r>
            <a:r>
              <a:rPr sz="2800" b="1" i="1">
                <a:solidFill>
                  <a:srgbClr val="A46B11"/>
                </a:solidFill>
                <a:latin typeface="Times New Roman" panose="02020603050405020304" pitchFamily="18" charset="0"/>
                <a:ea typeface="Arial" panose="020B0604020202020204" pitchFamily="34" charset="0"/>
              </a:rPr>
              <a:t> </a:t>
            </a:r>
            <a:r>
              <a:rPr sz="2800" b="1" i="1" err="1">
                <a:solidFill>
                  <a:srgbClr val="A46B11"/>
                </a:solidFill>
                <a:latin typeface="Times New Roman" panose="02020603050405020304" pitchFamily="18" charset="0"/>
                <a:ea typeface="Arial" panose="020B0604020202020204" pitchFamily="34" charset="0"/>
              </a:rPr>
              <a:t>Trường</a:t>
            </a:r>
            <a:r>
              <a:rPr sz="2800" b="1" i="1">
                <a:solidFill>
                  <a:srgbClr val="A46B11"/>
                </a:solidFill>
                <a:latin typeface="Times New Roman" panose="02020603050405020304" pitchFamily="18" charset="0"/>
                <a:ea typeface="Arial" panose="020B0604020202020204" pitchFamily="34" charset="0"/>
              </a:rPr>
              <a:t> </a:t>
            </a:r>
            <a:r>
              <a:rPr sz="2800" b="1" i="1" err="1">
                <a:solidFill>
                  <a:srgbClr val="A46B11"/>
                </a:solidFill>
                <a:latin typeface="Times New Roman" panose="02020603050405020304" pitchFamily="18" charset="0"/>
                <a:ea typeface="Arial" panose="020B0604020202020204" pitchFamily="34" charset="0"/>
              </a:rPr>
              <a:t>Tộ</a:t>
            </a:r>
            <a:endParaRPr sz="2800" b="1" i="1">
              <a:solidFill>
                <a:srgbClr val="A46B11"/>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0" fill="hold"/>
                                        <p:tgtEl>
                                          <p:spTgt spid="45062"/>
                                        </p:tgtEl>
                                        <p:attrNameLst>
                                          <p:attrName>ppt_w</p:attrName>
                                        </p:attrNameLst>
                                      </p:cBhvr>
                                      <p:tavLst>
                                        <p:tav tm="0" fmla="#ppt_w*sin(2.5*pi*$)">
                                          <p:val>
                                            <p:fltVal val="0.000000"/>
                                          </p:val>
                                        </p:tav>
                                        <p:tav tm="100000">
                                          <p:val>
                                            <p:fltVal val="1.000000"/>
                                          </p:val>
                                        </p:tav>
                                      </p:tavLst>
                                    </p:anim>
                                    <p:anim calcmode="lin" valueType="num">
                                      <p:cBhvr>
                                        <p:cTn id="8" dur="5000" fill="hold"/>
                                        <p:tgtEl>
                                          <p:spTgt spid="45062"/>
                                        </p:tgtEl>
                                        <p:attrNameLst>
                                          <p:attrName>ppt_h</p:attrName>
                                        </p:attrNameLst>
                                      </p:cBhvr>
                                      <p:tavLst>
                                        <p:tav tm="0">
                                          <p:val>
                                            <p:strVal val="#ppt_h"/>
                                          </p:val>
                                        </p:tav>
                                        <p:tav tm="100000">
                                          <p:val>
                                            <p:strVal val="#ppt_h"/>
                                          </p:val>
                                        </p:tav>
                                      </p:tavLst>
                                    </p:anim>
                                  </p:childTnLst>
                                </p:cTn>
                              </p:par>
                              <p:par>
                                <p:cTn id="9" presetID="14" presetClass="entr" presetSubtype="10" fill="hold" nodeType="withEffect">
                                  <p:stCondLst>
                                    <p:cond delay="0"/>
                                  </p:stCondLst>
                                  <p:childTnLst>
                                    <p:set>
                                      <p:cBhvr>
                                        <p:cTn id="10" dur="1" fill="hold">
                                          <p:stCondLst>
                                            <p:cond delay="0"/>
                                          </p:stCondLst>
                                        </p:cTn>
                                        <p:tgtEl>
                                          <p:spTgt spid="45063"/>
                                        </p:tgtEl>
                                        <p:attrNameLst>
                                          <p:attrName>style.visibility</p:attrName>
                                        </p:attrNameLst>
                                      </p:cBhvr>
                                      <p:to>
                                        <p:strVal val="visible"/>
                                      </p:to>
                                    </p:set>
                                    <p:animEffect transition="in" filter="randombar(horizontal)">
                                      <p:cBhvr>
                                        <p:cTn id="11" dur="2000"/>
                                        <p:tgtEl>
                                          <p:spTgt spid="45063"/>
                                        </p:tgtEl>
                                      </p:cBhvr>
                                    </p:animEffect>
                                  </p:childTnLst>
                                </p:cTn>
                              </p:par>
                              <p:par>
                                <p:cTn id="12" presetID="6" presetClass="entr" presetSubtype="16" fill="hold" grpId="1" nodeType="withEffect">
                                  <p:stCondLst>
                                    <p:cond delay="0"/>
                                  </p:stCondLst>
                                  <p:iterate type="lt">
                                    <p:tmPct val="0"/>
                                  </p:iterate>
                                  <p:childTnLst>
                                    <p:set>
                                      <p:cBhvr>
                                        <p:cTn id="13" dur="1" fill="hold">
                                          <p:stCondLst>
                                            <p:cond delay="0"/>
                                          </p:stCondLst>
                                        </p:cTn>
                                        <p:tgtEl>
                                          <p:spTgt spid="45060"/>
                                        </p:tgtEl>
                                        <p:attrNameLst>
                                          <p:attrName>style.visibility</p:attrName>
                                        </p:attrNameLst>
                                      </p:cBhvr>
                                      <p:to>
                                        <p:strVal val="visible"/>
                                      </p:to>
                                    </p:set>
                                    <p:animEffect transition="in" filter="circle(in)">
                                      <p:cBhvr>
                                        <p:cTn id="14" dur="2000"/>
                                        <p:tgtEl>
                                          <p:spTgt spid="45060"/>
                                        </p:tgtEl>
                                      </p:cBhvr>
                                    </p:animEffect>
                                  </p:childTnLst>
                                </p:cTn>
                              </p:par>
                              <p:par>
                                <p:cTn id="15" presetID="20" presetClass="emph" presetSubtype="0" fill="hold" grpId="0" nodeType="withEffect">
                                  <p:stCondLst>
                                    <p:cond delay="0"/>
                                  </p:stCondLst>
                                  <p:iterate type="lt">
                                    <p:tmPct val="10000"/>
                                  </p:iterate>
                                  <p:childTnLst>
                                    <p:set>
                                      <p:cBhvr override="childStyle">
                                        <p:cTn id="16" dur="500" autoRev="1" fill="hold"/>
                                        <p:tgtEl>
                                          <p:spTgt spid="45060"/>
                                        </p:tgtEl>
                                        <p:attrNameLst>
                                          <p:attrName>style.color</p:attrName>
                                        </p:attrNameLst>
                                      </p:cBhvr>
                                      <p:to>
                                        <p:clrVal>
                                          <a:schemeClr val="accent2"/>
                                        </p:clrVal>
                                      </p:to>
                                    </p:set>
                                    <p:set>
                                      <p:cBhvr>
                                        <p:cTn id="17" dur="500" autoRev="1" fill="hold"/>
                                        <p:tgtEl>
                                          <p:spTgt spid="45060"/>
                                        </p:tgtEl>
                                        <p:attrNameLst>
                                          <p:attrName>fillcolor</p:attrName>
                                        </p:attrNameLst>
                                      </p:cBhvr>
                                      <p:to>
                                        <p:clrVal>
                                          <a:schemeClr val="accent2"/>
                                        </p:clrVal>
                                      </p:to>
                                    </p:set>
                                    <p:set>
                                      <p:cBhvr>
                                        <p:cTn id="18" dur="500" autoRev="1" fill="hold"/>
                                        <p:tgtEl>
                                          <p:spTgt spid="45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4" descr="hoa4"/>
          <p:cNvSpPr/>
          <p:nvPr/>
        </p:nvSpPr>
        <p:spPr>
          <a:xfrm>
            <a:off x="0" y="57150"/>
            <a:ext cx="9144000" cy="6492875"/>
          </a:xfrm>
          <a:prstGeom prst="rect">
            <a:avLst/>
          </a:prstGeom>
          <a:noFill/>
          <a:ln w="57150">
            <a:noFill/>
          </a:ln>
        </p:spPr>
        <p:txBody>
          <a:bodyPr anchor="ctr" anchorCtr="0">
            <a:spAutoFit/>
          </a:bodyPr>
          <a:p>
            <a:r>
              <a:rPr sz="2000" dirty="0">
                <a:solidFill>
                  <a:srgbClr val="CC0000"/>
                </a:solidFill>
                <a:latin typeface="Times New Roman" panose="02020603050405020304" pitchFamily="18" charset="0"/>
                <a:cs typeface="Arial" panose="020B0604020202020204" pitchFamily="34" charset="0"/>
              </a:rPr>
              <a:t>Rita (Australia)</a:t>
            </a:r>
            <a:br>
              <a:rPr sz="2000" b="1" dirty="0">
                <a:solidFill>
                  <a:srgbClr val="CC0000"/>
                </a:solidFill>
                <a:latin typeface="Times New Roman" panose="02020603050405020304" pitchFamily="18" charset="0"/>
              </a:rPr>
            </a:br>
            <a:r>
              <a:rPr sz="2000" dirty="0">
                <a:solidFill>
                  <a:srgbClr val="0000FF"/>
                </a:solidFill>
                <a:latin typeface="Times New Roman" panose="02020603050405020304" pitchFamily="18" charset="0"/>
                <a:cs typeface="Arial" panose="020B0604020202020204" pitchFamily="34" charset="0"/>
              </a:rPr>
              <a:t>To the one who teaches me how to love, cry and laugh.</a:t>
            </a:r>
            <a:br>
              <a:rPr sz="2000" dirty="0">
                <a:solidFill>
                  <a:srgbClr val="0000FF"/>
                </a:solidFill>
                <a:latin typeface="Times New Roman" panose="02020603050405020304" pitchFamily="18" charset="0"/>
                <a:cs typeface="Arial" panose="020B0604020202020204" pitchFamily="34" charset="0"/>
              </a:rPr>
            </a:br>
            <a:r>
              <a:rPr sz="2000" dirty="0">
                <a:solidFill>
                  <a:srgbClr val="0000FF"/>
                </a:solidFill>
                <a:latin typeface="Times New Roman" panose="02020603050405020304" pitchFamily="18" charset="0"/>
                <a:cs typeface="Arial" panose="020B0604020202020204" pitchFamily="34" charset="0"/>
              </a:rPr>
              <a:t>To the one who says never lose heart and always finish what you start.</a:t>
            </a:r>
            <a:br>
              <a:rPr sz="2000" dirty="0">
                <a:solidFill>
                  <a:srgbClr val="0000FF"/>
                </a:solidFill>
                <a:latin typeface="Times New Roman" panose="02020603050405020304" pitchFamily="18" charset="0"/>
                <a:cs typeface="Arial" panose="020B0604020202020204" pitchFamily="34" charset="0"/>
              </a:rPr>
            </a:br>
            <a:r>
              <a:rPr sz="2000" dirty="0">
                <a:solidFill>
                  <a:srgbClr val="0000FF"/>
                </a:solidFill>
                <a:latin typeface="Times New Roman" panose="02020603050405020304" pitchFamily="18" charset="0"/>
                <a:cs typeface="Arial" panose="020B0604020202020204" pitchFamily="34" charset="0"/>
              </a:rPr>
              <a:t>To the one whose feelings for me are so strong that the word love can't describe them.</a:t>
            </a:r>
            <a:br>
              <a:rPr sz="2000" dirty="0">
                <a:solidFill>
                  <a:srgbClr val="0000FF"/>
                </a:solidFill>
                <a:latin typeface="Times New Roman" panose="02020603050405020304" pitchFamily="18" charset="0"/>
                <a:cs typeface="Arial" panose="020B0604020202020204" pitchFamily="34" charset="0"/>
              </a:rPr>
            </a:br>
            <a:r>
              <a:rPr sz="2000" dirty="0">
                <a:solidFill>
                  <a:srgbClr val="0000FF"/>
                </a:solidFill>
                <a:latin typeface="Times New Roman" panose="02020603050405020304" pitchFamily="18" charset="0"/>
                <a:cs typeface="Arial" panose="020B0604020202020204" pitchFamily="34" charset="0"/>
              </a:rPr>
              <a:t>Can you guess who it is?</a:t>
            </a:r>
            <a:br>
              <a:rPr sz="2000" dirty="0">
                <a:solidFill>
                  <a:srgbClr val="0000FF"/>
                </a:solidFill>
                <a:latin typeface="Times New Roman" panose="02020603050405020304" pitchFamily="18" charset="0"/>
                <a:cs typeface="Arial" panose="020B0604020202020204" pitchFamily="34" charset="0"/>
              </a:rPr>
            </a:br>
            <a:r>
              <a:rPr sz="2000" dirty="0">
                <a:solidFill>
                  <a:srgbClr val="0000FF"/>
                </a:solidFill>
                <a:latin typeface="Times New Roman" panose="02020603050405020304" pitchFamily="18" charset="0"/>
                <a:cs typeface="Arial" panose="020B0604020202020204" pitchFamily="34" charset="0"/>
              </a:rPr>
              <a:t>It's not too hard to tell ...</a:t>
            </a:r>
            <a:endParaRPr sz="2000" b="1" dirty="0">
              <a:solidFill>
                <a:srgbClr val="0000FF"/>
              </a:solidFill>
              <a:latin typeface="Times New Roman" panose="02020603050405020304" pitchFamily="18" charset="0"/>
            </a:endParaRPr>
          </a:p>
          <a:p>
            <a:endParaRPr sz="2000" b="1" dirty="0">
              <a:solidFill>
                <a:srgbClr val="0000FF"/>
              </a:solidFill>
              <a:latin typeface="Times New Roman" panose="02020603050405020304" pitchFamily="18" charset="0"/>
            </a:endParaRPr>
          </a:p>
          <a:p>
            <a:r>
              <a:rPr sz="2000" dirty="0">
                <a:solidFill>
                  <a:srgbClr val="CC0000"/>
                </a:solidFill>
                <a:latin typeface="Times New Roman" panose="02020603050405020304" pitchFamily="18" charset="0"/>
                <a:cs typeface="Arial" panose="020B0604020202020204" pitchFamily="34" charset="0"/>
              </a:rPr>
              <a:t>Jane (USA)</a:t>
            </a:r>
            <a:br>
              <a:rPr sz="2000" b="1" dirty="0">
                <a:solidFill>
                  <a:srgbClr val="CC0000"/>
                </a:solidFill>
                <a:latin typeface="Times New Roman" panose="02020603050405020304" pitchFamily="18" charset="0"/>
              </a:rPr>
            </a:br>
            <a:r>
              <a:rPr sz="2000" dirty="0">
                <a:solidFill>
                  <a:srgbClr val="0000FF"/>
                </a:solidFill>
                <a:latin typeface="Times New Roman" panose="02020603050405020304" pitchFamily="18" charset="0"/>
                <a:cs typeface="Arial" panose="020B0604020202020204" pitchFamily="34" charset="0"/>
              </a:rPr>
              <a:t>Daddy, I am writing this to tell you how much you are missed and loved.I will always remember that day - my wedding day.You were standing there with tears in your eyes while I was walking towards my groom.You gave me a hug, and the feeling that you never wanted to let me go.But at last I had to leave you and start my new life ... a moment in time that lasted forever.I now have children, Dad, but I will always be your little girl!Happy Father's Day.</a:t>
            </a:r>
            <a:br>
              <a:rPr sz="2000" b="1" dirty="0">
                <a:solidFill>
                  <a:srgbClr val="0000FF"/>
                </a:solidFill>
                <a:latin typeface="Times New Roman" panose="02020603050405020304" pitchFamily="18" charset="0"/>
              </a:rPr>
            </a:br>
            <a:br>
              <a:rPr sz="2000" dirty="0">
                <a:solidFill>
                  <a:srgbClr val="0000FF"/>
                </a:solidFill>
                <a:latin typeface="Times New Roman" panose="02020603050405020304" pitchFamily="18" charset="0"/>
              </a:rPr>
            </a:br>
            <a:r>
              <a:rPr sz="2000" dirty="0">
                <a:solidFill>
                  <a:srgbClr val="CC0000"/>
                </a:solidFill>
                <a:latin typeface="Times New Roman" panose="02020603050405020304" pitchFamily="18" charset="0"/>
                <a:cs typeface="Arial" panose="020B0604020202020204" pitchFamily="34" charset="0"/>
              </a:rPr>
              <a:t>Bob (Australia)</a:t>
            </a:r>
            <a:r>
              <a:rPr sz="2000" dirty="0">
                <a:solidFill>
                  <a:srgbClr val="CC0000"/>
                </a:solidFill>
                <a:latin typeface="Times New Roman" panose="02020603050405020304" pitchFamily="18" charset="0"/>
              </a:rPr>
              <a:t>   </a:t>
            </a:r>
            <a:r>
              <a:rPr sz="2000" dirty="0">
                <a:solidFill>
                  <a:srgbClr val="0000FF"/>
                </a:solidFill>
                <a:latin typeface="Times New Roman" panose="02020603050405020304" pitchFamily="18" charset="0"/>
              </a:rPr>
              <a:t>                      </a:t>
            </a:r>
            <a:br>
              <a:rPr sz="2000" dirty="0">
                <a:solidFill>
                  <a:srgbClr val="0000FF"/>
                </a:solidFill>
                <a:latin typeface="Times New Roman" panose="02020603050405020304" pitchFamily="18" charset="0"/>
              </a:rPr>
            </a:br>
            <a:r>
              <a:rPr sz="2000" dirty="0">
                <a:solidFill>
                  <a:srgbClr val="0000FF"/>
                </a:solidFill>
                <a:latin typeface="Times New Roman" panose="02020603050405020304" pitchFamily="18" charset="0"/>
                <a:cs typeface="Arial" panose="020B0604020202020204" pitchFamily="34" charset="0"/>
              </a:rPr>
              <a:t>You ask me what I think about my dad.Great! Great! I must tell you my dad is the best person in the world.Do you know what I mean?He is a considerate and generous man who is loved not only by his family but also by all his friends.His priority is always his family.His sense of humor distinguishes him from others.In a word, my dad's terrific!I'm so proud of him and love him so much.Happy Father's Day, Daddy!</a:t>
            </a:r>
            <a:r>
              <a:rPr sz="2000" b="1" dirty="0">
                <a:solidFill>
                  <a:srgbClr val="0000FF"/>
                </a:solidFill>
                <a:latin typeface="Times New Roman" panose="02020603050405020304" pitchFamily="18" charset="0"/>
              </a:rPr>
              <a:t> </a:t>
            </a:r>
            <a:endParaRPr sz="2000" dirty="0">
              <a:solidFill>
                <a:srgbClr val="0000FF"/>
              </a:solidFill>
              <a:latin typeface="Times New Roman" panose="02020603050405020304" pitchFamily="18" charset="0"/>
            </a:endParaRPr>
          </a:p>
        </p:txBody>
      </p:sp>
      <p:pic>
        <p:nvPicPr>
          <p:cNvPr id="63492" name="English 9_Unit 8_Read.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8382000" y="6324600"/>
            <a:ext cx="304800" cy="304800"/>
          </a:xfrm>
          <a:prstGeom prst="rect">
            <a:avLst/>
          </a:prstGeom>
          <a:noFill/>
          <a:ln w="9525">
            <a:noFill/>
          </a:ln>
        </p:spPr>
      </p:pic>
      <p:pic>
        <p:nvPicPr>
          <p:cNvPr id="8" name="08R">
            <a:hlinkClick r:id="" action="ppaction://media"/>
          </p:cNvPr>
          <p:cNvPicPr/>
          <p:nvPr>
            <a:audioFile r:link="rId4"/>
            <p:extLst>
              <p:ext uri="{DAA4B4D4-6D71-4841-9C94-3DE7FCFB9230}">
                <p14:media xmlns:p14="http://schemas.microsoft.com/office/powerpoint/2010/main" r:embed="rId5"/>
              </p:ext>
            </p:extLst>
          </p:nvPr>
        </p:nvPicPr>
        <p:blipFill>
          <a:blip r:embed="rId6"/>
          <a:stretch>
            <a:fillRect/>
          </a:stretch>
        </p:blipFill>
        <p:spPr>
          <a:xfrm>
            <a:off x="6934200" y="144780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36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349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53134" fill="hold"/>
                                        <p:tgtEl>
                                          <p:spTgt spid="63492"/>
                                        </p:tgtEl>
                                      </p:cBhvr>
                                    </p:cmd>
                                  </p:childTnLst>
                                </p:cTn>
                              </p:par>
                            </p:childTnLst>
                          </p:cTn>
                        </p:par>
                      </p:childTnLst>
                    </p:cTn>
                  </p:par>
                </p:childTnLst>
              </p:cTn>
              <p:nextCondLst>
                <p:cond evt="onClick" delay="0">
                  <p:tgtEl>
                    <p:spTgt spid="63492"/>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3492"/>
                </p:tgtEl>
              </p:cMediaNode>
            </p:audio>
            <p:audio>
              <p:cMediaNode>
                <p:cTn id="13" fill="hold" display="1">
                  <p:stCondLst>
                    <p:cond delay="indefinite"/>
                  </p:stCondLst>
                  <p:endCondLst>
                    <p:cond evt="onStopAudio">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0" y="143828"/>
            <a:ext cx="9144000" cy="487362"/>
          </a:xfrm>
        </p:spPr>
        <p:txBody>
          <a:bodyPr vert="horz" wrap="square" lIns="91440" tIns="45720" rIns="91440" bIns="45720" anchor="ctr" anchorCtr="0"/>
          <a:p>
            <a:pPr eaLnBrk="1" hangingPunct="1"/>
            <a:r>
              <a:rPr lang="en-US" sz="2200" b="1">
                <a:solidFill>
                  <a:srgbClr val="008000"/>
                </a:solidFill>
              </a:rPr>
              <a:t>1</a:t>
            </a:r>
            <a:r>
              <a:rPr sz="2200" b="1">
                <a:solidFill>
                  <a:srgbClr val="008000"/>
                </a:solidFill>
              </a:rPr>
              <a:t> </a:t>
            </a:r>
            <a:r>
              <a:rPr lang="en-US" sz="2200" b="1" u="sng">
                <a:solidFill>
                  <a:srgbClr val="008000"/>
                </a:solidFill>
              </a:rPr>
              <a:t>Guess and then </a:t>
            </a:r>
            <a:r>
              <a:rPr sz="2200" b="1" u="sng">
                <a:solidFill>
                  <a:srgbClr val="008000"/>
                </a:solidFill>
              </a:rPr>
              <a:t>Match the fathers with the things that children write about them:</a:t>
            </a:r>
            <a:endParaRPr sz="2200" b="1" u="sng">
              <a:solidFill>
                <a:srgbClr val="008000"/>
              </a:solidFill>
            </a:endParaRPr>
          </a:p>
        </p:txBody>
      </p:sp>
      <p:sp>
        <p:nvSpPr>
          <p:cNvPr id="12291" name="Oval 3"/>
          <p:cNvSpPr/>
          <p:nvPr/>
        </p:nvSpPr>
        <p:spPr>
          <a:xfrm>
            <a:off x="2438400" y="3352800"/>
            <a:ext cx="1295400" cy="1247775"/>
          </a:xfrm>
          <a:prstGeom prst="ellipse">
            <a:avLst/>
          </a:prstGeom>
          <a:solidFill>
            <a:srgbClr val="11D191"/>
          </a:solidFill>
          <a:ln w="38100" cap="flat" cmpd="dbl">
            <a:solidFill>
              <a:srgbClr val="00FF00"/>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Bob’s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12292" name="Oval 4"/>
          <p:cNvSpPr/>
          <p:nvPr/>
        </p:nvSpPr>
        <p:spPr>
          <a:xfrm>
            <a:off x="4191000" y="1143000"/>
            <a:ext cx="1371600" cy="1066800"/>
          </a:xfrm>
          <a:prstGeom prst="ellipse">
            <a:avLst/>
          </a:prstGeom>
          <a:solidFill>
            <a:srgbClr val="11D191"/>
          </a:solidFill>
          <a:ln w="38100" cap="flat" cmpd="dbl">
            <a:solidFill>
              <a:srgbClr val="FF3399"/>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Rita’s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12293" name="Oval 5"/>
          <p:cNvSpPr/>
          <p:nvPr/>
        </p:nvSpPr>
        <p:spPr>
          <a:xfrm>
            <a:off x="4953000" y="3733800"/>
            <a:ext cx="1295400" cy="1247775"/>
          </a:xfrm>
          <a:prstGeom prst="ellipse">
            <a:avLst/>
          </a:prstGeom>
          <a:solidFill>
            <a:srgbClr val="11D191"/>
          </a:solidFill>
          <a:ln w="38100" cap="flat" cmpd="dbl">
            <a:solidFill>
              <a:srgbClr val="663300"/>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Jane’s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27655" name="Oval 7"/>
          <p:cNvSpPr/>
          <p:nvPr/>
        </p:nvSpPr>
        <p:spPr>
          <a:xfrm>
            <a:off x="6705600" y="3225800"/>
            <a:ext cx="2133600" cy="1374775"/>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5,</a:t>
            </a:r>
            <a:r>
              <a:rPr sz="2000">
                <a:solidFill>
                  <a:srgbClr val="000099"/>
                </a:solidFill>
                <a:latin typeface=".VnTime" panose="020B7200000000000000" pitchFamily="34" charset="0"/>
              </a:rPr>
              <a:t> had tears in his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eyes on his child’s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wedding day</a:t>
            </a:r>
            <a:endParaRPr sz="2000">
              <a:solidFill>
                <a:srgbClr val="000099"/>
              </a:solidFill>
              <a:latin typeface=".VnTime" panose="020B7200000000000000" pitchFamily="34" charset="0"/>
            </a:endParaRPr>
          </a:p>
        </p:txBody>
      </p:sp>
      <p:sp>
        <p:nvSpPr>
          <p:cNvPr id="12296" name="Oval 8"/>
          <p:cNvSpPr/>
          <p:nvPr/>
        </p:nvSpPr>
        <p:spPr>
          <a:xfrm>
            <a:off x="3886200" y="5346065"/>
            <a:ext cx="1905000" cy="107315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6</a:t>
            </a:r>
            <a:r>
              <a:rPr sz="2000">
                <a:solidFill>
                  <a:srgbClr val="000099"/>
                </a:solidFill>
                <a:latin typeface=".VnTime" panose="020B7200000000000000" pitchFamily="34" charset="0"/>
              </a:rPr>
              <a:t>, is considerate</a:t>
            </a:r>
            <a:endParaRPr sz="2000">
              <a:solidFill>
                <a:srgbClr val="000099"/>
              </a:solidFill>
              <a:latin typeface=".VnTime" panose="020B7200000000000000" pitchFamily="34" charset="0"/>
            </a:endParaRPr>
          </a:p>
        </p:txBody>
      </p:sp>
      <p:sp>
        <p:nvSpPr>
          <p:cNvPr id="12297" name="Oval 9"/>
          <p:cNvSpPr/>
          <p:nvPr/>
        </p:nvSpPr>
        <p:spPr>
          <a:xfrm>
            <a:off x="2286000" y="685800"/>
            <a:ext cx="1752600" cy="10668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3</a:t>
            </a:r>
            <a:r>
              <a:rPr sz="2000">
                <a:solidFill>
                  <a:srgbClr val="000099"/>
                </a:solidFill>
                <a:latin typeface=".VnTime" panose="020B7200000000000000" pitchFamily="34" charset="0"/>
              </a:rPr>
              <a:t>,  has sense of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humor</a:t>
            </a:r>
            <a:endParaRPr sz="2000">
              <a:solidFill>
                <a:srgbClr val="000099"/>
              </a:solidFill>
              <a:latin typeface=".VnTime" panose="020B7200000000000000" pitchFamily="34" charset="0"/>
            </a:endParaRPr>
          </a:p>
        </p:txBody>
      </p:sp>
      <p:sp>
        <p:nvSpPr>
          <p:cNvPr id="27659" name="Oval 11"/>
          <p:cNvSpPr/>
          <p:nvPr/>
        </p:nvSpPr>
        <p:spPr>
          <a:xfrm>
            <a:off x="228600" y="1828800"/>
            <a:ext cx="1981200" cy="12954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sz="2000">
                <a:solidFill>
                  <a:srgbClr val="000099"/>
                </a:solidFill>
                <a:latin typeface=".VnTime" panose="020B7200000000000000" pitchFamily="34" charset="0"/>
              </a:rPr>
              <a:t>2, teaches his </a:t>
            </a:r>
            <a:endParaRPr sz="2000">
              <a:solidFill>
                <a:srgbClr val="000099"/>
              </a:solidFill>
              <a:latin typeface=".VnTime" panose="020B7200000000000000" pitchFamily="34" charset="0"/>
            </a:endParaRPr>
          </a:p>
          <a:p>
            <a:pPr algn="ctr" eaLnBrk="0" hangingPunct="0"/>
            <a:r>
              <a:rPr sz="2000">
                <a:solidFill>
                  <a:srgbClr val="0000FF"/>
                </a:solidFill>
                <a:latin typeface=".VnTime" panose="020B7200000000000000" pitchFamily="34" charset="0"/>
              </a:rPr>
              <a:t>children</a:t>
            </a:r>
            <a:r>
              <a:rPr sz="2000">
                <a:solidFill>
                  <a:srgbClr val="000099"/>
                </a:solidFill>
                <a:latin typeface=".VnTime" panose="020B7200000000000000" pitchFamily="34" charset="0"/>
              </a:rPr>
              <a:t> how</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 to cry and laugh</a:t>
            </a:r>
            <a:endParaRPr sz="2000">
              <a:solidFill>
                <a:srgbClr val="000099"/>
              </a:solidFill>
              <a:latin typeface=".VnTime" panose="020B7200000000000000" pitchFamily="34" charset="0"/>
            </a:endParaRPr>
          </a:p>
        </p:txBody>
      </p:sp>
      <p:sp>
        <p:nvSpPr>
          <p:cNvPr id="27660" name="Oval 12"/>
          <p:cNvSpPr/>
          <p:nvPr/>
        </p:nvSpPr>
        <p:spPr>
          <a:xfrm>
            <a:off x="6019800" y="783590"/>
            <a:ext cx="1570038" cy="9906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4</a:t>
            </a:r>
            <a:r>
              <a:rPr sz="2000">
                <a:solidFill>
                  <a:srgbClr val="000099"/>
                </a:solidFill>
                <a:latin typeface=".VnTime" panose="020B7200000000000000" pitchFamily="34" charset="0"/>
              </a:rPr>
              <a:t>,  says never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lose heart</a:t>
            </a:r>
            <a:endParaRPr sz="2000">
              <a:solidFill>
                <a:srgbClr val="000099"/>
              </a:solidFill>
              <a:latin typeface=".VnTime" panose="020B7200000000000000" pitchFamily="34" charset="0"/>
            </a:endParaRPr>
          </a:p>
        </p:txBody>
      </p:sp>
      <p:sp>
        <p:nvSpPr>
          <p:cNvPr id="27664" name="Line 16"/>
          <p:cNvSpPr/>
          <p:nvPr/>
        </p:nvSpPr>
        <p:spPr>
          <a:xfrm flipV="1">
            <a:off x="2219960" y="1943100"/>
            <a:ext cx="1971040" cy="577850"/>
          </a:xfrm>
          <a:prstGeom prst="line">
            <a:avLst/>
          </a:prstGeom>
          <a:ln w="9525" cap="flat" cmpd="sng">
            <a:solidFill>
              <a:srgbClr val="FF33CC"/>
            </a:solidFill>
            <a:prstDash val="solid"/>
            <a:headEnd type="none" w="med" len="med"/>
            <a:tailEnd type="none" w="med" len="med"/>
          </a:ln>
        </p:spPr>
      </p:sp>
      <p:sp>
        <p:nvSpPr>
          <p:cNvPr id="12305" name="Line 17"/>
          <p:cNvSpPr/>
          <p:nvPr/>
        </p:nvSpPr>
        <p:spPr>
          <a:xfrm flipH="1">
            <a:off x="3200400" y="1774190"/>
            <a:ext cx="84455" cy="1578610"/>
          </a:xfrm>
          <a:prstGeom prst="line">
            <a:avLst/>
          </a:prstGeom>
          <a:ln w="9525" cap="flat" cmpd="sng">
            <a:solidFill>
              <a:srgbClr val="66FF33"/>
            </a:solidFill>
            <a:prstDash val="solid"/>
            <a:headEnd type="none" w="med" len="med"/>
            <a:tailEnd type="none" w="med" len="med"/>
          </a:ln>
        </p:spPr>
      </p:sp>
      <p:sp>
        <p:nvSpPr>
          <p:cNvPr id="12308" name="Line 20"/>
          <p:cNvSpPr/>
          <p:nvPr/>
        </p:nvSpPr>
        <p:spPr>
          <a:xfrm flipH="1" flipV="1">
            <a:off x="3657600" y="4267200"/>
            <a:ext cx="842645" cy="1078865"/>
          </a:xfrm>
          <a:prstGeom prst="line">
            <a:avLst/>
          </a:prstGeom>
          <a:ln w="9525" cap="flat" cmpd="sng">
            <a:solidFill>
              <a:srgbClr val="66FF33"/>
            </a:solidFill>
            <a:prstDash val="solid"/>
            <a:headEnd type="none" w="med" len="med"/>
            <a:tailEnd type="none" w="med" len="med"/>
          </a:ln>
        </p:spPr>
      </p:sp>
      <p:sp>
        <p:nvSpPr>
          <p:cNvPr id="27669" name="Line 21"/>
          <p:cNvSpPr/>
          <p:nvPr/>
        </p:nvSpPr>
        <p:spPr>
          <a:xfrm flipH="1">
            <a:off x="5562600" y="1143000"/>
            <a:ext cx="533400" cy="381000"/>
          </a:xfrm>
          <a:prstGeom prst="line">
            <a:avLst/>
          </a:prstGeom>
          <a:ln w="9525" cap="flat" cmpd="sng">
            <a:solidFill>
              <a:srgbClr val="FF33CC"/>
            </a:solidFill>
            <a:prstDash val="solid"/>
            <a:headEnd type="none" w="med" len="med"/>
            <a:tailEnd type="none" w="med" len="med"/>
          </a:ln>
        </p:spPr>
      </p:sp>
      <p:sp>
        <p:nvSpPr>
          <p:cNvPr id="27670" name="Line 22"/>
          <p:cNvSpPr/>
          <p:nvPr/>
        </p:nvSpPr>
        <p:spPr>
          <a:xfrm flipH="1">
            <a:off x="6172200" y="4088765"/>
            <a:ext cx="542925" cy="26035"/>
          </a:xfrm>
          <a:prstGeom prst="line">
            <a:avLst/>
          </a:prstGeom>
          <a:ln w="9525" cap="flat" cmpd="sng">
            <a:solidFill>
              <a:srgbClr val="663300"/>
            </a:solidFill>
            <a:prstDash val="solid"/>
            <a:headEnd type="none" w="med" len="med"/>
            <a:tailEnd type="none" w="med" len="med"/>
          </a:ln>
        </p:spPr>
      </p:sp>
      <p:sp>
        <p:nvSpPr>
          <p:cNvPr id="27672" name="Oval 24"/>
          <p:cNvSpPr/>
          <p:nvPr/>
        </p:nvSpPr>
        <p:spPr>
          <a:xfrm>
            <a:off x="0" y="3962400"/>
            <a:ext cx="1600200" cy="9906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sz="2000">
                <a:solidFill>
                  <a:srgbClr val="000099"/>
                </a:solidFill>
                <a:latin typeface=".VnTime" panose="020B7200000000000000" pitchFamily="34" charset="0"/>
              </a:rPr>
              <a:t>1, is missed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and loved</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much</a:t>
            </a:r>
            <a:endParaRPr sz="2000">
              <a:solidFill>
                <a:srgbClr val="000099"/>
              </a:solidFill>
              <a:latin typeface=".VnTime" panose="020B7200000000000000" pitchFamily="34" charset="0"/>
            </a:endParaRPr>
          </a:p>
        </p:txBody>
      </p:sp>
      <p:sp>
        <p:nvSpPr>
          <p:cNvPr id="27673" name="Line 25"/>
          <p:cNvSpPr/>
          <p:nvPr/>
        </p:nvSpPr>
        <p:spPr>
          <a:xfrm flipV="1">
            <a:off x="1219200" y="4495800"/>
            <a:ext cx="3733800" cy="381000"/>
          </a:xfrm>
          <a:prstGeom prst="line">
            <a:avLst/>
          </a:prstGeom>
          <a:ln w="9525" cap="flat" cmpd="sng">
            <a:solidFill>
              <a:srgbClr val="663300"/>
            </a:solidFill>
            <a:prstDash val="solid"/>
            <a:headEnd type="none" w="med" len="med"/>
            <a:tailEnd type="none" w="med" len="med"/>
          </a:ln>
        </p:spPr>
      </p:sp>
      <p:sp>
        <p:nvSpPr>
          <p:cNvPr id="27674" name="Oval 26"/>
          <p:cNvSpPr/>
          <p:nvPr/>
        </p:nvSpPr>
        <p:spPr>
          <a:xfrm>
            <a:off x="3581400" y="2362200"/>
            <a:ext cx="2286000" cy="1447800"/>
          </a:xfrm>
          <a:prstGeom prst="ellipse">
            <a:avLst/>
          </a:prstGeom>
          <a:solidFill>
            <a:srgbClr val="FF3399"/>
          </a:solidFill>
          <a:ln w="38100" cap="flat" cmpd="dbl">
            <a:solidFill>
              <a:srgbClr val="FFFF00"/>
            </a:solidFill>
            <a:prstDash val="solid"/>
            <a:headEnd type="none" w="med" len="med"/>
            <a:tailEnd type="none" w="med" len="med"/>
          </a:ln>
        </p:spPr>
        <p:txBody>
          <a:bodyPr wrap="none" anchor="ctr" anchorCtr="0"/>
          <a:p>
            <a:pPr algn="ctr" eaLnBrk="0" hangingPunct="0"/>
            <a:r>
              <a:rPr sz="3600" b="1">
                <a:solidFill>
                  <a:srgbClr val="FFFF66"/>
                </a:solidFill>
                <a:latin typeface=".VnTime" panose="020B7200000000000000" pitchFamily="34" charset="0"/>
              </a:rPr>
              <a:t>A Good</a:t>
            </a:r>
            <a:endParaRPr sz="3600" b="1">
              <a:solidFill>
                <a:srgbClr val="FFFF66"/>
              </a:solidFill>
              <a:latin typeface=".VnTime" panose="020B7200000000000000" pitchFamily="34" charset="0"/>
            </a:endParaRPr>
          </a:p>
          <a:p>
            <a:pPr algn="ctr" eaLnBrk="0" hangingPunct="0"/>
            <a:r>
              <a:rPr sz="3600" b="1">
                <a:solidFill>
                  <a:srgbClr val="FFFF66"/>
                </a:solidFill>
                <a:latin typeface=".VnTime" panose="020B7200000000000000" pitchFamily="34" charset="0"/>
              </a:rPr>
              <a:t> Father</a:t>
            </a:r>
            <a:endParaRPr sz="3600" b="1">
              <a:solidFill>
                <a:srgbClr val="FFFF66"/>
              </a:solidFill>
              <a:latin typeface=".VnTime" panose="020B7200000000000000" pitchFamily="34" charset="0"/>
            </a:endParaRPr>
          </a:p>
        </p:txBody>
      </p:sp>
      <p:sp>
        <p:nvSpPr>
          <p:cNvPr id="12315" name="Line 27"/>
          <p:cNvSpPr/>
          <p:nvPr/>
        </p:nvSpPr>
        <p:spPr>
          <a:xfrm flipH="1" flipV="1">
            <a:off x="4800600" y="2209800"/>
            <a:ext cx="0" cy="152400"/>
          </a:xfrm>
          <a:prstGeom prst="line">
            <a:avLst/>
          </a:prstGeom>
          <a:ln w="28575" cap="flat" cmpd="sng">
            <a:solidFill>
              <a:srgbClr val="FFFF00"/>
            </a:solidFill>
            <a:prstDash val="solid"/>
            <a:headEnd type="none" w="med" len="med"/>
            <a:tailEnd type="none" w="med" len="med"/>
          </a:ln>
        </p:spPr>
      </p:sp>
      <p:sp>
        <p:nvSpPr>
          <p:cNvPr id="12316" name="Line 28"/>
          <p:cNvSpPr/>
          <p:nvPr/>
        </p:nvSpPr>
        <p:spPr>
          <a:xfrm flipH="1" flipV="1">
            <a:off x="5334000" y="3657600"/>
            <a:ext cx="152400" cy="76200"/>
          </a:xfrm>
          <a:prstGeom prst="line">
            <a:avLst/>
          </a:prstGeom>
          <a:ln w="28575" cap="flat" cmpd="sng">
            <a:solidFill>
              <a:srgbClr val="FFFF00"/>
            </a:solidFill>
            <a:prstDash val="solid"/>
            <a:headEnd type="none" w="med" len="med"/>
            <a:tailEnd type="none" w="med" len="med"/>
          </a:ln>
        </p:spPr>
      </p:sp>
      <p:sp>
        <p:nvSpPr>
          <p:cNvPr id="12317" name="Line 29"/>
          <p:cNvSpPr/>
          <p:nvPr/>
        </p:nvSpPr>
        <p:spPr>
          <a:xfrm flipV="1">
            <a:off x="3581400" y="3505200"/>
            <a:ext cx="228600" cy="76200"/>
          </a:xfrm>
          <a:prstGeom prst="line">
            <a:avLst/>
          </a:prstGeom>
          <a:ln w="28575" cap="flat" cmpd="sng">
            <a:solidFill>
              <a:srgbClr val="FFFF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27655"/>
                                        </p:tgtEl>
                                        <p:attrNameLst>
                                          <p:attrName>style.visibility</p:attrName>
                                        </p:attrNameLst>
                                      </p:cBhvr>
                                      <p:to>
                                        <p:strVal val="visible"/>
                                      </p:to>
                                    </p:set>
                                    <p:animEffect transition="in" filter="diamond(in)">
                                      <p:cBhvr>
                                        <p:cTn id="11" dur="2000"/>
                                        <p:tgtEl>
                                          <p:spTgt spid="2765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2296"/>
                                        </p:tgtEl>
                                        <p:attrNameLst>
                                          <p:attrName>style.visibility</p:attrName>
                                        </p:attrNameLst>
                                      </p:cBhvr>
                                      <p:to>
                                        <p:strVal val="visible"/>
                                      </p:to>
                                    </p:set>
                                    <p:animEffect transition="in" filter="diamond(in)">
                                      <p:cBhvr>
                                        <p:cTn id="14" dur="2000"/>
                                        <p:tgtEl>
                                          <p:spTgt spid="12296"/>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diamond(in)">
                                      <p:cBhvr>
                                        <p:cTn id="17" dur="2000"/>
                                        <p:tgtEl>
                                          <p:spTgt spid="1229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diamond(in)">
                                      <p:cBhvr>
                                        <p:cTn id="20" dur="2000"/>
                                        <p:tgtEl>
                                          <p:spTgt spid="2765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7660"/>
                                        </p:tgtEl>
                                        <p:attrNameLst>
                                          <p:attrName>style.visibility</p:attrName>
                                        </p:attrNameLst>
                                      </p:cBhvr>
                                      <p:to>
                                        <p:strVal val="visible"/>
                                      </p:to>
                                    </p:set>
                                    <p:animEffect transition="in" filter="diamond(in)">
                                      <p:cBhvr>
                                        <p:cTn id="23" dur="2000"/>
                                        <p:tgtEl>
                                          <p:spTgt spid="2766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7672"/>
                                        </p:tgtEl>
                                        <p:attrNameLst>
                                          <p:attrName>style.visibility</p:attrName>
                                        </p:attrNameLst>
                                      </p:cBhvr>
                                      <p:to>
                                        <p:strVal val="visible"/>
                                      </p:to>
                                    </p:set>
                                    <p:animEffect transition="in" filter="diamond(in)">
                                      <p:cBhvr>
                                        <p:cTn id="26" dur="2000"/>
                                        <p:tgtEl>
                                          <p:spTgt spid="27672"/>
                                        </p:tgtEl>
                                      </p:cBhvr>
                                    </p:animEffect>
                                  </p:childTnLst>
                                </p:cTn>
                              </p:par>
                            </p:childTnLst>
                          </p:cTn>
                        </p:par>
                        <p:par>
                          <p:cTn id="27" fill="hold">
                            <p:stCondLst>
                              <p:cond delay="500"/>
                            </p:stCondLst>
                            <p:childTnLst>
                              <p:par>
                                <p:cTn id="28" presetID="8" presetClass="entr" presetSubtype="16" fill="hold" grpId="0" nodeType="afterEffect">
                                  <p:stCondLst>
                                    <p:cond delay="0"/>
                                  </p:stCondLst>
                                  <p:childTnLst>
                                    <p:set>
                                      <p:cBhvr>
                                        <p:cTn id="29" dur="1" fill="hold">
                                          <p:stCondLst>
                                            <p:cond delay="0"/>
                                          </p:stCondLst>
                                        </p:cTn>
                                        <p:tgtEl>
                                          <p:spTgt spid="12291"/>
                                        </p:tgtEl>
                                        <p:attrNameLst>
                                          <p:attrName>style.visibility</p:attrName>
                                        </p:attrNameLst>
                                      </p:cBhvr>
                                      <p:to>
                                        <p:strVal val="visible"/>
                                      </p:to>
                                    </p:set>
                                    <p:animEffect transition="in" filter="diamond(in)">
                                      <p:cBhvr>
                                        <p:cTn id="30" dur="2000"/>
                                        <p:tgtEl>
                                          <p:spTgt spid="1229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2292"/>
                                        </p:tgtEl>
                                        <p:attrNameLst>
                                          <p:attrName>style.visibility</p:attrName>
                                        </p:attrNameLst>
                                      </p:cBhvr>
                                      <p:to>
                                        <p:strVal val="visible"/>
                                      </p:to>
                                    </p:set>
                                    <p:animEffect transition="in" filter="diamond(in)">
                                      <p:cBhvr>
                                        <p:cTn id="33" dur="2000"/>
                                        <p:tgtEl>
                                          <p:spTgt spid="12292"/>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diamond(in)">
                                      <p:cBhvr>
                                        <p:cTn id="36" dur="2000"/>
                                        <p:tgtEl>
                                          <p:spTgt spid="1229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6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30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6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6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30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7674"/>
                                        </p:tgtEl>
                                        <p:attrNameLst>
                                          <p:attrName>style.visibility</p:attrName>
                                        </p:attrNameLst>
                                      </p:cBhvr>
                                      <p:to>
                                        <p:strVal val="visible"/>
                                      </p:to>
                                    </p:set>
                                    <p:animEffect transition="in" filter="wipe(down)">
                                      <p:cBhvr>
                                        <p:cTn id="65" dur="580">
                                          <p:stCondLst>
                                            <p:cond delay="0"/>
                                          </p:stCondLst>
                                        </p:cTn>
                                        <p:tgtEl>
                                          <p:spTgt spid="27674"/>
                                        </p:tgtEl>
                                      </p:cBhvr>
                                    </p:animEffect>
                                    <p:anim calcmode="lin" valueType="num">
                                      <p:cBhvr>
                                        <p:cTn id="66" dur="1822" tmFilter="0,0; 0.14,0.36; 0.43,0.73; 0.71,0.91; 1.0,1.0">
                                          <p:stCondLst>
                                            <p:cond delay="0"/>
                                          </p:stCondLst>
                                        </p:cTn>
                                        <p:tgtEl>
                                          <p:spTgt spid="2767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7674"/>
                                        </p:tgtEl>
                                        <p:attrNameLst>
                                          <p:attrName>ppt_y</p:attrName>
                                        </p:attrNameLst>
                                      </p:cBhvr>
                                      <p:tavLst>
                                        <p:tav tm="0" fmla="#ppt_y-sin(pi*$)/3">
                                          <p:val>
                                            <p:fltVal val="0.500000"/>
                                          </p:val>
                                        </p:tav>
                                        <p:tav tm="100000">
                                          <p:val>
                                            <p:fltVal val="1.000000"/>
                                          </p:val>
                                        </p:tav>
                                      </p:tavLst>
                                    </p:anim>
                                    <p:anim calcmode="lin" valueType="num">
                                      <p:cBhvr>
                                        <p:cTn id="68" dur="664" tmFilter="0, 0; 0.125,0.2665; 0.25,0.4; 0.375,0.465; 0.5,0.5;  0.625,0.535; 0.75,0.6; 0.875,0.7335; 1,1">
                                          <p:stCondLst>
                                            <p:cond delay="664"/>
                                          </p:stCondLst>
                                        </p:cTn>
                                        <p:tgtEl>
                                          <p:spTgt spid="27674"/>
                                        </p:tgtEl>
                                        <p:attrNameLst>
                                          <p:attrName>ppt_y</p:attrName>
                                        </p:attrNameLst>
                                      </p:cBhvr>
                                      <p:tavLst>
                                        <p:tav tm="0" fmla="#ppt_y-sin(pi*$)/9">
                                          <p:val>
                                            <p:fltVal val="0.000000"/>
                                          </p:val>
                                        </p:tav>
                                        <p:tav tm="100000">
                                          <p:val>
                                            <p:fltVal val="1.000000"/>
                                          </p:val>
                                        </p:tav>
                                      </p:tavLst>
                                    </p:anim>
                                    <p:anim calcmode="lin" valueType="num">
                                      <p:cBhvr>
                                        <p:cTn id="69" dur="332" tmFilter="0, 0; 0.125,0.2665; 0.25,0.4; 0.375,0.465; 0.5,0.5;  0.625,0.535; 0.75,0.6; 0.875,0.7335; 1,1">
                                          <p:stCondLst>
                                            <p:cond delay="1324"/>
                                          </p:stCondLst>
                                        </p:cTn>
                                        <p:tgtEl>
                                          <p:spTgt spid="27674"/>
                                        </p:tgtEl>
                                        <p:attrNameLst>
                                          <p:attrName>ppt_y</p:attrName>
                                        </p:attrNameLst>
                                      </p:cBhvr>
                                      <p:tavLst>
                                        <p:tav tm="0" fmla="#ppt_y-sin(pi*$)/27">
                                          <p:val>
                                            <p:fltVal val="0.000000"/>
                                          </p:val>
                                        </p:tav>
                                        <p:tav tm="100000">
                                          <p:val>
                                            <p:fltVal val="1.000000"/>
                                          </p:val>
                                        </p:tav>
                                      </p:tavLst>
                                    </p:anim>
                                    <p:anim calcmode="lin" valueType="num">
                                      <p:cBhvr>
                                        <p:cTn id="70" dur="164" tmFilter="0, 0; 0.125,0.2665; 0.25,0.4; 0.375,0.465; 0.5,0.5;  0.625,0.535; 0.75,0.6; 0.875,0.7335; 1,1">
                                          <p:stCondLst>
                                            <p:cond delay="1656"/>
                                          </p:stCondLst>
                                        </p:cTn>
                                        <p:tgtEl>
                                          <p:spTgt spid="27674"/>
                                        </p:tgtEl>
                                        <p:attrNameLst>
                                          <p:attrName>ppt_y</p:attrName>
                                        </p:attrNameLst>
                                      </p:cBhvr>
                                      <p:tavLst>
                                        <p:tav tm="0" fmla="#ppt_y-sin(pi*$)/81">
                                          <p:val>
                                            <p:fltVal val="0.000000"/>
                                          </p:val>
                                        </p:tav>
                                        <p:tav tm="100000">
                                          <p:val>
                                            <p:fltVal val="1.000000"/>
                                          </p:val>
                                        </p:tav>
                                      </p:tavLst>
                                    </p:anim>
                                    <p:animScale>
                                      <p:cBhvr>
                                        <p:cTn id="71" dur="26">
                                          <p:stCondLst>
                                            <p:cond delay="650"/>
                                          </p:stCondLst>
                                        </p:cTn>
                                        <p:tgtEl>
                                          <p:spTgt spid="27674"/>
                                        </p:tgtEl>
                                      </p:cBhvr>
                                      <p:to x="100000" y="60000"/>
                                    </p:animScale>
                                    <p:animScale>
                                      <p:cBhvr>
                                        <p:cTn id="72" dur="166" decel="50000">
                                          <p:stCondLst>
                                            <p:cond delay="676"/>
                                          </p:stCondLst>
                                        </p:cTn>
                                        <p:tgtEl>
                                          <p:spTgt spid="27674"/>
                                        </p:tgtEl>
                                      </p:cBhvr>
                                      <p:to x="100000" y="100000"/>
                                    </p:animScale>
                                    <p:animScale>
                                      <p:cBhvr>
                                        <p:cTn id="73" dur="26">
                                          <p:stCondLst>
                                            <p:cond delay="1312"/>
                                          </p:stCondLst>
                                        </p:cTn>
                                        <p:tgtEl>
                                          <p:spTgt spid="27674"/>
                                        </p:tgtEl>
                                      </p:cBhvr>
                                      <p:to x="100000" y="80000"/>
                                    </p:animScale>
                                    <p:animScale>
                                      <p:cBhvr>
                                        <p:cTn id="74" dur="166" decel="50000">
                                          <p:stCondLst>
                                            <p:cond delay="1338"/>
                                          </p:stCondLst>
                                        </p:cTn>
                                        <p:tgtEl>
                                          <p:spTgt spid="27674"/>
                                        </p:tgtEl>
                                      </p:cBhvr>
                                      <p:to x="100000" y="100000"/>
                                    </p:animScale>
                                    <p:animScale>
                                      <p:cBhvr>
                                        <p:cTn id="75" dur="26">
                                          <p:stCondLst>
                                            <p:cond delay="1642"/>
                                          </p:stCondLst>
                                        </p:cTn>
                                        <p:tgtEl>
                                          <p:spTgt spid="27674"/>
                                        </p:tgtEl>
                                      </p:cBhvr>
                                      <p:to x="100000" y="90000"/>
                                    </p:animScale>
                                    <p:animScale>
                                      <p:cBhvr>
                                        <p:cTn id="76" dur="166" decel="50000">
                                          <p:stCondLst>
                                            <p:cond delay="1668"/>
                                          </p:stCondLst>
                                        </p:cTn>
                                        <p:tgtEl>
                                          <p:spTgt spid="27674"/>
                                        </p:tgtEl>
                                      </p:cBhvr>
                                      <p:to x="100000" y="100000"/>
                                    </p:animScale>
                                    <p:animScale>
                                      <p:cBhvr>
                                        <p:cTn id="77" dur="26">
                                          <p:stCondLst>
                                            <p:cond delay="1808"/>
                                          </p:stCondLst>
                                        </p:cTn>
                                        <p:tgtEl>
                                          <p:spTgt spid="27674"/>
                                        </p:tgtEl>
                                      </p:cBhvr>
                                      <p:to x="100000" y="95000"/>
                                    </p:animScale>
                                    <p:animScale>
                                      <p:cBhvr>
                                        <p:cTn id="78" dur="166" decel="50000">
                                          <p:stCondLst>
                                            <p:cond delay="1834"/>
                                          </p:stCondLst>
                                        </p:cTn>
                                        <p:tgtEl>
                                          <p:spTgt spid="27674"/>
                                        </p:tgtEl>
                                      </p:cBhvr>
                                      <p:to x="100000" y="100000"/>
                                    </p:animScale>
                                  </p:childTnLst>
                                </p:cTn>
                              </p:par>
                              <p:par>
                                <p:cTn id="79" presetID="1" presetClass="entr" presetSubtype="0" fill="hold" nodeType="withEffect">
                                  <p:stCondLst>
                                    <p:cond delay="0"/>
                                  </p:stCondLst>
                                  <p:childTnLst>
                                    <p:set>
                                      <p:cBhvr>
                                        <p:cTn id="80" dur="1" fill="hold">
                                          <p:stCondLst>
                                            <p:cond delay="0"/>
                                          </p:stCondLst>
                                        </p:cTn>
                                        <p:tgtEl>
                                          <p:spTgt spid="123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3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31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12291" grpId="0" bldLvl="0" animBg="1"/>
      <p:bldP spid="12292" grpId="0" bldLvl="0" animBg="1"/>
      <p:bldP spid="12293" grpId="0" bldLvl="0" animBg="1"/>
      <p:bldP spid="27655" grpId="0" bldLvl="0" animBg="1"/>
      <p:bldP spid="12296" grpId="0" bldLvl="0" animBg="1"/>
      <p:bldP spid="12297" grpId="0" bldLvl="0" animBg="1"/>
      <p:bldP spid="27659" grpId="0" bldLvl="0" animBg="1"/>
      <p:bldP spid="27660" grpId="0" bldLvl="0" animBg="1"/>
      <p:bldP spid="27672" grpId="0" bldLvl="0" animBg="1"/>
      <p:bldP spid="2767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p:cNvSpPr>
          <p:nvPr>
            <p:ph idx="1"/>
          </p:nvPr>
        </p:nvSpPr>
        <p:spPr>
          <a:xfrm>
            <a:off x="228600" y="381000"/>
            <a:ext cx="8229600" cy="1524000"/>
          </a:xfrm>
        </p:spPr>
        <p:txBody>
          <a:bodyPr vert="horz" wrap="square" lIns="91440" tIns="45720" rIns="91440" bIns="45720" anchor="t" anchorCtr="0"/>
          <a:p>
            <a:pPr marL="609600" indent="-609600" eaLnBrk="1" hangingPunct="1">
              <a:buNone/>
            </a:pPr>
            <a:r>
              <a:rPr lang="en-US" b="1">
                <a:solidFill>
                  <a:srgbClr val="008000"/>
                </a:solidFill>
                <a:latin typeface="Times New Roman" panose="02020603050405020304" pitchFamily="18" charset="0"/>
                <a:cs typeface="Times New Roman" panose="02020603050405020304" pitchFamily="18" charset="0"/>
              </a:rPr>
              <a:t>2</a:t>
            </a:r>
            <a:r>
              <a:rPr b="1">
                <a:solidFill>
                  <a:srgbClr val="008000"/>
                </a:solidFill>
                <a:latin typeface="Times New Roman" panose="02020603050405020304" pitchFamily="18" charset="0"/>
                <a:cs typeface="Times New Roman" panose="02020603050405020304" pitchFamily="18" charset="0"/>
              </a:rPr>
              <a:t>. </a:t>
            </a:r>
            <a:r>
              <a:rPr b="1" u="sng">
                <a:solidFill>
                  <a:srgbClr val="008000"/>
                </a:solidFill>
                <a:latin typeface="Times New Roman" panose="02020603050405020304" pitchFamily="18" charset="0"/>
                <a:cs typeface="Times New Roman" panose="02020603050405020304" pitchFamily="18" charset="0"/>
              </a:rPr>
              <a:t>Answer the questions</a:t>
            </a:r>
            <a:r>
              <a:rPr b="1">
                <a:solidFill>
                  <a:srgbClr val="008000"/>
                </a:solidFill>
                <a:latin typeface="Times New Roman" panose="02020603050405020304" pitchFamily="18" charset="0"/>
                <a:cs typeface="Times New Roman" panose="02020603050405020304" pitchFamily="18" charset="0"/>
              </a:rPr>
              <a:t>:</a:t>
            </a:r>
            <a:endParaRPr b="1">
              <a:solidFill>
                <a:srgbClr val="008000"/>
              </a:solidFill>
              <a:latin typeface="Times New Roman" panose="02020603050405020304" pitchFamily="18" charset="0"/>
              <a:cs typeface="Times New Roman" panose="02020603050405020304" pitchFamily="18" charset="0"/>
            </a:endParaRPr>
          </a:p>
          <a:p>
            <a:pPr marL="609600" indent="-609600" eaLnBrk="1" hangingPunct="1">
              <a:buNone/>
            </a:pPr>
            <a:r>
              <a:rPr sz="2400">
                <a:latin typeface="Times New Roman" panose="02020603050405020304" pitchFamily="18" charset="0"/>
                <a:cs typeface="Times New Roman" panose="02020603050405020304" pitchFamily="18" charset="0"/>
              </a:rPr>
              <a:t> </a:t>
            </a:r>
            <a:r>
              <a:rPr sz="2400">
                <a:solidFill>
                  <a:srgbClr val="000099"/>
                </a:solidFill>
                <a:latin typeface="Times New Roman" panose="02020603050405020304" pitchFamily="18" charset="0"/>
                <a:cs typeface="Times New Roman" panose="02020603050405020304" pitchFamily="18" charset="0"/>
              </a:rPr>
              <a:t>a. Who do you think Rita sends this card to?</a:t>
            </a: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r>
              <a:rPr sz="2400">
                <a:solidFill>
                  <a:srgbClr val="000099"/>
                </a:solidFill>
                <a:latin typeface="Times New Roman" panose="02020603050405020304" pitchFamily="18" charset="0"/>
                <a:cs typeface="Times New Roman" panose="02020603050405020304" pitchFamily="18" charset="0"/>
              </a:rPr>
              <a:t> b. Is Jane’s father alive or dead? How do you know this?</a:t>
            </a: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sz="10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r>
              <a:rPr sz="2400">
                <a:solidFill>
                  <a:srgbClr val="000099"/>
                </a:solidFill>
                <a:latin typeface="Times New Roman" panose="02020603050405020304" pitchFamily="18" charset="0"/>
                <a:cs typeface="Times New Roman" panose="02020603050405020304" pitchFamily="18" charset="0"/>
              </a:rPr>
              <a:t> c. Which quality makes Bob’s father different from others?</a:t>
            </a: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sz="2400">
              <a:solidFill>
                <a:srgbClr val="000099"/>
              </a:solidFill>
              <a:latin typeface="Times New Roman" panose="02020603050405020304" pitchFamily="18" charset="0"/>
              <a:cs typeface="Times New Roman" panose="02020603050405020304" pitchFamily="18" charset="0"/>
            </a:endParaRPr>
          </a:p>
          <a:p>
            <a:pPr marL="609600" indent="-609600" eaLnBrk="1" hangingPunct="1">
              <a:buNone/>
            </a:pPr>
            <a:endParaRPr>
              <a:solidFill>
                <a:srgbClr val="000099"/>
              </a:solidFill>
              <a:latin typeface="Times New Roman" panose="02020603050405020304" pitchFamily="18" charset="0"/>
              <a:ea typeface="Times New Roman" panose="02020603050405020304" pitchFamily="18" charset="0"/>
            </a:endParaRPr>
          </a:p>
        </p:txBody>
      </p:sp>
      <p:sp>
        <p:nvSpPr>
          <p:cNvPr id="16388" name="Text Box 4"/>
          <p:cNvSpPr txBox="1"/>
          <p:nvPr/>
        </p:nvSpPr>
        <p:spPr>
          <a:xfrm>
            <a:off x="609600" y="1371600"/>
            <a:ext cx="6019800" cy="460375"/>
          </a:xfrm>
          <a:prstGeom prst="rect">
            <a:avLst/>
          </a:prstGeom>
          <a:noFill/>
          <a:ln w="9525">
            <a:noFill/>
          </a:ln>
        </p:spPr>
        <p:txBody>
          <a:bodyPr>
            <a:spAutoFit/>
          </a:bodyPr>
          <a:p>
            <a:pPr>
              <a:spcBef>
                <a:spcPct val="50000"/>
              </a:spcBef>
            </a:pPr>
            <a:r>
              <a:rPr lang="en-US" sz="2400">
                <a:solidFill>
                  <a:srgbClr val="FF0066"/>
                </a:solidFill>
                <a:latin typeface="Arial" panose="020B0604020202020204" pitchFamily="34" charset="0"/>
              </a:rPr>
              <a:t>I think </a:t>
            </a:r>
            <a:r>
              <a:rPr sz="2400">
                <a:solidFill>
                  <a:srgbClr val="FF0066"/>
                </a:solidFill>
                <a:latin typeface="Arial" panose="020B0604020202020204" pitchFamily="34" charset="0"/>
              </a:rPr>
              <a:t>Rita sends this card to her father.</a:t>
            </a:r>
            <a:endParaRPr sz="2400">
              <a:solidFill>
                <a:srgbClr val="FF0066"/>
              </a:solidFill>
              <a:latin typeface="Arial" panose="020B0604020202020204" pitchFamily="34" charset="0"/>
            </a:endParaRPr>
          </a:p>
        </p:txBody>
      </p:sp>
      <p:sp>
        <p:nvSpPr>
          <p:cNvPr id="16390" name="Text Box 6"/>
          <p:cNvSpPr txBox="1"/>
          <p:nvPr/>
        </p:nvSpPr>
        <p:spPr>
          <a:xfrm>
            <a:off x="533400" y="2362200"/>
            <a:ext cx="8229600" cy="822325"/>
          </a:xfrm>
          <a:prstGeom prst="rect">
            <a:avLst/>
          </a:prstGeom>
          <a:noFill/>
          <a:ln w="9525">
            <a:noFill/>
          </a:ln>
        </p:spPr>
        <p:txBody>
          <a:bodyPr>
            <a:spAutoFit/>
          </a:bodyPr>
          <a:p>
            <a:pPr>
              <a:spcBef>
                <a:spcPct val="50000"/>
              </a:spcBef>
            </a:pPr>
            <a:r>
              <a:rPr sz="2400">
                <a:solidFill>
                  <a:srgbClr val="FF0066"/>
                </a:solidFill>
                <a:latin typeface="Arial" panose="020B0604020202020204" pitchFamily="34" charset="0"/>
              </a:rPr>
              <a:t>He is possibly dead. These ideas may tell about that: “how much you are missed … I now have children, Dad …”</a:t>
            </a:r>
            <a:endParaRPr sz="2400">
              <a:solidFill>
                <a:srgbClr val="FF0066"/>
              </a:solidFill>
              <a:latin typeface="Arial" panose="020B0604020202020204" pitchFamily="34" charset="0"/>
            </a:endParaRPr>
          </a:p>
        </p:txBody>
      </p:sp>
      <p:sp>
        <p:nvSpPr>
          <p:cNvPr id="14341" name="Text Box 7"/>
          <p:cNvSpPr txBox="1"/>
          <p:nvPr/>
        </p:nvSpPr>
        <p:spPr>
          <a:xfrm>
            <a:off x="457200" y="4724400"/>
            <a:ext cx="8229600" cy="366713"/>
          </a:xfrm>
          <a:prstGeom prst="rect">
            <a:avLst/>
          </a:prstGeom>
          <a:noFill/>
          <a:ln w="9525">
            <a:noFill/>
          </a:ln>
        </p:spPr>
        <p:txBody>
          <a:bodyPr>
            <a:spAutoFit/>
          </a:bodyPr>
          <a:p>
            <a:pPr>
              <a:spcBef>
                <a:spcPct val="50000"/>
              </a:spcBef>
            </a:pPr>
            <a:endParaRPr dirty="0">
              <a:latin typeface="Arial" panose="020B0604020202020204" pitchFamily="34" charset="0"/>
            </a:endParaRPr>
          </a:p>
        </p:txBody>
      </p:sp>
      <p:sp>
        <p:nvSpPr>
          <p:cNvPr id="16394" name="Text Box 10"/>
          <p:cNvSpPr txBox="1"/>
          <p:nvPr/>
        </p:nvSpPr>
        <p:spPr>
          <a:xfrm>
            <a:off x="533400" y="3810000"/>
            <a:ext cx="8077200" cy="457200"/>
          </a:xfrm>
          <a:prstGeom prst="rect">
            <a:avLst/>
          </a:prstGeom>
          <a:noFill/>
          <a:ln w="9525">
            <a:noFill/>
          </a:ln>
        </p:spPr>
        <p:txBody>
          <a:bodyPr>
            <a:spAutoFit/>
          </a:bodyPr>
          <a:p>
            <a:pPr>
              <a:spcBef>
                <a:spcPct val="50000"/>
              </a:spcBef>
            </a:pPr>
            <a:r>
              <a:rPr sz="2400">
                <a:solidFill>
                  <a:srgbClr val="FF0066"/>
                </a:solidFill>
                <a:latin typeface="Arial" panose="020B0604020202020204" pitchFamily="34" charset="0"/>
              </a:rPr>
              <a:t>His sense of humor makes him different from others.</a:t>
            </a:r>
            <a:endParaRPr sz="2400">
              <a:solidFill>
                <a:srgbClr val="FF0066"/>
              </a:solidFill>
              <a:latin typeface="Arial" panose="020B0604020202020204" pitchFamily="34" charset="0"/>
            </a:endParaRPr>
          </a:p>
        </p:txBody>
      </p:sp>
      <p:sp>
        <p:nvSpPr>
          <p:cNvPr id="14343" name="Text Box 11"/>
          <p:cNvSpPr txBox="1"/>
          <p:nvPr/>
        </p:nvSpPr>
        <p:spPr>
          <a:xfrm>
            <a:off x="228600" y="4419600"/>
            <a:ext cx="8382000" cy="457200"/>
          </a:xfrm>
          <a:prstGeom prst="rect">
            <a:avLst/>
          </a:prstGeom>
          <a:noFill/>
          <a:ln w="9525">
            <a:noFill/>
          </a:ln>
        </p:spPr>
        <p:txBody>
          <a:bodyPr>
            <a:spAutoFit/>
          </a:bodyPr>
          <a:p>
            <a:pPr>
              <a:spcBef>
                <a:spcPct val="50000"/>
              </a:spcBef>
            </a:pPr>
            <a:r>
              <a:rPr sz="2400">
                <a:solidFill>
                  <a:srgbClr val="000099"/>
                </a:solidFill>
                <a:latin typeface="Times New Roman" panose="02020603050405020304" pitchFamily="18" charset="0"/>
                <a:cs typeface="Times New Roman" panose="02020603050405020304" pitchFamily="18" charset="0"/>
              </a:rPr>
              <a:t> d. What image of a father can you draw from the three passages ?</a:t>
            </a:r>
            <a:endParaRPr sz="2400">
              <a:solidFill>
                <a:srgbClr val="000099"/>
              </a:solidFill>
              <a:latin typeface="Times New Roman" panose="02020603050405020304" pitchFamily="18" charset="0"/>
              <a:ea typeface="Times New Roman" panose="02020603050405020304" pitchFamily="18" charset="0"/>
            </a:endParaRPr>
          </a:p>
        </p:txBody>
      </p:sp>
      <p:sp>
        <p:nvSpPr>
          <p:cNvPr id="16396" name="Text Box 12"/>
          <p:cNvSpPr txBox="1"/>
          <p:nvPr/>
        </p:nvSpPr>
        <p:spPr>
          <a:xfrm>
            <a:off x="533400" y="4876800"/>
            <a:ext cx="8534400" cy="460375"/>
          </a:xfrm>
          <a:prstGeom prst="rect">
            <a:avLst/>
          </a:prstGeom>
          <a:noFill/>
          <a:ln w="9525">
            <a:noFill/>
          </a:ln>
        </p:spPr>
        <p:txBody>
          <a:bodyPr>
            <a:spAutoFit/>
          </a:bodyPr>
          <a:p>
            <a:pPr>
              <a:spcBef>
                <a:spcPct val="50000"/>
              </a:spcBef>
            </a:pPr>
            <a:r>
              <a:rPr sz="2400">
                <a:solidFill>
                  <a:srgbClr val="FF0066"/>
                </a:solidFill>
                <a:latin typeface="Arial" panose="020B0604020202020204" pitchFamily="34" charset="0"/>
              </a:rPr>
              <a:t>A father can be a teacher, a care</a:t>
            </a:r>
            <a:r>
              <a:rPr lang="en-US" sz="2400">
                <a:solidFill>
                  <a:srgbClr val="FF0066"/>
                </a:solidFill>
                <a:latin typeface="Arial" panose="020B0604020202020204" pitchFamily="34" charset="0"/>
              </a:rPr>
              <a:t>t</a:t>
            </a:r>
            <a:r>
              <a:rPr sz="2400">
                <a:solidFill>
                  <a:srgbClr val="FF0066"/>
                </a:solidFill>
                <a:latin typeface="Arial" panose="020B0604020202020204" pitchFamily="34" charset="0"/>
              </a:rPr>
              <a:t>aker and a friend</a:t>
            </a:r>
            <a:r>
              <a:rPr sz="2400">
                <a:solidFill>
                  <a:srgbClr val="FF3300"/>
                </a:solidFill>
                <a:latin typeface="Arial" panose="020B0604020202020204" pitchFamily="34" charset="0"/>
              </a:rPr>
              <a:t>.</a:t>
            </a:r>
            <a:endParaRPr sz="2400">
              <a:solidFill>
                <a:srgbClr val="FF3300"/>
              </a:solidFill>
              <a:latin typeface="Arial" panose="020B0604020202020204" pitchFamily="34" charset="0"/>
            </a:endParaRPr>
          </a:p>
        </p:txBody>
      </p:sp>
      <p:pic>
        <p:nvPicPr>
          <p:cNvPr id="14345" name="Picture 15" descr="fathers-day-canada"/>
          <p:cNvPicPr>
            <a:picLocks noChangeAspect="1"/>
          </p:cNvPicPr>
          <p:nvPr/>
        </p:nvPicPr>
        <p:blipFill>
          <a:blip r:embed="rId1"/>
          <a:stretch>
            <a:fillRect/>
          </a:stretch>
        </p:blipFill>
        <p:spPr>
          <a:xfrm>
            <a:off x="6400800" y="76200"/>
            <a:ext cx="2667000" cy="1905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amond(in)">
                                      <p:cBhvr>
                                        <p:cTn id="12" dur="10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animEffect transition="in" filter="checkerboard(across)">
                                      <p:cBhvr>
                                        <p:cTn id="17" dur="500"/>
                                        <p:tgtEl>
                                          <p:spTgt spid="163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blinds(horizontal)">
                                      <p:cBhvr>
                                        <p:cTn id="22"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P spid="16394" grpId="0"/>
      <p:bldP spid="163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404" name="Picture 16403" descr="images (13)"/>
          <p:cNvPicPr>
            <a:picLocks noChangeAspect="1"/>
          </p:cNvPicPr>
          <p:nvPr/>
        </p:nvPicPr>
        <p:blipFill>
          <a:blip r:embed="rId1"/>
          <a:srcRect l="11081" t="35349"/>
          <a:stretch>
            <a:fillRect/>
          </a:stretch>
        </p:blipFill>
        <p:spPr>
          <a:xfrm>
            <a:off x="228600" y="2667000"/>
            <a:ext cx="1566863" cy="2057400"/>
          </a:xfrm>
          <a:prstGeom prst="rect">
            <a:avLst/>
          </a:prstGeom>
          <a:noFill/>
          <a:ln w="9525">
            <a:noFill/>
          </a:ln>
        </p:spPr>
      </p:pic>
      <p:sp>
        <p:nvSpPr>
          <p:cNvPr id="48130" name="AutoShape 2"/>
          <p:cNvSpPr/>
          <p:nvPr/>
        </p:nvSpPr>
        <p:spPr>
          <a:xfrm>
            <a:off x="2743200" y="2209800"/>
            <a:ext cx="3886200" cy="2209800"/>
          </a:xfrm>
          <a:prstGeom prst="hexagon">
            <a:avLst>
              <a:gd name="adj" fmla="val 43965"/>
              <a:gd name="vf" fmla="val 115470"/>
            </a:avLst>
          </a:prstGeom>
          <a:solidFill>
            <a:schemeClr val="accent1"/>
          </a:solidFill>
          <a:ln w="9525" cap="flat" cmpd="sng">
            <a:solidFill>
              <a:srgbClr val="00FF00"/>
            </a:solidFill>
            <a:prstDash val="solid"/>
            <a:miter/>
            <a:headEnd type="none" w="med" len="med"/>
            <a:tailEnd type="none" w="med" len="med"/>
          </a:ln>
        </p:spPr>
        <p:txBody>
          <a:bodyPr wrap="none" anchor="ctr" anchorCtr="0"/>
          <a:p>
            <a:pPr algn="ctr" eaLnBrk="0" hangingPunct="0"/>
            <a:r>
              <a:rPr sz="2800" b="1">
                <a:solidFill>
                  <a:srgbClr val="0033CC"/>
                </a:solidFill>
                <a:latin typeface="Arial" panose="020B0604020202020204" pitchFamily="34" charset="0"/>
              </a:rPr>
              <a:t>Activities</a:t>
            </a:r>
            <a:endParaRPr sz="2800" b="1">
              <a:solidFill>
                <a:srgbClr val="0033CC"/>
              </a:solidFill>
              <a:latin typeface="Arial" panose="020B0604020202020204" pitchFamily="34" charset="0"/>
            </a:endParaRPr>
          </a:p>
          <a:p>
            <a:pPr algn="ctr" eaLnBrk="0" hangingPunct="0"/>
            <a:r>
              <a:rPr sz="2800" b="1">
                <a:solidFill>
                  <a:srgbClr val="0033CC"/>
                </a:solidFill>
                <a:latin typeface="Arial" panose="020B0604020202020204" pitchFamily="34" charset="0"/>
              </a:rPr>
              <a:t> on </a:t>
            </a:r>
            <a:r>
              <a:rPr lang="en-US" sz="2800" b="1">
                <a:solidFill>
                  <a:srgbClr val="0033CC"/>
                </a:solidFill>
                <a:latin typeface="Arial" panose="020B0604020202020204" pitchFamily="34" charset="0"/>
              </a:rPr>
              <a:t>Mother</a:t>
            </a:r>
            <a:r>
              <a:rPr sz="2800" b="1">
                <a:solidFill>
                  <a:srgbClr val="0033CC"/>
                </a:solidFill>
                <a:latin typeface="Arial" panose="020B0604020202020204" pitchFamily="34" charset="0"/>
              </a:rPr>
              <a:t>’s Day or </a:t>
            </a:r>
            <a:endParaRPr sz="2800" b="1">
              <a:solidFill>
                <a:srgbClr val="0033CC"/>
              </a:solidFill>
              <a:latin typeface="Arial" panose="020B0604020202020204" pitchFamily="34" charset="0"/>
            </a:endParaRPr>
          </a:p>
          <a:p>
            <a:pPr algn="ctr" eaLnBrk="0" hangingPunct="0"/>
            <a:r>
              <a:rPr sz="2800" b="1">
                <a:solidFill>
                  <a:srgbClr val="0033CC"/>
                </a:solidFill>
                <a:latin typeface="Arial" panose="020B0604020202020204" pitchFamily="34" charset="0"/>
              </a:rPr>
              <a:t>Father’s Day</a:t>
            </a:r>
            <a:endParaRPr sz="2800" b="1">
              <a:solidFill>
                <a:srgbClr val="0033CC"/>
              </a:solidFill>
              <a:latin typeface="Arial" panose="020B0604020202020204" pitchFamily="34" charset="0"/>
            </a:endParaRPr>
          </a:p>
        </p:txBody>
      </p:sp>
      <p:sp>
        <p:nvSpPr>
          <p:cNvPr id="16389" name="AutoShape 6"/>
          <p:cNvSpPr/>
          <p:nvPr/>
        </p:nvSpPr>
        <p:spPr>
          <a:xfrm rot="-936781">
            <a:off x="4724400" y="152400"/>
            <a:ext cx="2654300" cy="1752600"/>
          </a:xfrm>
          <a:custGeom>
            <a:avLst/>
            <a:gdLst>
              <a:gd name="txL" fmla="*/ 1102310 w 3567112"/>
              <a:gd name="txT" fmla="*/ 844072 h 2209800"/>
              <a:gd name="txR" fmla="*/ 2464802 w 3567112"/>
              <a:gd name="txB" fmla="*/ 1688125 h 2209800"/>
            </a:gdLst>
            <a:ahLst/>
            <a:cxnLst>
              <a:cxn ang="17694720">
                <a:pos x="1783556" y="0"/>
              </a:cxn>
              <a:cxn ang="11796480">
                <a:pos x="4" y="844066"/>
              </a:cxn>
              <a:cxn ang="5898240">
                <a:pos x="681257" y="2209793"/>
              </a:cxn>
              <a:cxn ang="5898240">
                <a:pos x="2885855" y="2209793"/>
              </a:cxn>
              <a:cxn ang="0">
                <a:pos x="3567108" y="844066"/>
              </a:cxn>
            </a:cxnLst>
            <a:rect l="txL" t="txT" r="txR" b="txB"/>
            <a:pathLst>
              <a:path w="3567112" h="2209800">
                <a:moveTo>
                  <a:pt x="4" y="844066"/>
                </a:moveTo>
                <a:lnTo>
                  <a:pt x="1362523" y="844072"/>
                </a:lnTo>
                <a:lnTo>
                  <a:pt x="1783556" y="0"/>
                </a:lnTo>
                <a:lnTo>
                  <a:pt x="2204589" y="844072"/>
                </a:lnTo>
                <a:lnTo>
                  <a:pt x="3567108" y="844066"/>
                </a:lnTo>
                <a:lnTo>
                  <a:pt x="2464802" y="1365725"/>
                </a:lnTo>
                <a:lnTo>
                  <a:pt x="2885855" y="2209793"/>
                </a:lnTo>
                <a:lnTo>
                  <a:pt x="1783556" y="1688125"/>
                </a:lnTo>
                <a:lnTo>
                  <a:pt x="681257" y="2209793"/>
                </a:lnTo>
                <a:lnTo>
                  <a:pt x="1102310" y="1365725"/>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sz="2800" b="1">
                <a:solidFill>
                  <a:srgbClr val="FF0066"/>
                </a:solidFill>
                <a:latin typeface="Arial" panose="020B0604020202020204" pitchFamily="34" charset="0"/>
              </a:rPr>
              <a:t>having a party</a:t>
            </a:r>
            <a:endParaRPr sz="2800" b="1">
              <a:solidFill>
                <a:srgbClr val="FF0066"/>
              </a:solidFill>
              <a:latin typeface="Arial" panose="020B0604020202020204" pitchFamily="34" charset="0"/>
            </a:endParaRPr>
          </a:p>
        </p:txBody>
      </p:sp>
      <p:sp>
        <p:nvSpPr>
          <p:cNvPr id="16390" name="AutoShape 7"/>
          <p:cNvSpPr/>
          <p:nvPr/>
        </p:nvSpPr>
        <p:spPr>
          <a:xfrm rot="-1144563">
            <a:off x="393065" y="3895725"/>
            <a:ext cx="3275013" cy="2489200"/>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sz="2800" b="1">
                <a:solidFill>
                  <a:srgbClr val="FF0066"/>
                </a:solidFill>
                <a:latin typeface="Arial" panose="020B0604020202020204" pitchFamily="34" charset="0"/>
              </a:rPr>
              <a:t>doing the </a:t>
            </a:r>
            <a:endParaRPr sz="2800" b="1">
              <a:solidFill>
                <a:srgbClr val="FF0066"/>
              </a:solidFill>
              <a:latin typeface="Arial" panose="020B0604020202020204" pitchFamily="34" charset="0"/>
            </a:endParaRPr>
          </a:p>
          <a:p>
            <a:pPr algn="ctr" eaLnBrk="0" hangingPunct="0"/>
            <a:r>
              <a:rPr sz="2800" b="1">
                <a:solidFill>
                  <a:srgbClr val="FF0066"/>
                </a:solidFill>
                <a:latin typeface="Arial" panose="020B0604020202020204" pitchFamily="34" charset="0"/>
              </a:rPr>
              <a:t>housework</a:t>
            </a:r>
            <a:endParaRPr sz="2800" b="1">
              <a:solidFill>
                <a:srgbClr val="FF0066"/>
              </a:solidFill>
              <a:latin typeface="Arial" panose="020B0604020202020204" pitchFamily="34" charset="0"/>
            </a:endParaRPr>
          </a:p>
        </p:txBody>
      </p:sp>
      <p:sp>
        <p:nvSpPr>
          <p:cNvPr id="16392" name="AutoShape 10"/>
          <p:cNvSpPr/>
          <p:nvPr/>
        </p:nvSpPr>
        <p:spPr>
          <a:xfrm>
            <a:off x="3810000" y="4876800"/>
            <a:ext cx="2971800" cy="1219200"/>
          </a:xfrm>
          <a:prstGeom prst="wedgeEllipseCallout">
            <a:avLst>
              <a:gd name="adj1" fmla="val -28685"/>
              <a:gd name="adj2" fmla="val -84898"/>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r>
              <a:rPr sz="2800" b="1">
                <a:solidFill>
                  <a:srgbClr val="FF0066"/>
                </a:solidFill>
                <a:latin typeface="Arial" panose="020B0604020202020204" pitchFamily="34" charset="0"/>
              </a:rPr>
              <a:t>sending  cards</a:t>
            </a:r>
            <a:endParaRPr sz="2800" b="1">
              <a:solidFill>
                <a:srgbClr val="FF0066"/>
              </a:solidFill>
              <a:latin typeface="Arial" panose="020B0604020202020204" pitchFamily="34" charset="0"/>
            </a:endParaRPr>
          </a:p>
        </p:txBody>
      </p:sp>
      <p:pic>
        <p:nvPicPr>
          <p:cNvPr id="48139" name="Picture 11" descr="B_241"/>
          <p:cNvPicPr>
            <a:picLocks noChangeAspect="1"/>
          </p:cNvPicPr>
          <p:nvPr/>
        </p:nvPicPr>
        <p:blipFill>
          <a:blip r:embed="rId2"/>
          <a:stretch>
            <a:fillRect/>
          </a:stretch>
        </p:blipFill>
        <p:spPr>
          <a:xfrm>
            <a:off x="6781800" y="5181600"/>
            <a:ext cx="1371600" cy="1524000"/>
          </a:xfrm>
          <a:prstGeom prst="rect">
            <a:avLst/>
          </a:prstGeom>
          <a:noFill/>
          <a:ln w="9525">
            <a:noFill/>
          </a:ln>
        </p:spPr>
      </p:pic>
      <p:pic>
        <p:nvPicPr>
          <p:cNvPr id="16399" name="Picture 16398" descr="images (7)"/>
          <p:cNvPicPr>
            <a:picLocks noChangeAspect="1"/>
          </p:cNvPicPr>
          <p:nvPr/>
        </p:nvPicPr>
        <p:blipFill>
          <a:blip r:embed="rId3"/>
          <a:stretch>
            <a:fillRect/>
          </a:stretch>
        </p:blipFill>
        <p:spPr>
          <a:xfrm>
            <a:off x="7239000" y="0"/>
            <a:ext cx="1676400" cy="1724025"/>
          </a:xfrm>
          <a:prstGeom prst="rect">
            <a:avLst/>
          </a:prstGeom>
          <a:noFill/>
          <a:ln w="9525">
            <a:noFill/>
          </a:ln>
        </p:spPr>
      </p:pic>
      <p:pic>
        <p:nvPicPr>
          <p:cNvPr id="16400" name="Picture 16399" descr="images (8)"/>
          <p:cNvPicPr>
            <a:picLocks noChangeAspect="1"/>
          </p:cNvPicPr>
          <p:nvPr/>
        </p:nvPicPr>
        <p:blipFill>
          <a:blip r:embed="rId4"/>
          <a:stretch>
            <a:fillRect/>
          </a:stretch>
        </p:blipFill>
        <p:spPr>
          <a:xfrm>
            <a:off x="7067550" y="2895600"/>
            <a:ext cx="2000250" cy="1973263"/>
          </a:xfrm>
          <a:prstGeom prst="rect">
            <a:avLst/>
          </a:prstGeom>
          <a:noFill/>
          <a:ln w="9525">
            <a:noFill/>
          </a:ln>
        </p:spPr>
      </p:pic>
      <p:pic>
        <p:nvPicPr>
          <p:cNvPr id="16401" name="Picture 16400" descr="images (11)"/>
          <p:cNvPicPr>
            <a:picLocks noChangeAspect="1"/>
          </p:cNvPicPr>
          <p:nvPr/>
        </p:nvPicPr>
        <p:blipFill>
          <a:blip r:embed="rId5"/>
          <a:stretch>
            <a:fillRect/>
          </a:stretch>
        </p:blipFill>
        <p:spPr>
          <a:xfrm>
            <a:off x="152400" y="76200"/>
            <a:ext cx="1838325" cy="2133600"/>
          </a:xfrm>
          <a:prstGeom prst="rect">
            <a:avLst/>
          </a:prstGeom>
          <a:noFill/>
          <a:ln w="9525">
            <a:noFill/>
          </a:ln>
        </p:spPr>
      </p:pic>
      <p:sp>
        <p:nvSpPr>
          <p:cNvPr id="16388" name="AutoShape 5"/>
          <p:cNvSpPr/>
          <p:nvPr/>
        </p:nvSpPr>
        <p:spPr>
          <a:xfrm>
            <a:off x="1905000" y="228600"/>
            <a:ext cx="2514600" cy="1447800"/>
          </a:xfrm>
          <a:prstGeom prst="cloudCallout">
            <a:avLst>
              <a:gd name="adj1" fmla="val 25255"/>
              <a:gd name="adj2" fmla="val 88269"/>
            </a:avLst>
          </a:prstGeom>
          <a:solidFill>
            <a:schemeClr val="accent1"/>
          </a:solidFill>
          <a:ln w="9525" cap="flat" cmpd="sng">
            <a:solidFill>
              <a:schemeClr val="tx1"/>
            </a:solidFill>
            <a:prstDash val="solid"/>
            <a:headEnd type="none" w="med" len="med"/>
            <a:tailEnd type="none" w="med" len="med"/>
          </a:ln>
        </p:spPr>
        <p:txBody>
          <a:bodyPr/>
          <a:p>
            <a:pPr algn="ctr" eaLnBrk="0" hangingPunct="0"/>
            <a:r>
              <a:rPr sz="2800" b="1">
                <a:solidFill>
                  <a:srgbClr val="FF0066"/>
                </a:solidFill>
                <a:latin typeface="Arial" panose="020B0604020202020204" pitchFamily="34" charset="0"/>
              </a:rPr>
              <a:t>giving gifts</a:t>
            </a:r>
            <a:endParaRPr sz="2800" b="1">
              <a:solidFill>
                <a:srgbClr val="FF0066"/>
              </a:solidFill>
              <a:latin typeface="Arial" panose="020B0604020202020204" pitchFamily="34" charset="0"/>
            </a:endParaRPr>
          </a:p>
        </p:txBody>
      </p:sp>
      <p:sp>
        <p:nvSpPr>
          <p:cNvPr id="16387" name="AutoShape 4"/>
          <p:cNvSpPr/>
          <p:nvPr/>
        </p:nvSpPr>
        <p:spPr>
          <a:xfrm>
            <a:off x="6781800" y="1905000"/>
            <a:ext cx="2362200" cy="990600"/>
          </a:xfrm>
          <a:prstGeom prst="cloudCallout">
            <a:avLst>
              <a:gd name="adj1" fmla="val -57861"/>
              <a:gd name="adj2" fmla="val 88944"/>
            </a:avLst>
          </a:prstGeom>
          <a:solidFill>
            <a:schemeClr val="accent1"/>
          </a:solidFill>
          <a:ln w="9525" cap="flat" cmpd="sng">
            <a:solidFill>
              <a:schemeClr val="tx1"/>
            </a:solidFill>
            <a:prstDash val="solid"/>
            <a:headEnd type="none" w="med" len="med"/>
            <a:tailEnd type="none" w="med" len="med"/>
          </a:ln>
        </p:spPr>
        <p:txBody>
          <a:bodyPr/>
          <a:p>
            <a:pPr algn="ctr" eaLnBrk="0" hangingPunct="0"/>
            <a:r>
              <a:rPr sz="2800" b="1">
                <a:solidFill>
                  <a:srgbClr val="FF0066"/>
                </a:solidFill>
                <a:latin typeface="Arial" panose="020B0604020202020204" pitchFamily="34" charset="0"/>
              </a:rPr>
              <a:t>giving flowers</a:t>
            </a:r>
            <a:endParaRPr sz="2800" b="1">
              <a:solidFill>
                <a:srgbClr val="FF0066"/>
              </a:solidFill>
              <a:latin typeface="Arial" panose="020B0604020202020204" pitchFamily="34" charset="0"/>
            </a:endParaRPr>
          </a:p>
        </p:txBody>
      </p:sp>
      <p:sp>
        <p:nvSpPr>
          <p:cNvPr id="16405" name="Rectangle 2"/>
          <p:cNvSpPr/>
          <p:nvPr/>
        </p:nvSpPr>
        <p:spPr>
          <a:xfrm>
            <a:off x="457200" y="2133600"/>
            <a:ext cx="9144000" cy="487363"/>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eaLnBrk="1" hangingPunct="1"/>
            <a:r>
              <a:rPr sz="3200" b="1">
                <a:solidFill>
                  <a:srgbClr val="008000"/>
                </a:solidFill>
              </a:rPr>
              <a:t>What do people do on </a:t>
            </a:r>
            <a:r>
              <a:rPr lang="en-US" sz="3200" b="1">
                <a:solidFill>
                  <a:srgbClr val="008000"/>
                </a:solidFill>
              </a:rPr>
              <a:t>Mother</a:t>
            </a:r>
            <a:r>
              <a:rPr sz="3200" b="1">
                <a:solidFill>
                  <a:srgbClr val="008000"/>
                </a:solidFill>
              </a:rPr>
              <a:t>’s Day or Father’s Day?</a:t>
            </a:r>
            <a:endParaRPr sz="3200" b="1" u="sng">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box(in)">
                                      <p:cBhvr>
                                        <p:cTn id="7" dur="500"/>
                                        <p:tgtEl>
                                          <p:spTgt spid="164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6405"/>
                                        </p:tgtEl>
                                        <p:attrNameLst>
                                          <p:attrName>ppt_x</p:attrName>
                                        </p:attrNameLst>
                                      </p:cBhvr>
                                      <p:tavLst>
                                        <p:tav tm="0">
                                          <p:val>
                                            <p:strVal val="ppt_x"/>
                                          </p:val>
                                        </p:tav>
                                        <p:tav tm="100000">
                                          <p:val>
                                            <p:strVal val="ppt_x"/>
                                          </p:val>
                                        </p:tav>
                                      </p:tavLst>
                                    </p:anim>
                                    <p:anim calcmode="lin" valueType="num">
                                      <p:cBhvr additive="base">
                                        <p:cTn id="12" dur="500"/>
                                        <p:tgtEl>
                                          <p:spTgt spid="16405"/>
                                        </p:tgtEl>
                                        <p:attrNameLst>
                                          <p:attrName>ppt_y</p:attrName>
                                        </p:attrNameLst>
                                      </p:cBhvr>
                                      <p:tavLst>
                                        <p:tav tm="0">
                                          <p:val>
                                            <p:strVal val="ppt_y"/>
                                          </p:val>
                                        </p:tav>
                                        <p:tav tm="100000">
                                          <p:val>
                                            <p:strVal val="1+ppt_h/2"/>
                                          </p:val>
                                        </p:tav>
                                      </p:tavLst>
                                    </p:anim>
                                    <p:set>
                                      <p:cBhvr>
                                        <p:cTn id="13" dur="1" fill="hold">
                                          <p:stCondLst>
                                            <p:cond delay="499"/>
                                          </p:stCondLst>
                                        </p:cTn>
                                        <p:tgtEl>
                                          <p:spTgt spid="1640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8130"/>
                                        </p:tgtEl>
                                        <p:attrNameLst>
                                          <p:attrName>style.visibility</p:attrName>
                                        </p:attrNameLst>
                                      </p:cBhvr>
                                      <p:to>
                                        <p:strVal val="visible"/>
                                      </p:to>
                                    </p:set>
                                    <p:animEffect transition="in" filter="diamond(in)">
                                      <p:cBhvr>
                                        <p:cTn id="18" dur="2000"/>
                                        <p:tgtEl>
                                          <p:spTgt spid="481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6401"/>
                                        </p:tgtEl>
                                        <p:attrNameLst>
                                          <p:attrName>style.visibility</p:attrName>
                                        </p:attrNameLst>
                                      </p:cBhvr>
                                      <p:to>
                                        <p:strVal val="visible"/>
                                      </p:to>
                                    </p:set>
                                    <p:animEffect transition="in" filter="checkerboard(across)">
                                      <p:cBhvr>
                                        <p:cTn id="23" dur="500"/>
                                        <p:tgtEl>
                                          <p:spTgt spid="1640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diamond(in)">
                                      <p:cBhvr>
                                        <p:cTn id="28" dur="2000"/>
                                        <p:tgtEl>
                                          <p:spTgt spid="1638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6399"/>
                                        </p:tgtEl>
                                        <p:attrNameLst>
                                          <p:attrName>style.visibility</p:attrName>
                                        </p:attrNameLst>
                                      </p:cBhvr>
                                      <p:to>
                                        <p:strVal val="visible"/>
                                      </p:to>
                                    </p:set>
                                    <p:animEffect transition="in" filter="checkerboard(across)">
                                      <p:cBhvr>
                                        <p:cTn id="33" dur="500"/>
                                        <p:tgtEl>
                                          <p:spTgt spid="1639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6389"/>
                                        </p:tgtEl>
                                        <p:attrNameLst>
                                          <p:attrName>style.visibility</p:attrName>
                                        </p:attrNameLst>
                                      </p:cBhvr>
                                      <p:to>
                                        <p:strVal val="visible"/>
                                      </p:to>
                                    </p:set>
                                    <p:animEffect transition="in" filter="diamond(in)">
                                      <p:cBhvr>
                                        <p:cTn id="38" dur="2000"/>
                                        <p:tgtEl>
                                          <p:spTgt spid="1638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6400"/>
                                        </p:tgtEl>
                                        <p:attrNameLst>
                                          <p:attrName>style.visibility</p:attrName>
                                        </p:attrNameLst>
                                      </p:cBhvr>
                                      <p:to>
                                        <p:strVal val="visible"/>
                                      </p:to>
                                    </p:set>
                                    <p:animEffect transition="in" filter="checkerboard(across)">
                                      <p:cBhvr>
                                        <p:cTn id="43" dur="500"/>
                                        <p:tgtEl>
                                          <p:spTgt spid="16400"/>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6387"/>
                                        </p:tgtEl>
                                        <p:attrNameLst>
                                          <p:attrName>style.visibility</p:attrName>
                                        </p:attrNameLst>
                                      </p:cBhvr>
                                      <p:to>
                                        <p:strVal val="visible"/>
                                      </p:to>
                                    </p:set>
                                    <p:animEffect transition="in" filter="diamond(in)">
                                      <p:cBhvr>
                                        <p:cTn id="48" dur="2000"/>
                                        <p:tgtEl>
                                          <p:spTgt spid="1638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48139"/>
                                        </p:tgtEl>
                                        <p:attrNameLst>
                                          <p:attrName>style.visibility</p:attrName>
                                        </p:attrNameLst>
                                      </p:cBhvr>
                                      <p:to>
                                        <p:strVal val="visible"/>
                                      </p:to>
                                    </p:set>
                                    <p:animEffect transition="in" filter="diamond(in)">
                                      <p:cBhvr>
                                        <p:cTn id="53" dur="2000"/>
                                        <p:tgtEl>
                                          <p:spTgt spid="4813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392"/>
                                        </p:tgtEl>
                                        <p:attrNameLst>
                                          <p:attrName>style.visibility</p:attrName>
                                        </p:attrNameLst>
                                      </p:cBhvr>
                                      <p:to>
                                        <p:strVal val="visible"/>
                                      </p:to>
                                    </p:set>
                                    <p:anim calcmode="lin" valueType="num">
                                      <p:cBhvr additive="base">
                                        <p:cTn id="58" dur="500" fill="hold"/>
                                        <p:tgtEl>
                                          <p:spTgt spid="16392"/>
                                        </p:tgtEl>
                                        <p:attrNameLst>
                                          <p:attrName>ppt_x</p:attrName>
                                        </p:attrNameLst>
                                      </p:cBhvr>
                                      <p:tavLst>
                                        <p:tav tm="0">
                                          <p:val>
                                            <p:strVal val="#ppt_x"/>
                                          </p:val>
                                        </p:tav>
                                        <p:tav tm="100000">
                                          <p:val>
                                            <p:strVal val="#ppt_x"/>
                                          </p:val>
                                        </p:tav>
                                      </p:tavLst>
                                    </p:anim>
                                    <p:anim calcmode="lin" valueType="num">
                                      <p:cBhvr additive="base">
                                        <p:cTn id="59"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6404"/>
                                        </p:tgtEl>
                                        <p:attrNameLst>
                                          <p:attrName>style.visibility</p:attrName>
                                        </p:attrNameLst>
                                      </p:cBhvr>
                                      <p:to>
                                        <p:strVal val="visible"/>
                                      </p:to>
                                    </p:set>
                                    <p:animEffect transition="in" filter="checkerboard(across)">
                                      <p:cBhvr>
                                        <p:cTn id="64" dur="500"/>
                                        <p:tgtEl>
                                          <p:spTgt spid="16404"/>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ntr" presetSubtype="16" fill="hold" grpId="0" nodeType="clickEffect">
                                  <p:stCondLst>
                                    <p:cond delay="0"/>
                                  </p:stCondLst>
                                  <p:childTnLst>
                                    <p:set>
                                      <p:cBhvr>
                                        <p:cTn id="68" dur="1" fill="hold">
                                          <p:stCondLst>
                                            <p:cond delay="0"/>
                                          </p:stCondLst>
                                        </p:cTn>
                                        <p:tgtEl>
                                          <p:spTgt spid="16390"/>
                                        </p:tgtEl>
                                        <p:attrNameLst>
                                          <p:attrName>style.visibility</p:attrName>
                                        </p:attrNameLst>
                                      </p:cBhvr>
                                      <p:to>
                                        <p:strVal val="visible"/>
                                      </p:to>
                                    </p:set>
                                    <p:animEffect transition="in" filter="plus(in)">
                                      <p:cBhvr>
                                        <p:cTn id="69"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16389" grpId="0" animBg="1"/>
      <p:bldP spid="16390" grpId="0" bldLvl="0" animBg="1"/>
      <p:bldP spid="16392" grpId="0" animBg="1"/>
      <p:bldP spid="16388" grpId="0" animBg="1"/>
      <p:bldP spid="16387" grpId="0" animBg="1"/>
      <p:bldP spid="16405" grpId="0"/>
      <p:bldP spid="1640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8" name="Group 17417"/>
          <p:cNvGrpSpPr/>
          <p:nvPr/>
        </p:nvGrpSpPr>
        <p:grpSpPr>
          <a:xfrm>
            <a:off x="0" y="0"/>
            <a:ext cx="9144000" cy="5219700"/>
            <a:chOff x="768" y="1968"/>
            <a:chExt cx="4668" cy="1800"/>
          </a:xfrm>
        </p:grpSpPr>
        <p:pic>
          <p:nvPicPr>
            <p:cNvPr id="17411" name="Picture 4" descr="Fathers Day"/>
            <p:cNvPicPr>
              <a:picLocks noChangeAspect="1"/>
            </p:cNvPicPr>
            <p:nvPr/>
          </p:nvPicPr>
          <p:blipFill>
            <a:blip r:embed="rId1"/>
            <a:stretch>
              <a:fillRect/>
            </a:stretch>
          </p:blipFill>
          <p:spPr>
            <a:xfrm>
              <a:off x="3024" y="1968"/>
              <a:ext cx="1068" cy="1800"/>
            </a:xfrm>
            <a:prstGeom prst="rect">
              <a:avLst/>
            </a:prstGeom>
            <a:noFill/>
            <a:ln w="9525">
              <a:noFill/>
            </a:ln>
          </p:spPr>
        </p:pic>
        <p:pic>
          <p:nvPicPr>
            <p:cNvPr id="17412" name="Picture 5" descr="Father's Day"/>
            <p:cNvPicPr>
              <a:picLocks noChangeAspect="1"/>
            </p:cNvPicPr>
            <p:nvPr/>
          </p:nvPicPr>
          <p:blipFill>
            <a:blip r:embed="rId2"/>
            <a:stretch>
              <a:fillRect/>
            </a:stretch>
          </p:blipFill>
          <p:spPr>
            <a:xfrm>
              <a:off x="1488" y="1968"/>
              <a:ext cx="1536" cy="1800"/>
            </a:xfrm>
            <a:prstGeom prst="rect">
              <a:avLst/>
            </a:prstGeom>
            <a:noFill/>
            <a:ln w="9525">
              <a:noFill/>
            </a:ln>
          </p:spPr>
        </p:pic>
        <p:pic>
          <p:nvPicPr>
            <p:cNvPr id="17413" name="Picture 6" descr="Fathers Day Love"/>
            <p:cNvPicPr>
              <a:picLocks noChangeAspect="1"/>
            </p:cNvPicPr>
            <p:nvPr/>
          </p:nvPicPr>
          <p:blipFill>
            <a:blip r:embed="rId3"/>
            <a:stretch>
              <a:fillRect/>
            </a:stretch>
          </p:blipFill>
          <p:spPr>
            <a:xfrm>
              <a:off x="4080" y="1968"/>
              <a:ext cx="1356" cy="1800"/>
            </a:xfrm>
            <a:prstGeom prst="rect">
              <a:avLst/>
            </a:prstGeom>
            <a:noFill/>
            <a:ln w="9525">
              <a:noFill/>
            </a:ln>
          </p:spPr>
        </p:pic>
        <p:pic>
          <p:nvPicPr>
            <p:cNvPr id="17414" name="Picture 7" descr="Fathers Day"/>
            <p:cNvPicPr>
              <a:picLocks noChangeAspect="1"/>
            </p:cNvPicPr>
            <p:nvPr/>
          </p:nvPicPr>
          <p:blipFill>
            <a:blip r:embed="rId4"/>
            <a:stretch>
              <a:fillRect/>
            </a:stretch>
          </p:blipFill>
          <p:spPr>
            <a:xfrm>
              <a:off x="768" y="1968"/>
              <a:ext cx="720" cy="1800"/>
            </a:xfrm>
            <a:prstGeom prst="rect">
              <a:avLst/>
            </a:prstGeom>
            <a:noFill/>
            <a:ln w="9525">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4"/>
          <p:cNvSpPr/>
          <p:nvPr/>
        </p:nvSpPr>
        <p:spPr>
          <a:xfrm>
            <a:off x="2514600" y="1812925"/>
            <a:ext cx="4114800" cy="701675"/>
          </a:xfrm>
          <a:prstGeom prst="rect">
            <a:avLst/>
          </a:prstGeom>
          <a:noFill/>
          <a:ln w="9525">
            <a:noFill/>
          </a:ln>
        </p:spPr>
        <p:txBody>
          <a:bodyPr>
            <a:spAutoFit/>
          </a:bodyPr>
          <a:p>
            <a:pPr algn="ctr">
              <a:spcBef>
                <a:spcPct val="20000"/>
              </a:spcBef>
            </a:pPr>
            <a:r>
              <a:rPr sz="4000" b="1" u="sng">
                <a:solidFill>
                  <a:srgbClr val="FF00FF"/>
                </a:solidFill>
                <a:latin typeface=".VnCooperH" panose="020B7200000000000000" pitchFamily="34" charset="0"/>
              </a:rPr>
              <a:t>Homework</a:t>
            </a:r>
            <a:endParaRPr sz="4000" b="1" u="sng">
              <a:solidFill>
                <a:srgbClr val="FF00FF"/>
              </a:solidFill>
              <a:latin typeface=".VnCooperH" panose="020B7200000000000000" pitchFamily="34" charset="0"/>
            </a:endParaRPr>
          </a:p>
        </p:txBody>
      </p:sp>
      <p:sp>
        <p:nvSpPr>
          <p:cNvPr id="18435" name="Rectangle 5"/>
          <p:cNvSpPr/>
          <p:nvPr/>
        </p:nvSpPr>
        <p:spPr>
          <a:xfrm>
            <a:off x="304800" y="2971800"/>
            <a:ext cx="8534400" cy="1568450"/>
          </a:xfrm>
          <a:prstGeom prst="rect">
            <a:avLst/>
          </a:prstGeom>
          <a:noFill/>
          <a:ln w="9525">
            <a:noFill/>
          </a:ln>
        </p:spPr>
        <p:txBody>
          <a:bodyPr>
            <a:spAutoFit/>
          </a:bodyPr>
          <a:p>
            <a:pPr marL="342900" indent="-342900"/>
            <a:r>
              <a:rPr sz="3200">
                <a:solidFill>
                  <a:srgbClr val="000099"/>
                </a:solidFill>
                <a:latin typeface="Arial" panose="020B0604020202020204" pitchFamily="34" charset="0"/>
              </a:rPr>
              <a:t>- Learn  vocabulary by heart .</a:t>
            </a:r>
            <a:endParaRPr sz="3200">
              <a:solidFill>
                <a:srgbClr val="000099"/>
              </a:solidFill>
              <a:latin typeface="Arial" panose="020B0604020202020204" pitchFamily="34" charset="0"/>
            </a:endParaRPr>
          </a:p>
          <a:p>
            <a:pPr marL="342900" indent="-342900"/>
            <a:r>
              <a:rPr sz="3200">
                <a:solidFill>
                  <a:srgbClr val="000099"/>
                </a:solidFill>
                <a:latin typeface="Arial" panose="020B0604020202020204" pitchFamily="34" charset="0"/>
              </a:rPr>
              <a:t>- Rewrite the answers in your exercise book.</a:t>
            </a:r>
            <a:endParaRPr sz="3200">
              <a:solidFill>
                <a:srgbClr val="000099"/>
              </a:solidFill>
              <a:latin typeface="Arial" panose="020B0604020202020204" pitchFamily="34" charset="0"/>
            </a:endParaRPr>
          </a:p>
          <a:p>
            <a:pPr marL="342900" indent="-342900"/>
            <a:r>
              <a:rPr sz="3200">
                <a:solidFill>
                  <a:srgbClr val="000099"/>
                </a:solidFill>
                <a:latin typeface="Arial" panose="020B0604020202020204" pitchFamily="34" charset="0"/>
              </a:rPr>
              <a:t>- Prepare: </a:t>
            </a:r>
            <a:r>
              <a:rPr lang="en-US" sz="3200">
                <a:solidFill>
                  <a:srgbClr val="000099"/>
                </a:solidFill>
                <a:latin typeface="Arial" panose="020B0604020202020204" pitchFamily="34" charset="0"/>
              </a:rPr>
              <a:t>Unit 8- Language Focus 1,2</a:t>
            </a:r>
            <a:endParaRPr lang="en-US" sz="3200">
              <a:solidFill>
                <a:srgbClr val="000099"/>
              </a:solidFill>
              <a:latin typeface="Arial" panose="020B0604020202020204" pitchFamily="34" charset="0"/>
            </a:endParaRPr>
          </a:p>
        </p:txBody>
      </p:sp>
      <p:pic>
        <p:nvPicPr>
          <p:cNvPr id="18441" name="Picture 18440" descr="images (4)"/>
          <p:cNvPicPr>
            <a:picLocks noChangeAspect="1"/>
          </p:cNvPicPr>
          <p:nvPr/>
        </p:nvPicPr>
        <p:blipFill>
          <a:blip r:embed="rId1"/>
          <a:stretch>
            <a:fillRect/>
          </a:stretch>
        </p:blipFill>
        <p:spPr>
          <a:xfrm>
            <a:off x="0" y="0"/>
            <a:ext cx="9144000" cy="13716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5965" y="152400"/>
            <a:ext cx="7030720" cy="1143000"/>
          </a:xfrm>
        </p:spPr>
        <p:txBody>
          <a:bodyPr vert="horz" wrap="square" lIns="91440" tIns="45720" rIns="91440" bIns="45720" anchor="ctr" anchorCtr="0"/>
          <a:p>
            <a:r>
              <a:rPr b="1">
                <a:solidFill>
                  <a:srgbClr val="CC3300"/>
                </a:solidFill>
                <a:latin typeface="Times New Roman" panose="02020603050405020304" pitchFamily="18" charset="0"/>
                <a:cs typeface="Times New Roman" panose="02020603050405020304" pitchFamily="18" charset="0"/>
              </a:rPr>
              <a:t>Relative </a:t>
            </a:r>
            <a:r>
              <a:rPr lang="en-US" b="1">
                <a:solidFill>
                  <a:srgbClr val="CC3300"/>
                </a:solidFill>
                <a:latin typeface="Times New Roman" panose="02020603050405020304" pitchFamily="18" charset="0"/>
                <a:cs typeface="Times New Roman" panose="02020603050405020304" pitchFamily="18" charset="0"/>
              </a:rPr>
              <a:t>clauses</a:t>
            </a:r>
            <a:endParaRPr lang="en-US" b="1">
              <a:solidFill>
                <a:srgbClr val="CC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228600" y="1447800"/>
            <a:ext cx="8763000" cy="2061210"/>
          </a:xfrm>
          <a:prstGeom prst="rect">
            <a:avLst/>
          </a:prstGeom>
          <a:noFill/>
          <a:ln w="9525">
            <a:noFill/>
          </a:ln>
        </p:spPr>
        <p:txBody>
          <a:bodyPr>
            <a:spAutoFit/>
          </a:bodyPr>
          <a:p>
            <a:r>
              <a:rPr sz="3200">
                <a:latin typeface="Times New Roman" panose="02020603050405020304" pitchFamily="18" charset="0"/>
                <a:cs typeface="Times New Roman" panose="02020603050405020304" pitchFamily="18" charset="0"/>
              </a:rPr>
              <a:t>Ex</a:t>
            </a:r>
            <a:r>
              <a:rPr lang="en-US" sz="3200">
                <a:latin typeface="Times New Roman" panose="02020603050405020304" pitchFamily="18" charset="0"/>
                <a:cs typeface="Times New Roman" panose="02020603050405020304" pitchFamily="18" charset="0"/>
              </a:rPr>
              <a:t>1</a:t>
            </a:r>
            <a:r>
              <a:rPr sz="3200">
                <a:latin typeface="Times New Roman" panose="02020603050405020304" pitchFamily="18" charset="0"/>
                <a:cs typeface="Times New Roman" panose="02020603050405020304" pitchFamily="18" charset="0"/>
              </a:rPr>
              <a:t>: </a:t>
            </a:r>
            <a:r>
              <a:rPr sz="3200">
                <a:solidFill>
                  <a:srgbClr val="000099"/>
                </a:solidFill>
                <a:latin typeface="Times New Roman" panose="02020603050405020304" pitchFamily="18" charset="0"/>
                <a:cs typeface="Times New Roman" panose="02020603050405020304" pitchFamily="18" charset="0"/>
              </a:rPr>
              <a:t>Rita sends a card to her father. He  teaches her how to love, cry and laugh</a:t>
            </a:r>
            <a:endParaRPr sz="3200">
              <a:solidFill>
                <a:srgbClr val="000099"/>
              </a:solidFill>
              <a:latin typeface="Times New Roman" panose="02020603050405020304" pitchFamily="18" charset="0"/>
              <a:cs typeface="Times New Roman" panose="02020603050405020304" pitchFamily="18" charset="0"/>
            </a:endParaRPr>
          </a:p>
          <a:p>
            <a:r>
              <a:rPr sz="3200">
                <a:latin typeface="Times New Roman" panose="02020603050405020304" pitchFamily="18" charset="0"/>
                <a:cs typeface="Times New Roman" panose="02020603050405020304" pitchFamily="18" charset="0"/>
              </a:rPr>
              <a:t>=&gt; </a:t>
            </a:r>
            <a:r>
              <a:rPr sz="3200">
                <a:solidFill>
                  <a:srgbClr val="000099"/>
                </a:solidFill>
                <a:latin typeface="Times New Roman" panose="02020603050405020304" pitchFamily="18" charset="0"/>
                <a:cs typeface="Times New Roman" panose="02020603050405020304" pitchFamily="18" charset="0"/>
              </a:rPr>
              <a:t>Rita sends a card to</a:t>
            </a:r>
            <a:r>
              <a:rPr sz="3200">
                <a:latin typeface="Times New Roman" panose="02020603050405020304" pitchFamily="18" charset="0"/>
                <a:cs typeface="Times New Roman" panose="02020603050405020304" pitchFamily="18" charset="0"/>
              </a:rPr>
              <a:t> </a:t>
            </a:r>
            <a:r>
              <a:rPr sz="3200" b="1" u="sng">
                <a:solidFill>
                  <a:srgbClr val="FF0000"/>
                </a:solidFill>
                <a:latin typeface="Times New Roman" panose="02020603050405020304" pitchFamily="18" charset="0"/>
                <a:cs typeface="Times New Roman" panose="02020603050405020304" pitchFamily="18" charset="0"/>
              </a:rPr>
              <a:t>her father</a:t>
            </a:r>
            <a:r>
              <a:rPr sz="3200" b="1">
                <a:solidFill>
                  <a:srgbClr val="FF0000"/>
                </a:solidFill>
                <a:latin typeface="Times New Roman" panose="02020603050405020304" pitchFamily="18" charset="0"/>
                <a:cs typeface="Times New Roman" panose="02020603050405020304" pitchFamily="18" charset="0"/>
              </a:rPr>
              <a:t>  </a:t>
            </a:r>
            <a:r>
              <a:rPr sz="3200" b="1" u="sng">
                <a:solidFill>
                  <a:srgbClr val="FF0000"/>
                </a:solidFill>
                <a:latin typeface="Times New Roman" panose="02020603050405020304" pitchFamily="18" charset="0"/>
                <a:cs typeface="Times New Roman" panose="02020603050405020304" pitchFamily="18" charset="0"/>
              </a:rPr>
              <a:t>who</a:t>
            </a:r>
            <a:r>
              <a:rPr sz="3200" b="1" u="sng">
                <a:latin typeface="Times New Roman" panose="02020603050405020304" pitchFamily="18" charset="0"/>
                <a:cs typeface="Times New Roman" panose="02020603050405020304" pitchFamily="18" charset="0"/>
              </a:rPr>
              <a:t> </a:t>
            </a:r>
            <a:r>
              <a:rPr sz="3200" u="sng">
                <a:solidFill>
                  <a:srgbClr val="000099"/>
                </a:solidFill>
                <a:latin typeface="Times New Roman" panose="02020603050405020304" pitchFamily="18" charset="0"/>
                <a:cs typeface="Times New Roman" panose="02020603050405020304" pitchFamily="18" charset="0"/>
              </a:rPr>
              <a:t>teaches her how to love, cry and laugh.</a:t>
            </a:r>
            <a:endParaRPr sz="3200" u="sng">
              <a:solidFill>
                <a:srgbClr val="000099"/>
              </a:solidFill>
              <a:latin typeface="Times New Roman" panose="02020603050405020304" pitchFamily="18" charset="0"/>
              <a:ea typeface="Times New Roman" panose="02020603050405020304" pitchFamily="18" charset="0"/>
            </a:endParaRPr>
          </a:p>
        </p:txBody>
      </p:sp>
      <p:sp>
        <p:nvSpPr>
          <p:cNvPr id="15368" name="Straight Connector 15367"/>
          <p:cNvSpPr/>
          <p:nvPr/>
        </p:nvSpPr>
        <p:spPr>
          <a:xfrm>
            <a:off x="1752600" y="1524000"/>
            <a:ext cx="6172200" cy="0"/>
          </a:xfrm>
          <a:prstGeom prst="line">
            <a:avLst/>
          </a:prstGeom>
          <a:ln w="73025" cap="flat" cmpd="thinThick">
            <a:solidFill>
              <a:schemeClr val="bg1"/>
            </a:solidFill>
            <a:prstDash val="solid"/>
            <a:headEnd type="none" w="med" len="med"/>
            <a:tailEnd type="none" w="med" len="med"/>
          </a:ln>
        </p:spPr>
      </p:sp>
      <p:sp>
        <p:nvSpPr>
          <p:cNvPr id="50297" name="Text Box 50296"/>
          <p:cNvSpPr txBox="1"/>
          <p:nvPr/>
        </p:nvSpPr>
        <p:spPr>
          <a:xfrm>
            <a:off x="230188" y="3643313"/>
            <a:ext cx="8064500" cy="1076325"/>
          </a:xfrm>
          <a:prstGeom prst="rect">
            <a:avLst/>
          </a:prstGeom>
          <a:noFill/>
          <a:ln w="9525">
            <a:noFill/>
          </a:ln>
        </p:spPr>
        <p:txBody>
          <a:bodyPr anchor="t" anchorCtr="0">
            <a:spAutoFit/>
          </a:bodyPr>
          <a:p>
            <a:pPr>
              <a:spcBef>
                <a:spcPct val="50000"/>
              </a:spcBef>
            </a:pPr>
            <a:r>
              <a:rPr lang="en-US" sz="3200">
                <a:solidFill>
                  <a:srgbClr val="FF0000"/>
                </a:solidFill>
                <a:latin typeface="Times New Roman" panose="02020603050405020304" pitchFamily="18" charset="0"/>
                <a:cs typeface="Times New Roman" panose="02020603050405020304" pitchFamily="18" charset="0"/>
              </a:rPr>
              <a:t> </a:t>
            </a:r>
            <a:r>
              <a:rPr lang="en-US" sz="3200" u="sng" dirty="0">
                <a:solidFill>
                  <a:srgbClr val="0000CC"/>
                </a:solidFill>
                <a:latin typeface="Times New Roman" panose="02020603050405020304" pitchFamily="18" charset="0"/>
                <a:cs typeface="Times New Roman" panose="02020603050405020304" pitchFamily="18" charset="0"/>
              </a:rPr>
              <a:t>Ex 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Tet</a:t>
            </a:r>
            <a:r>
              <a:rPr lang="en-US" sz="3200">
                <a:solidFill>
                  <a:schemeClr val="tx1"/>
                </a:solidFill>
                <a:latin typeface="Times New Roman" panose="02020603050405020304" pitchFamily="18" charset="0"/>
                <a:cs typeface="Times New Roman" panose="02020603050405020304" pitchFamily="18" charset="0"/>
              </a:rPr>
              <a:t> is a festival. </a:t>
            </a:r>
            <a:r>
              <a:rPr lang="en-US" sz="3200" dirty="0">
                <a:solidFill>
                  <a:schemeClr val="tx1"/>
                </a:solidFill>
                <a:latin typeface="Times New Roman" panose="02020603050405020304" pitchFamily="18" charset="0"/>
                <a:cs typeface="Times New Roman" panose="02020603050405020304" pitchFamily="18" charset="0"/>
              </a:rPr>
              <a:t>The</a:t>
            </a:r>
            <a:r>
              <a:rPr lang="en-US" sz="3200">
                <a:solidFill>
                  <a:schemeClr val="tx1"/>
                </a:solidFill>
                <a:latin typeface="Times New Roman" panose="02020603050405020304" pitchFamily="18" charset="0"/>
                <a:cs typeface="Times New Roman" panose="02020603050405020304" pitchFamily="18" charset="0"/>
              </a:rPr>
              <a:t> festival occurs in late January or early February.</a:t>
            </a:r>
            <a:endParaRPr lang="en-US" altLang="x-none" sz="3200" dirty="0">
              <a:solidFill>
                <a:schemeClr val="tx1"/>
              </a:solidFill>
              <a:latin typeface="Times New Roman" panose="02020603050405020304" pitchFamily="18" charset="0"/>
              <a:cs typeface="Times New Roman" panose="02020603050405020304" pitchFamily="18" charset="0"/>
            </a:endParaRPr>
          </a:p>
        </p:txBody>
      </p:sp>
      <p:sp>
        <p:nvSpPr>
          <p:cNvPr id="50299" name="Text Box 50298"/>
          <p:cNvSpPr txBox="1"/>
          <p:nvPr/>
        </p:nvSpPr>
        <p:spPr>
          <a:xfrm>
            <a:off x="359093" y="4647883"/>
            <a:ext cx="8424862" cy="1076325"/>
          </a:xfrm>
          <a:prstGeom prst="rect">
            <a:avLst/>
          </a:prstGeom>
          <a:noFill/>
          <a:ln w="9525">
            <a:noFill/>
          </a:ln>
        </p:spPr>
        <p:txBody>
          <a:bodyPr anchor="t" anchorCtr="0">
            <a:spAutoFit/>
          </a:bodyPr>
          <a:p>
            <a:pPr>
              <a:spcBef>
                <a:spcPct val="50000"/>
              </a:spcBef>
            </a:pPr>
            <a:r>
              <a:rPr sz="3200">
                <a:latin typeface="Times New Roman" panose="02020603050405020304" pitchFamily="18" charset="0"/>
                <a:cs typeface="Times New Roman" panose="02020603050405020304" pitchFamily="18" charset="0"/>
                <a:sym typeface="+mn-ea"/>
              </a:rPr>
              <a:t>=&gt;</a:t>
            </a:r>
            <a:r>
              <a:rPr lang="en-US" sz="3200" dirty="0">
                <a:solidFill>
                  <a:srgbClr val="000000"/>
                </a:solidFill>
                <a:latin typeface="Times New Roman" panose="02020603050405020304" pitchFamily="18" charset="0"/>
                <a:cs typeface="Times New Roman" panose="02020603050405020304" pitchFamily="18" charset="0"/>
              </a:rPr>
              <a:t> Tet</a:t>
            </a:r>
            <a:r>
              <a:rPr lang="en-US" sz="3200">
                <a:solidFill>
                  <a:srgbClr val="000000"/>
                </a:solidFill>
                <a:latin typeface="Times New Roman" panose="02020603050405020304" pitchFamily="18" charset="0"/>
                <a:cs typeface="Times New Roman" panose="02020603050405020304" pitchFamily="18" charset="0"/>
              </a:rPr>
              <a:t> is </a:t>
            </a:r>
            <a:r>
              <a:rPr lang="en-US" sz="3200" u="sng">
                <a:solidFill>
                  <a:srgbClr val="FF0000"/>
                </a:solidFill>
                <a:latin typeface="Times New Roman" panose="02020603050405020304" pitchFamily="18" charset="0"/>
                <a:cs typeface="Times New Roman" panose="02020603050405020304" pitchFamily="18" charset="0"/>
              </a:rPr>
              <a:t>a festival</a:t>
            </a:r>
            <a:r>
              <a:rPr lang="en-US" sz="3200">
                <a:solidFill>
                  <a:srgbClr val="000000"/>
                </a:solidFill>
                <a:latin typeface="Times New Roman" panose="02020603050405020304" pitchFamily="18" charset="0"/>
                <a:cs typeface="Times New Roman" panose="02020603050405020304" pitchFamily="18" charset="0"/>
              </a:rPr>
              <a:t> </a:t>
            </a:r>
            <a:r>
              <a:rPr lang="en-US" sz="3200" i="1" u="sng">
                <a:solidFill>
                  <a:srgbClr val="FF0000"/>
                </a:solidFill>
                <a:latin typeface="Times New Roman" panose="02020603050405020304" pitchFamily="18" charset="0"/>
                <a:cs typeface="Times New Roman" panose="02020603050405020304" pitchFamily="18" charset="0"/>
              </a:rPr>
              <a:t>which</a:t>
            </a:r>
            <a:r>
              <a:rPr lang="en-US" sz="3200" i="1" u="sng">
                <a:solidFill>
                  <a:srgbClr val="000066"/>
                </a:solidFill>
                <a:latin typeface="Times New Roman" panose="02020603050405020304" pitchFamily="18" charset="0"/>
                <a:cs typeface="Times New Roman" panose="02020603050405020304" pitchFamily="18" charset="0"/>
              </a:rPr>
              <a:t> occurs in late January or early February.</a:t>
            </a:r>
            <a:endParaRPr lang="en-US" altLang="x-none" sz="3200" i="1" u="sng" dirty="0">
              <a:solidFill>
                <a:srgbClr val="000066"/>
              </a:solidFill>
              <a:latin typeface="Times New Roman" panose="02020603050405020304" pitchFamily="18" charset="0"/>
              <a:cs typeface="Times New Roman" panose="02020603050405020304" pitchFamily="18" charset="0"/>
            </a:endParaRPr>
          </a:p>
        </p:txBody>
      </p:sp>
      <p:sp>
        <p:nvSpPr>
          <p:cNvPr id="50307" name="Straight Connector 50306"/>
          <p:cNvSpPr/>
          <p:nvPr/>
        </p:nvSpPr>
        <p:spPr>
          <a:xfrm>
            <a:off x="4363720" y="1980883"/>
            <a:ext cx="1655763" cy="0"/>
          </a:xfrm>
          <a:prstGeom prst="line">
            <a:avLst/>
          </a:prstGeom>
          <a:ln w="38100" cap="flat" cmpd="sng">
            <a:solidFill>
              <a:srgbClr val="0000CC"/>
            </a:solidFill>
            <a:prstDash val="solid"/>
            <a:round/>
            <a:headEnd type="none" w="med" len="med"/>
            <a:tailEnd type="none" w="med" len="med"/>
          </a:ln>
        </p:spPr>
      </p:sp>
      <p:sp>
        <p:nvSpPr>
          <p:cNvPr id="8" name="Straight Connector 7"/>
          <p:cNvSpPr/>
          <p:nvPr/>
        </p:nvSpPr>
        <p:spPr>
          <a:xfrm>
            <a:off x="2455545" y="4180840"/>
            <a:ext cx="1410335" cy="1905"/>
          </a:xfrm>
          <a:prstGeom prst="line">
            <a:avLst/>
          </a:prstGeom>
          <a:ln w="38100" cap="flat" cmpd="sng">
            <a:solidFill>
              <a:srgbClr val="0000CC"/>
            </a:solidFill>
            <a:prstDash val="solid"/>
            <a:round/>
            <a:headEnd type="none" w="med" len="med"/>
            <a:tailEnd type="none" w="med" len="med"/>
          </a:ln>
        </p:spPr>
      </p:sp>
      <p:sp>
        <p:nvSpPr>
          <p:cNvPr id="9" name="Straight Connector 8"/>
          <p:cNvSpPr/>
          <p:nvPr/>
        </p:nvSpPr>
        <p:spPr>
          <a:xfrm>
            <a:off x="4191000" y="4181158"/>
            <a:ext cx="1655763" cy="0"/>
          </a:xfrm>
          <a:prstGeom prst="line">
            <a:avLst/>
          </a:prstGeom>
          <a:ln w="38100" cap="flat" cmpd="sng">
            <a:solidFill>
              <a:srgbClr val="0000CC"/>
            </a:solidFill>
            <a:prstDash val="solid"/>
            <a:round/>
            <a:headEnd type="none" w="med" len="med"/>
            <a:tailEnd type="none" w="med" len="med"/>
          </a:ln>
        </p:spPr>
      </p:sp>
      <p:sp>
        <p:nvSpPr>
          <p:cNvPr id="10" name="Straight Connector 9"/>
          <p:cNvSpPr/>
          <p:nvPr/>
        </p:nvSpPr>
        <p:spPr>
          <a:xfrm flipV="1">
            <a:off x="6240145" y="1981200"/>
            <a:ext cx="541020" cy="6985"/>
          </a:xfrm>
          <a:prstGeom prst="line">
            <a:avLst/>
          </a:prstGeom>
          <a:ln w="38100" cap="flat" cmpd="sng">
            <a:solidFill>
              <a:srgbClr val="0000CC"/>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charRg st="0" end="80"/>
                                            </p:txEl>
                                          </p:spTgt>
                                        </p:tgtEl>
                                        <p:attrNameLst>
                                          <p:attrName>style.visibility</p:attrName>
                                        </p:attrNameLst>
                                      </p:cBhvr>
                                      <p:to>
                                        <p:strVal val="visible"/>
                                      </p:to>
                                    </p:set>
                                    <p:animEffect transition="in" filter="blinds(horizontal)">
                                      <p:cBhvr>
                                        <p:cTn id="7" dur="500"/>
                                        <p:tgtEl>
                                          <p:spTgt spid="4">
                                            <p:txEl>
                                              <p:charRg st="0" end="8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307"/>
                                        </p:tgtEl>
                                        <p:attrNameLst>
                                          <p:attrName>style.visibility</p:attrName>
                                        </p:attrNameLst>
                                      </p:cBhvr>
                                      <p:to>
                                        <p:strVal val="visible"/>
                                      </p:to>
                                    </p:set>
                                    <p:animEffect transition="in" filter="box(in)">
                                      <p:cBhvr>
                                        <p:cTn id="12" dur="500"/>
                                        <p:tgtEl>
                                          <p:spTgt spid="503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charRg st="80" end="160"/>
                                            </p:txEl>
                                          </p:spTgt>
                                        </p:tgtEl>
                                        <p:attrNameLst>
                                          <p:attrName>style.visibility</p:attrName>
                                        </p:attrNameLst>
                                      </p:cBhvr>
                                      <p:to>
                                        <p:strVal val="visible"/>
                                      </p:to>
                                    </p:set>
                                    <p:animEffect transition="in" filter="box(in)">
                                      <p:cBhvr>
                                        <p:cTn id="22" dur="500"/>
                                        <p:tgtEl>
                                          <p:spTgt spid="4">
                                            <p:txEl>
                                              <p:charRg st="80" end="16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297"/>
                                        </p:tgtEl>
                                        <p:attrNameLst>
                                          <p:attrName>style.visibility</p:attrName>
                                        </p:attrNameLst>
                                      </p:cBhvr>
                                      <p:to>
                                        <p:strVal val="visible"/>
                                      </p:to>
                                    </p:set>
                                    <p:anim calcmode="lin" valueType="num">
                                      <p:cBhvr additive="base">
                                        <p:cTn id="27" dur="1000" fill="hold"/>
                                        <p:tgtEl>
                                          <p:spTgt spid="50297"/>
                                        </p:tgtEl>
                                        <p:attrNameLst>
                                          <p:attrName>ppt_x</p:attrName>
                                        </p:attrNameLst>
                                      </p:cBhvr>
                                      <p:tavLst>
                                        <p:tav tm="0">
                                          <p:val>
                                            <p:strVal val="0-#ppt_w/2"/>
                                          </p:val>
                                        </p:tav>
                                        <p:tav tm="100000">
                                          <p:val>
                                            <p:strVal val="#ppt_x"/>
                                          </p:val>
                                        </p:tav>
                                      </p:tavLst>
                                    </p:anim>
                                    <p:anim calcmode="lin" valueType="num">
                                      <p:cBhvr additive="base">
                                        <p:cTn id="28" dur="1000" fill="hold"/>
                                        <p:tgtEl>
                                          <p:spTgt spid="5029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299"/>
                                        </p:tgtEl>
                                        <p:attrNameLst>
                                          <p:attrName>style.visibility</p:attrName>
                                        </p:attrNameLst>
                                      </p:cBhvr>
                                      <p:to>
                                        <p:strVal val="visible"/>
                                      </p:to>
                                    </p:set>
                                    <p:anim calcmode="lin" valueType="num">
                                      <p:cBhvr additive="base">
                                        <p:cTn id="43" dur="1000" fill="hold"/>
                                        <p:tgtEl>
                                          <p:spTgt spid="50299"/>
                                        </p:tgtEl>
                                        <p:attrNameLst>
                                          <p:attrName>ppt_x</p:attrName>
                                        </p:attrNameLst>
                                      </p:cBhvr>
                                      <p:tavLst>
                                        <p:tav tm="0">
                                          <p:val>
                                            <p:strVal val="0-#ppt_w/2"/>
                                          </p:val>
                                        </p:tav>
                                        <p:tav tm="100000">
                                          <p:val>
                                            <p:strVal val="#ppt_x"/>
                                          </p:val>
                                        </p:tav>
                                      </p:tavLst>
                                    </p:anim>
                                    <p:anim calcmode="lin" valueType="num">
                                      <p:cBhvr additive="base">
                                        <p:cTn id="44" dur="1000" fill="hold"/>
                                        <p:tgtEl>
                                          <p:spTgt spid="5029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297" grpId="0"/>
      <p:bldP spid="50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itle 72705"/>
          <p:cNvSpPr>
            <a:spLocks noGrp="1"/>
          </p:cNvSpPr>
          <p:nvPr>
            <p:ph type="title"/>
          </p:nvPr>
        </p:nvSpPr>
        <p:spPr/>
        <p:txBody>
          <a:bodyPr anchor="ctr" anchorCtr="0"/>
          <a:p>
            <a:endParaRPr dirty="0"/>
          </a:p>
        </p:txBody>
      </p:sp>
      <p:sp>
        <p:nvSpPr>
          <p:cNvPr id="72707" name="Text Placeholder 72706"/>
          <p:cNvSpPr>
            <a:spLocks noGrp="1"/>
          </p:cNvSpPr>
          <p:nvPr>
            <p:ph type="body" idx="1"/>
          </p:nvPr>
        </p:nvSpPr>
        <p:spPr/>
        <p:txBody>
          <a:bodyPr/>
          <a:p>
            <a:endParaRPr dirty="0"/>
          </a:p>
        </p:txBody>
      </p:sp>
      <p:pic>
        <p:nvPicPr>
          <p:cNvPr id="72708" name="Picture 72707" descr="happy-fathers-day"/>
          <p:cNvPicPr>
            <a:picLocks noChangeAspect="1"/>
          </p:cNvPicPr>
          <p:nvPr/>
        </p:nvPicPr>
        <p:blipFill>
          <a:blip r:embed="rId1"/>
          <a:stretch>
            <a:fillRect/>
          </a:stretch>
        </p:blipFill>
        <p:spPr>
          <a:xfrm>
            <a:off x="0" y="0"/>
            <a:ext cx="8686800" cy="6858000"/>
          </a:xfrm>
          <a:prstGeom prst="rect">
            <a:avLst/>
          </a:prstGeom>
          <a:noFill/>
          <a:ln w="9525">
            <a:noFill/>
          </a:ln>
        </p:spPr>
      </p:pic>
      <p:sp>
        <p:nvSpPr>
          <p:cNvPr id="72709" name="Rectangles 72708"/>
          <p:cNvSpPr/>
          <p:nvPr/>
        </p:nvSpPr>
        <p:spPr>
          <a:xfrm>
            <a:off x="3352800" y="4114800"/>
            <a:ext cx="4648200" cy="1828800"/>
          </a:xfrm>
          <a:prstGeom prst="rect">
            <a:avLst/>
          </a:prstGeom>
        </p:spPr>
        <p:txBody>
          <a:bodyPr wrap="none" fromWordArt="1">
            <a:prstTxWarp prst="textChevronInverted">
              <a:avLst>
                <a:gd name="adj" fmla="val 75000"/>
              </a:avLst>
            </a:prstTxWarp>
            <a:normAutofit/>
          </a:bodyPr>
          <a:p>
            <a:pPr algn="ctr"/>
            <a:r>
              <a:rPr lang="en-US" sz="9600" normalizeH="1">
                <a:ln w="9525" cap="flat" cmpd="sng">
                  <a:solidFill>
                    <a:srgbClr val="000000"/>
                  </a:solidFill>
                  <a:prstDash val="solid"/>
                  <a:headEnd type="none" w="med" len="med"/>
                  <a:tailEnd type="none" w="med" len="med"/>
                </a:ln>
                <a:solidFill>
                  <a:srgbClr val="FF6600"/>
                </a:solidFill>
                <a:latin typeface="Arial Black" panose="020B0A04020102020204" charset="0"/>
                <a:ea typeface="Arial Black" panose="020B0A04020102020204" charset="0"/>
              </a:rPr>
              <a:t>Thank You!</a:t>
            </a:r>
            <a:endParaRPr lang="en-US" sz="9600" normalizeH="1">
              <a:ln w="9525" cap="flat" cmpd="sng">
                <a:solidFill>
                  <a:srgbClr val="000000"/>
                </a:solidFill>
                <a:prstDash val="solid"/>
                <a:headEnd type="none" w="med" len="med"/>
                <a:tailEnd type="none" w="med" len="med"/>
              </a:ln>
              <a:solidFill>
                <a:srgbClr val="FF6600"/>
              </a:solidFill>
              <a:latin typeface="Arial Black" panose="020B0A04020102020204" charset="0"/>
              <a:ea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heel(4)">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6" name="Rectangle 5"/>
          <p:cNvSpPr/>
          <p:nvPr/>
        </p:nvSpPr>
        <p:spPr>
          <a:xfrm>
            <a:off x="4448175" y="3246438"/>
            <a:ext cx="247650" cy="366712"/>
          </a:xfrm>
          <a:prstGeom prst="rect">
            <a:avLst/>
          </a:prstGeom>
          <a:noFill/>
          <a:ln w="9525">
            <a:noFill/>
          </a:ln>
        </p:spPr>
        <p:txBody>
          <a:bodyPr wrap="none">
            <a:spAutoFit/>
          </a:bodyPr>
          <a:p>
            <a:r>
              <a:rPr>
                <a:latin typeface="Arial" panose="020B0604020202020204" pitchFamily="34" charset="0"/>
              </a:rPr>
              <a:t> </a:t>
            </a:r>
            <a:endParaRPr>
              <a:latin typeface="Arial" panose="020B0604020202020204" pitchFamily="34" charset="0"/>
            </a:endParaRPr>
          </a:p>
        </p:txBody>
      </p:sp>
      <p:sp>
        <p:nvSpPr>
          <p:cNvPr id="3077" name="Text Box 7"/>
          <p:cNvSpPr txBox="1"/>
          <p:nvPr/>
        </p:nvSpPr>
        <p:spPr>
          <a:xfrm>
            <a:off x="0" y="2286000"/>
            <a:ext cx="9144000" cy="681038"/>
          </a:xfrm>
          <a:prstGeom prst="rect">
            <a:avLst/>
          </a:prstGeom>
          <a:gradFill rotWithShape="1">
            <a:gsLst>
              <a:gs pos="0">
                <a:srgbClr val="FFCC99"/>
              </a:gs>
              <a:gs pos="50000">
                <a:srgbClr val="FFFFFF"/>
              </a:gs>
              <a:gs pos="100000">
                <a:srgbClr val="FFCC99"/>
              </a:gs>
            </a:gsLst>
            <a:lin ang="5400000" scaled="1"/>
            <a:tileRect/>
          </a:gradFill>
          <a:ln w="9525" cap="flat" cmpd="sng">
            <a:solidFill>
              <a:srgbClr val="993300"/>
            </a:solidFill>
            <a:prstDash val="solid"/>
            <a:miter/>
            <a:headEnd type="none" w="med" len="med"/>
            <a:tailEnd type="none" w="med" len="med"/>
          </a:ln>
        </p:spPr>
        <p:txBody>
          <a:bodyPr>
            <a:spAutoFit/>
          </a:bodyPr>
          <a:p>
            <a:pPr>
              <a:spcBef>
                <a:spcPct val="50000"/>
              </a:spcBef>
            </a:pPr>
            <a:r>
              <a:rPr sz="3800" b="1">
                <a:solidFill>
                  <a:srgbClr val="000099"/>
                </a:solidFill>
                <a:latin typeface="Arial" panose="020B0604020202020204" pitchFamily="34" charset="0"/>
              </a:rPr>
              <a:t>- What is the song about?</a:t>
            </a:r>
            <a:endParaRPr sz="3800" b="1">
              <a:solidFill>
                <a:srgbClr val="000099"/>
              </a:solidFill>
              <a:latin typeface="Arial" panose="020B0604020202020204" pitchFamily="34" charset="0"/>
            </a:endParaRPr>
          </a:p>
        </p:txBody>
      </p:sp>
      <p:sp>
        <p:nvSpPr>
          <p:cNvPr id="3078" name="Text Box 8"/>
          <p:cNvSpPr txBox="1"/>
          <p:nvPr/>
        </p:nvSpPr>
        <p:spPr>
          <a:xfrm>
            <a:off x="0" y="3101975"/>
            <a:ext cx="9144000" cy="681038"/>
          </a:xfrm>
          <a:prstGeom prst="rect">
            <a:avLst/>
          </a:prstGeom>
          <a:gradFill rotWithShape="1">
            <a:gsLst>
              <a:gs pos="0">
                <a:srgbClr val="FFCC99"/>
              </a:gs>
              <a:gs pos="50000">
                <a:srgbClr val="FFFFFF"/>
              </a:gs>
              <a:gs pos="100000">
                <a:srgbClr val="FFCC99"/>
              </a:gs>
            </a:gsLst>
            <a:lin ang="5400000" scaled="1"/>
            <a:tileRect/>
          </a:gradFill>
          <a:ln w="9525" cap="flat" cmpd="sng">
            <a:solidFill>
              <a:srgbClr val="993300"/>
            </a:solidFill>
            <a:prstDash val="solid"/>
            <a:miter/>
            <a:headEnd type="none" w="med" len="med"/>
            <a:tailEnd type="none" w="med" len="med"/>
          </a:ln>
        </p:spPr>
        <p:txBody>
          <a:bodyPr>
            <a:spAutoFit/>
          </a:bodyPr>
          <a:p>
            <a:pPr>
              <a:spcBef>
                <a:spcPct val="50000"/>
              </a:spcBef>
            </a:pPr>
            <a:r>
              <a:rPr sz="3800" b="1">
                <a:solidFill>
                  <a:srgbClr val="000099"/>
                </a:solidFill>
                <a:latin typeface="Arial" panose="020B0604020202020204" pitchFamily="34" charset="0"/>
              </a:rPr>
              <a:t>- Do you love your father?</a:t>
            </a:r>
            <a:endParaRPr sz="3800" b="1">
              <a:solidFill>
                <a:srgbClr val="000099"/>
              </a:solidFill>
              <a:latin typeface="Arial" panose="020B0604020202020204" pitchFamily="34" charset="0"/>
            </a:endParaRPr>
          </a:p>
        </p:txBody>
      </p:sp>
      <p:sp>
        <p:nvSpPr>
          <p:cNvPr id="3079" name="WordArt 10"/>
          <p:cNvSpPr>
            <a:spLocks noTextEdit="1"/>
          </p:cNvSpPr>
          <p:nvPr/>
        </p:nvSpPr>
        <p:spPr>
          <a:xfrm>
            <a:off x="2514600" y="457200"/>
            <a:ext cx="4800600" cy="1828800"/>
          </a:xfrm>
          <a:prstGeom prst="rect">
            <a:avLst/>
          </a:prstGeom>
        </p:spPr>
        <p:txBody>
          <a:bodyPr wrap="none" fromWordArt="1">
            <a:prstTxWarp prst="textCanUp">
              <a:avLst>
                <a:gd name="adj" fmla="val 85713"/>
              </a:avLst>
            </a:prstTxWarp>
            <a:normAutofit/>
          </a:bodyPr>
          <a:p>
            <a:pPr algn="ctr" eaLnBrk="0" hangingPunct="0"/>
            <a:r>
              <a:rPr lang="en-US" sz="18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Black" panose="020B0A04020102020204" charset="0"/>
                <a:ea typeface="Arial Black" panose="020B0A04020102020204" charset="0"/>
              </a:rPr>
              <a:t>Chatting:</a:t>
            </a:r>
            <a:endParaRPr lang="en-US" sz="18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Black" panose="020B0A04020102020204" charset="0"/>
              <a:ea typeface="Arial Black" panose="020B0A04020102020204" charset="0"/>
            </a:endParaRPr>
          </a:p>
        </p:txBody>
      </p:sp>
      <p:sp>
        <p:nvSpPr>
          <p:cNvPr id="3080" name="Text Box 8"/>
          <p:cNvSpPr txBox="1"/>
          <p:nvPr/>
        </p:nvSpPr>
        <p:spPr>
          <a:xfrm>
            <a:off x="0" y="3916363"/>
            <a:ext cx="9144000" cy="681037"/>
          </a:xfrm>
          <a:prstGeom prst="rect">
            <a:avLst/>
          </a:prstGeom>
          <a:gradFill rotWithShape="1">
            <a:gsLst>
              <a:gs pos="0">
                <a:srgbClr val="FFCC99"/>
              </a:gs>
              <a:gs pos="50000">
                <a:srgbClr val="FFFFFF"/>
              </a:gs>
              <a:gs pos="100000">
                <a:srgbClr val="FFCC99"/>
              </a:gs>
            </a:gsLst>
            <a:lin ang="5400000" scaled="1"/>
            <a:tileRect/>
          </a:gradFill>
          <a:ln w="9525" cap="flat" cmpd="sng">
            <a:solidFill>
              <a:srgbClr val="993300"/>
            </a:solidFill>
            <a:prstDash val="solid"/>
            <a:miter/>
            <a:headEnd type="none" w="med" len="med"/>
            <a:tailEnd type="none" w="med" len="med"/>
          </a:ln>
        </p:spPr>
        <p:txBody>
          <a:bodyPr>
            <a:spAutoFit/>
          </a:bodyPr>
          <a:p>
            <a:pPr>
              <a:spcBef>
                <a:spcPct val="50000"/>
              </a:spcBef>
            </a:pPr>
            <a:r>
              <a:rPr sz="3800" b="1">
                <a:solidFill>
                  <a:srgbClr val="000099"/>
                </a:solidFill>
                <a:latin typeface="Arial" panose="020B0604020202020204" pitchFamily="34" charset="0"/>
              </a:rPr>
              <a:t>- What do you think about your father?</a:t>
            </a:r>
            <a:endParaRPr sz="3800" b="1">
              <a:solidFill>
                <a:srgbClr val="000099"/>
              </a:solidFill>
              <a:latin typeface="Arial" panose="020B0604020202020204" pitchFamily="34" charset="0"/>
            </a:endParaRPr>
          </a:p>
        </p:txBody>
      </p:sp>
      <p:sp>
        <p:nvSpPr>
          <p:cNvPr id="3083" name="Text Box 7"/>
          <p:cNvSpPr txBox="1"/>
          <p:nvPr/>
        </p:nvSpPr>
        <p:spPr>
          <a:xfrm>
            <a:off x="0" y="2286000"/>
            <a:ext cx="9144000" cy="681038"/>
          </a:xfrm>
          <a:prstGeom prst="rect">
            <a:avLst/>
          </a:prstGeom>
          <a:gradFill rotWithShape="1">
            <a:gsLst>
              <a:gs pos="0">
                <a:srgbClr val="FFCC99"/>
              </a:gs>
              <a:gs pos="50000">
                <a:srgbClr val="FFFFFF"/>
              </a:gs>
              <a:gs pos="100000">
                <a:srgbClr val="FFCC99"/>
              </a:gs>
            </a:gsLst>
            <a:lin ang="5400000" scaled="1"/>
            <a:tileRect/>
          </a:gradFill>
          <a:ln w="9525" cap="flat" cmpd="sng">
            <a:solidFill>
              <a:srgbClr val="993300"/>
            </a:solidFill>
            <a:prstDash val="solid"/>
            <a:miter/>
            <a:headEnd type="none" w="med" len="med"/>
            <a:tailEnd type="none" w="med" len="med"/>
          </a:ln>
        </p:spPr>
        <p:txBody>
          <a:bodyPr>
            <a:spAutoFit/>
          </a:bodyPr>
          <a:p>
            <a:pPr>
              <a:spcBef>
                <a:spcPct val="50000"/>
              </a:spcBef>
            </a:pPr>
            <a:r>
              <a:rPr sz="3800" b="1">
                <a:solidFill>
                  <a:srgbClr val="000099"/>
                </a:solidFill>
                <a:latin typeface="Arial" panose="020B0604020202020204" pitchFamily="34" charset="0"/>
              </a:rPr>
              <a:t>- What is the song about?</a:t>
            </a:r>
            <a:endParaRPr sz="3800" b="1">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amond(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1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1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10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fade">
                                      <p:cBhvr>
                                        <p:cTn id="27" dur="1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ldLvl="0" animBg="1"/>
      <p:bldP spid="3078" grpId="0" bldLvl="0" animBg="1"/>
      <p:bldP spid="3080" grpId="0" bldLvl="0" animBg="1"/>
      <p:bldP spid="308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4098" name="AutoShape 3"/>
          <p:cNvSpPr/>
          <p:nvPr/>
        </p:nvSpPr>
        <p:spPr>
          <a:xfrm>
            <a:off x="5105400" y="0"/>
            <a:ext cx="3657600" cy="3276600"/>
          </a:xfrm>
          <a:prstGeom prst="cloudCallout">
            <a:avLst>
              <a:gd name="adj1" fmla="val -78167"/>
              <a:gd name="adj2" fmla="val 57509"/>
            </a:avLst>
          </a:prstGeom>
          <a:ln w="9525" cap="flat" cmpd="sng">
            <a:solidFill>
              <a:srgbClr val="993300"/>
            </a:solidFill>
            <a:prstDash val="solid"/>
            <a:headEnd type="none" w="med" len="med"/>
            <a:tailEnd type="none" w="med" len="med"/>
          </a:ln>
        </p:spPr>
        <p:txBody>
          <a:bodyPr/>
          <a:p>
            <a:pPr algn="ctr"/>
            <a:endParaRPr sz="2800" b="1">
              <a:solidFill>
                <a:schemeClr val="hlink"/>
              </a:solidFill>
              <a:latin typeface="Arial" panose="020B0604020202020204" pitchFamily="34" charset="0"/>
            </a:endParaRPr>
          </a:p>
        </p:txBody>
      </p:sp>
      <p:sp useBgFill="1">
        <p:nvSpPr>
          <p:cNvPr id="4099" name="AutoShape 6"/>
          <p:cNvSpPr/>
          <p:nvPr/>
        </p:nvSpPr>
        <p:spPr>
          <a:xfrm>
            <a:off x="0" y="0"/>
            <a:ext cx="3810000" cy="2819400"/>
          </a:xfrm>
          <a:prstGeom prst="cloudCallout">
            <a:avLst>
              <a:gd name="adj1" fmla="val 50833"/>
              <a:gd name="adj2" fmla="val 74495"/>
            </a:avLst>
          </a:prstGeom>
          <a:ln w="9525" cap="flat" cmpd="sng">
            <a:solidFill>
              <a:srgbClr val="993300"/>
            </a:solidFill>
            <a:prstDash val="solid"/>
            <a:headEnd type="none" w="med" len="med"/>
            <a:tailEnd type="none" w="med" len="med"/>
          </a:ln>
        </p:spPr>
        <p:txBody>
          <a:bodyPr/>
          <a:p>
            <a:pPr algn="ctr"/>
            <a:endParaRPr sz="2800" b="1">
              <a:solidFill>
                <a:schemeClr val="hlink"/>
              </a:solidFill>
              <a:latin typeface="Arial" panose="020B0604020202020204" pitchFamily="34" charset="0"/>
            </a:endParaRPr>
          </a:p>
        </p:txBody>
      </p:sp>
      <p:pic>
        <p:nvPicPr>
          <p:cNvPr id="59394" name="Picture 2" descr="390261_f520"/>
          <p:cNvPicPr>
            <a:picLocks noChangeAspect="1"/>
          </p:cNvPicPr>
          <p:nvPr/>
        </p:nvPicPr>
        <p:blipFill>
          <a:blip r:embed="rId1"/>
          <a:stretch>
            <a:fillRect/>
          </a:stretch>
        </p:blipFill>
        <p:spPr>
          <a:xfrm>
            <a:off x="5867400" y="466725"/>
            <a:ext cx="2133600" cy="2124075"/>
          </a:xfrm>
          <a:prstGeom prst="rect">
            <a:avLst/>
          </a:prstGeom>
          <a:noFill/>
          <a:ln w="9525">
            <a:noFill/>
          </a:ln>
        </p:spPr>
      </p:pic>
      <p:sp useBgFill="1">
        <p:nvSpPr>
          <p:cNvPr id="4101" name="AutoShape 8"/>
          <p:cNvSpPr/>
          <p:nvPr/>
        </p:nvSpPr>
        <p:spPr>
          <a:xfrm>
            <a:off x="5410200" y="3733800"/>
            <a:ext cx="3352800" cy="2743200"/>
          </a:xfrm>
          <a:prstGeom prst="cloudCallout">
            <a:avLst>
              <a:gd name="adj1" fmla="val -86269"/>
              <a:gd name="adj2" fmla="val -52606"/>
            </a:avLst>
          </a:prstGeom>
          <a:ln w="9525" cap="flat" cmpd="sng">
            <a:solidFill>
              <a:srgbClr val="993300"/>
            </a:solidFill>
            <a:prstDash val="solid"/>
            <a:headEnd type="none" w="med" len="med"/>
            <a:tailEnd type="none" w="med" len="med"/>
          </a:ln>
        </p:spPr>
        <p:txBody>
          <a:bodyPr/>
          <a:p>
            <a:pPr algn="ctr"/>
            <a:endParaRPr sz="2800" b="1">
              <a:solidFill>
                <a:schemeClr val="hlink"/>
              </a:solidFill>
              <a:latin typeface="Arial" panose="020B0604020202020204" pitchFamily="34" charset="0"/>
            </a:endParaRPr>
          </a:p>
        </p:txBody>
      </p:sp>
      <p:sp>
        <p:nvSpPr>
          <p:cNvPr id="59402" name="Rectangle 10"/>
          <p:cNvSpPr/>
          <p:nvPr/>
        </p:nvSpPr>
        <p:spPr>
          <a:xfrm>
            <a:off x="5791200" y="2667000"/>
            <a:ext cx="2514600" cy="396875"/>
          </a:xfrm>
          <a:prstGeom prst="rect">
            <a:avLst/>
          </a:prstGeom>
          <a:noFill/>
          <a:ln w="9525">
            <a:noFill/>
          </a:ln>
        </p:spPr>
        <p:txBody>
          <a:bodyPr>
            <a:spAutoFit/>
          </a:bodyPr>
          <a:p>
            <a:pPr algn="ctr" eaLnBrk="0" hangingPunct="0"/>
            <a:r>
              <a:rPr sz="2000" b="1">
                <a:solidFill>
                  <a:srgbClr val="CC0000"/>
                </a:solidFill>
                <a:latin typeface="Arial" panose="020B0604020202020204" pitchFamily="34" charset="0"/>
              </a:rPr>
              <a:t>Jane (USA</a:t>
            </a:r>
            <a:r>
              <a:rPr sz="2000">
                <a:solidFill>
                  <a:srgbClr val="CC0000"/>
                </a:solidFill>
                <a:latin typeface="Arial" panose="020B0604020202020204" pitchFamily="34" charset="0"/>
              </a:rPr>
              <a:t>)</a:t>
            </a:r>
            <a:endParaRPr sz="2000">
              <a:solidFill>
                <a:srgbClr val="CC0000"/>
              </a:solidFill>
              <a:latin typeface="Arial" panose="020B0604020202020204" pitchFamily="34" charset="0"/>
            </a:endParaRPr>
          </a:p>
        </p:txBody>
      </p:sp>
      <p:pic>
        <p:nvPicPr>
          <p:cNvPr id="59403" name="Picture 11" descr="Elyisabeautifulgirl"/>
          <p:cNvPicPr>
            <a:picLocks noChangeAspect="1"/>
          </p:cNvPicPr>
          <p:nvPr/>
        </p:nvPicPr>
        <p:blipFill>
          <a:blip r:embed="rId2"/>
          <a:stretch>
            <a:fillRect/>
          </a:stretch>
        </p:blipFill>
        <p:spPr>
          <a:xfrm>
            <a:off x="685800" y="381000"/>
            <a:ext cx="2200275" cy="1981200"/>
          </a:xfrm>
          <a:prstGeom prst="rect">
            <a:avLst/>
          </a:prstGeom>
          <a:noFill/>
          <a:ln w="9525">
            <a:noFill/>
          </a:ln>
        </p:spPr>
      </p:pic>
      <p:pic>
        <p:nvPicPr>
          <p:cNvPr id="4104" name="Picture 12" descr="imagesCALXESSA"/>
          <p:cNvPicPr>
            <a:picLocks noChangeAspect="1"/>
          </p:cNvPicPr>
          <p:nvPr/>
        </p:nvPicPr>
        <p:blipFill>
          <a:blip r:embed="rId3"/>
          <a:srcRect l="28947"/>
          <a:stretch>
            <a:fillRect/>
          </a:stretch>
        </p:blipFill>
        <p:spPr>
          <a:xfrm>
            <a:off x="6019800" y="4114800"/>
            <a:ext cx="2057400" cy="1808163"/>
          </a:xfrm>
          <a:prstGeom prst="rect">
            <a:avLst/>
          </a:prstGeom>
          <a:noFill/>
          <a:ln w="9525">
            <a:noFill/>
          </a:ln>
        </p:spPr>
      </p:pic>
      <p:sp>
        <p:nvSpPr>
          <p:cNvPr id="59405" name="Rectangle 13"/>
          <p:cNvSpPr/>
          <p:nvPr/>
        </p:nvSpPr>
        <p:spPr>
          <a:xfrm>
            <a:off x="571500" y="2422525"/>
            <a:ext cx="2743200" cy="396875"/>
          </a:xfrm>
          <a:prstGeom prst="rect">
            <a:avLst/>
          </a:prstGeom>
          <a:noFill/>
          <a:ln w="9525">
            <a:noFill/>
          </a:ln>
        </p:spPr>
        <p:txBody>
          <a:bodyPr>
            <a:spAutoFit/>
          </a:bodyPr>
          <a:p>
            <a:pPr algn="ctr" eaLnBrk="0" hangingPunct="0"/>
            <a:r>
              <a:rPr sz="2000" b="1">
                <a:solidFill>
                  <a:srgbClr val="CC0000"/>
                </a:solidFill>
                <a:latin typeface="Arial" panose="020B0604020202020204" pitchFamily="34" charset="0"/>
              </a:rPr>
              <a:t>Rita (Australia</a:t>
            </a:r>
            <a:r>
              <a:rPr sz="2000">
                <a:solidFill>
                  <a:srgbClr val="CC0000"/>
                </a:solidFill>
                <a:latin typeface="Arial" panose="020B0604020202020204" pitchFamily="34" charset="0"/>
              </a:rPr>
              <a:t>)</a:t>
            </a:r>
            <a:endParaRPr sz="2000">
              <a:solidFill>
                <a:srgbClr val="CC0000"/>
              </a:solidFill>
              <a:latin typeface="Arial" panose="020B0604020202020204" pitchFamily="34" charset="0"/>
            </a:endParaRPr>
          </a:p>
        </p:txBody>
      </p:sp>
      <p:sp>
        <p:nvSpPr>
          <p:cNvPr id="59406" name="Rectangle 14"/>
          <p:cNvSpPr/>
          <p:nvPr/>
        </p:nvSpPr>
        <p:spPr>
          <a:xfrm>
            <a:off x="5600700" y="5943600"/>
            <a:ext cx="2895600" cy="396875"/>
          </a:xfrm>
          <a:prstGeom prst="rect">
            <a:avLst/>
          </a:prstGeom>
          <a:noFill/>
          <a:ln w="9525">
            <a:noFill/>
          </a:ln>
        </p:spPr>
        <p:txBody>
          <a:bodyPr>
            <a:spAutoFit/>
          </a:bodyPr>
          <a:p>
            <a:pPr algn="ctr" eaLnBrk="0" hangingPunct="0"/>
            <a:r>
              <a:rPr sz="2000" b="1">
                <a:solidFill>
                  <a:srgbClr val="CC0000"/>
                </a:solidFill>
                <a:latin typeface="Arial" panose="020B0604020202020204" pitchFamily="34" charset="0"/>
              </a:rPr>
              <a:t>Bob (Australia</a:t>
            </a:r>
            <a:r>
              <a:rPr sz="2000">
                <a:solidFill>
                  <a:srgbClr val="CC0000"/>
                </a:solidFill>
                <a:latin typeface="Arial" panose="020B0604020202020204" pitchFamily="34" charset="0"/>
              </a:rPr>
              <a:t>)</a:t>
            </a:r>
            <a:endParaRPr sz="2000">
              <a:solidFill>
                <a:srgbClr val="CC0000"/>
              </a:solidFill>
              <a:latin typeface="Arial" panose="020B0604020202020204" pitchFamily="34" charset="0"/>
            </a:endParaRPr>
          </a:p>
        </p:txBody>
      </p:sp>
      <p:sp useBgFill="1">
        <p:nvSpPr>
          <p:cNvPr id="4107" name="AutoShape 15"/>
          <p:cNvSpPr/>
          <p:nvPr/>
        </p:nvSpPr>
        <p:spPr>
          <a:xfrm>
            <a:off x="228600" y="3505200"/>
            <a:ext cx="3810000" cy="3048000"/>
          </a:xfrm>
          <a:prstGeom prst="wedgeRoundRectCallout">
            <a:avLst>
              <a:gd name="adj1" fmla="val 28583"/>
              <a:gd name="adj2" fmla="val -44269"/>
              <a:gd name="adj3" fmla="val 16667"/>
            </a:avLst>
          </a:prstGeom>
          <a:ln w="9525" cap="flat" cmpd="sng">
            <a:solidFill>
              <a:srgbClr val="993300"/>
            </a:solidFill>
            <a:prstDash val="solid"/>
            <a:miter/>
            <a:headEnd type="none" w="med" len="med"/>
            <a:tailEnd type="none" w="med" len="med"/>
          </a:ln>
        </p:spPr>
        <p:txBody>
          <a:bodyPr/>
          <a:p>
            <a:pPr algn="ctr"/>
            <a:endParaRPr>
              <a:latin typeface="Arial" panose="020B0604020202020204" pitchFamily="34" charset="0"/>
            </a:endParaRPr>
          </a:p>
        </p:txBody>
      </p:sp>
      <p:pic>
        <p:nvPicPr>
          <p:cNvPr id="59409" name="Picture 17" descr="2"/>
          <p:cNvPicPr>
            <a:picLocks noChangeAspect="1"/>
          </p:cNvPicPr>
          <p:nvPr/>
        </p:nvPicPr>
        <p:blipFill>
          <a:blip r:embed="rId4"/>
          <a:stretch>
            <a:fillRect/>
          </a:stretch>
        </p:blipFill>
        <p:spPr>
          <a:xfrm>
            <a:off x="2133600" y="3657600"/>
            <a:ext cx="1524000" cy="1255713"/>
          </a:xfrm>
          <a:prstGeom prst="rect">
            <a:avLst/>
          </a:prstGeom>
          <a:noFill/>
          <a:ln w="9525">
            <a:noFill/>
          </a:ln>
        </p:spPr>
      </p:pic>
      <p:pic>
        <p:nvPicPr>
          <p:cNvPr id="59410" name="Picture 18" descr="1"/>
          <p:cNvPicPr>
            <a:picLocks noChangeAspect="1"/>
          </p:cNvPicPr>
          <p:nvPr/>
        </p:nvPicPr>
        <p:blipFill>
          <a:blip r:embed="rId5"/>
          <a:stretch>
            <a:fillRect/>
          </a:stretch>
        </p:blipFill>
        <p:spPr>
          <a:xfrm>
            <a:off x="457200" y="3657600"/>
            <a:ext cx="1524000" cy="1219200"/>
          </a:xfrm>
          <a:prstGeom prst="rect">
            <a:avLst/>
          </a:prstGeom>
          <a:noFill/>
          <a:ln w="9525">
            <a:noFill/>
          </a:ln>
        </p:spPr>
      </p:pic>
      <p:pic>
        <p:nvPicPr>
          <p:cNvPr id="59411" name="Picture 19" descr="3"/>
          <p:cNvPicPr>
            <a:picLocks noChangeAspect="1"/>
          </p:cNvPicPr>
          <p:nvPr/>
        </p:nvPicPr>
        <p:blipFill>
          <a:blip r:embed="rId6"/>
          <a:stretch>
            <a:fillRect/>
          </a:stretch>
        </p:blipFill>
        <p:spPr>
          <a:xfrm>
            <a:off x="762000" y="4876800"/>
            <a:ext cx="2362200" cy="1627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edge">
                                      <p:cBhvr>
                                        <p:cTn id="7" dur="1000"/>
                                        <p:tgtEl>
                                          <p:spTgt spid="4099"/>
                                        </p:tgtEl>
                                      </p:cBhvr>
                                    </p:animEffect>
                                  </p:childTnLst>
                                </p:cTn>
                              </p:par>
                              <p:par>
                                <p:cTn id="8" presetID="5" presetClass="entr" presetSubtype="10" fill="hold" nodeType="withEffect">
                                  <p:stCondLst>
                                    <p:cond delay="0"/>
                                  </p:stCondLst>
                                  <p:childTnLst>
                                    <p:set>
                                      <p:cBhvr>
                                        <p:cTn id="9" dur="1" fill="hold">
                                          <p:stCondLst>
                                            <p:cond delay="0"/>
                                          </p:stCondLst>
                                        </p:cTn>
                                        <p:tgtEl>
                                          <p:spTgt spid="59403"/>
                                        </p:tgtEl>
                                        <p:attrNameLst>
                                          <p:attrName>style.visibility</p:attrName>
                                        </p:attrNameLst>
                                      </p:cBhvr>
                                      <p:to>
                                        <p:strVal val="visible"/>
                                      </p:to>
                                    </p:set>
                                    <p:animEffect transition="in" filter="checkerboard(across)">
                                      <p:cBhvr>
                                        <p:cTn id="10" dur="1000"/>
                                        <p:tgtEl>
                                          <p:spTgt spid="5940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9405"/>
                                        </p:tgtEl>
                                        <p:attrNameLst>
                                          <p:attrName>style.visibility</p:attrName>
                                        </p:attrNameLst>
                                      </p:cBhvr>
                                      <p:to>
                                        <p:strVal val="visible"/>
                                      </p:to>
                                    </p:set>
                                    <p:animEffect transition="in" filter="diamond(in)">
                                      <p:cBhvr>
                                        <p:cTn id="13" dur="500"/>
                                        <p:tgtEl>
                                          <p:spTgt spid="59405"/>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edge">
                                      <p:cBhvr>
                                        <p:cTn id="17" dur="1000"/>
                                        <p:tgtEl>
                                          <p:spTgt spid="4098"/>
                                        </p:tgtEl>
                                      </p:cBhvr>
                                    </p:animEffect>
                                  </p:childTnLst>
                                </p:cTn>
                              </p:par>
                              <p:par>
                                <p:cTn id="18" presetID="5" presetClass="entr" presetSubtype="10" fill="hold" nodeType="withEffect">
                                  <p:stCondLst>
                                    <p:cond delay="0"/>
                                  </p:stCondLst>
                                  <p:childTnLst>
                                    <p:set>
                                      <p:cBhvr>
                                        <p:cTn id="19" dur="1" fill="hold">
                                          <p:stCondLst>
                                            <p:cond delay="0"/>
                                          </p:stCondLst>
                                        </p:cTn>
                                        <p:tgtEl>
                                          <p:spTgt spid="59394"/>
                                        </p:tgtEl>
                                        <p:attrNameLst>
                                          <p:attrName>style.visibility</p:attrName>
                                        </p:attrNameLst>
                                      </p:cBhvr>
                                      <p:to>
                                        <p:strVal val="visible"/>
                                      </p:to>
                                    </p:set>
                                    <p:animEffect transition="in" filter="checkerboard(across)">
                                      <p:cBhvr>
                                        <p:cTn id="20" dur="1000"/>
                                        <p:tgtEl>
                                          <p:spTgt spid="5939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9402"/>
                                        </p:tgtEl>
                                        <p:attrNameLst>
                                          <p:attrName>style.visibility</p:attrName>
                                        </p:attrNameLst>
                                      </p:cBhvr>
                                      <p:to>
                                        <p:strVal val="visible"/>
                                      </p:to>
                                    </p:set>
                                    <p:animEffect transition="in" filter="diamond(in)">
                                      <p:cBhvr>
                                        <p:cTn id="23" dur="500"/>
                                        <p:tgtEl>
                                          <p:spTgt spid="59402"/>
                                        </p:tgtEl>
                                      </p:cBhvr>
                                    </p:animEffect>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edge">
                                      <p:cBhvr>
                                        <p:cTn id="27" dur="1000"/>
                                        <p:tgtEl>
                                          <p:spTgt spid="4101"/>
                                        </p:tgtEl>
                                      </p:cBhvr>
                                    </p:animEffect>
                                  </p:childTnLst>
                                </p:cTn>
                              </p:par>
                              <p:par>
                                <p:cTn id="28" presetID="5" presetClass="entr" presetSubtype="10" fill="hold" nodeType="with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checkerboard(across)">
                                      <p:cBhvr>
                                        <p:cTn id="30" dur="1000"/>
                                        <p:tgtEl>
                                          <p:spTgt spid="4104"/>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59406"/>
                                        </p:tgtEl>
                                        <p:attrNameLst>
                                          <p:attrName>style.visibility</p:attrName>
                                        </p:attrNameLst>
                                      </p:cBhvr>
                                      <p:to>
                                        <p:strVal val="visible"/>
                                      </p:to>
                                    </p:set>
                                    <p:animEffect transition="in" filter="diamond(in)">
                                      <p:cBhvr>
                                        <p:cTn id="33" dur="500"/>
                                        <p:tgtEl>
                                          <p:spTgt spid="59406"/>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circle(in)">
                                      <p:cBhvr>
                                        <p:cTn id="37" dur="1000"/>
                                        <p:tgtEl>
                                          <p:spTgt spid="4107"/>
                                        </p:tgtEl>
                                      </p:cBhvr>
                                    </p:animEffect>
                                  </p:childTnLst>
                                </p:cTn>
                              </p:par>
                              <p:par>
                                <p:cTn id="38" presetID="6" presetClass="entr" presetSubtype="16" fill="hold" nodeType="withEffect">
                                  <p:stCondLst>
                                    <p:cond delay="0"/>
                                  </p:stCondLst>
                                  <p:childTnLst>
                                    <p:set>
                                      <p:cBhvr>
                                        <p:cTn id="39" dur="1" fill="hold">
                                          <p:stCondLst>
                                            <p:cond delay="0"/>
                                          </p:stCondLst>
                                        </p:cTn>
                                        <p:tgtEl>
                                          <p:spTgt spid="59410"/>
                                        </p:tgtEl>
                                        <p:attrNameLst>
                                          <p:attrName>style.visibility</p:attrName>
                                        </p:attrNameLst>
                                      </p:cBhvr>
                                      <p:to>
                                        <p:strVal val="visible"/>
                                      </p:to>
                                    </p:set>
                                    <p:animEffect transition="in" filter="circle(in)">
                                      <p:cBhvr>
                                        <p:cTn id="40" dur="1000"/>
                                        <p:tgtEl>
                                          <p:spTgt spid="59410"/>
                                        </p:tgtEl>
                                      </p:cBhvr>
                                    </p:animEffect>
                                  </p:childTnLst>
                                </p:cTn>
                              </p:par>
                              <p:par>
                                <p:cTn id="41" presetID="6" presetClass="entr" presetSubtype="16" fill="hold" nodeType="withEffect">
                                  <p:stCondLst>
                                    <p:cond delay="0"/>
                                  </p:stCondLst>
                                  <p:childTnLst>
                                    <p:set>
                                      <p:cBhvr>
                                        <p:cTn id="42" dur="1" fill="hold">
                                          <p:stCondLst>
                                            <p:cond delay="0"/>
                                          </p:stCondLst>
                                        </p:cTn>
                                        <p:tgtEl>
                                          <p:spTgt spid="59409"/>
                                        </p:tgtEl>
                                        <p:attrNameLst>
                                          <p:attrName>style.visibility</p:attrName>
                                        </p:attrNameLst>
                                      </p:cBhvr>
                                      <p:to>
                                        <p:strVal val="visible"/>
                                      </p:to>
                                    </p:set>
                                    <p:animEffect transition="in" filter="circle(in)">
                                      <p:cBhvr>
                                        <p:cTn id="43" dur="1000"/>
                                        <p:tgtEl>
                                          <p:spTgt spid="59409"/>
                                        </p:tgtEl>
                                      </p:cBhvr>
                                    </p:animEffect>
                                  </p:childTnLst>
                                </p:cTn>
                              </p:par>
                              <p:par>
                                <p:cTn id="44" presetID="6" presetClass="entr" presetSubtype="16" fill="hold" nodeType="withEffect">
                                  <p:stCondLst>
                                    <p:cond delay="0"/>
                                  </p:stCondLst>
                                  <p:childTnLst>
                                    <p:set>
                                      <p:cBhvr>
                                        <p:cTn id="45" dur="1" fill="hold">
                                          <p:stCondLst>
                                            <p:cond delay="0"/>
                                          </p:stCondLst>
                                        </p:cTn>
                                        <p:tgtEl>
                                          <p:spTgt spid="59411"/>
                                        </p:tgtEl>
                                        <p:attrNameLst>
                                          <p:attrName>style.visibility</p:attrName>
                                        </p:attrNameLst>
                                      </p:cBhvr>
                                      <p:to>
                                        <p:strVal val="visible"/>
                                      </p:to>
                                    </p:set>
                                    <p:animEffect transition="in" filter="circle(in)">
                                      <p:cBhvr>
                                        <p:cTn id="46" dur="1000"/>
                                        <p:tgtEl>
                                          <p:spTgt spid="59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P spid="4099" grpId="0" bldLvl="0" animBg="1"/>
      <p:bldP spid="4101" grpId="0" bldLvl="0" animBg="1"/>
      <p:bldP spid="59402" grpId="0"/>
      <p:bldP spid="59405" grpId="0"/>
      <p:bldP spid="59406" grpId="0"/>
      <p:bldP spid="410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0" name="Text Box 5129"/>
          <p:cNvSpPr txBox="1"/>
          <p:nvPr/>
        </p:nvSpPr>
        <p:spPr>
          <a:xfrm>
            <a:off x="1371600" y="1752600"/>
            <a:ext cx="6617335" cy="706755"/>
          </a:xfrm>
          <a:prstGeom prst="rect">
            <a:avLst/>
          </a:prstGeom>
          <a:noFill/>
          <a:ln w="9525">
            <a:noFill/>
          </a:ln>
          <a:effectLst>
            <a:outerShdw dist="35921" dir="2699999" algn="ctr" rotWithShape="0">
              <a:srgbClr val="000099">
                <a:alpha val="50000"/>
              </a:srgbClr>
            </a:outerShdw>
          </a:effectLst>
        </p:spPr>
        <p:txBody>
          <a:bodyPr wrap="square">
            <a:spAutoFit/>
          </a:bodyPr>
          <a:p>
            <a:pPr>
              <a:spcBef>
                <a:spcPct val="50000"/>
              </a:spcBef>
            </a:pPr>
            <a:r>
              <a:rPr sz="4000" b="1" u="sng">
                <a:solidFill>
                  <a:srgbClr val="CC3300"/>
                </a:solidFill>
                <a:effectLst>
                  <a:outerShdw blurRad="38100" dist="38100" dir="2700000">
                    <a:srgbClr val="000000"/>
                  </a:outerShdw>
                </a:effectLst>
                <a:latin typeface="Arial" panose="020B0604020202020204" pitchFamily="34" charset="0"/>
              </a:rPr>
              <a:t>UNIT 8</a:t>
            </a:r>
            <a:r>
              <a:rPr sz="4000" b="1">
                <a:solidFill>
                  <a:srgbClr val="CC3300"/>
                </a:solidFill>
                <a:effectLst>
                  <a:outerShdw blurRad="38100" dist="38100" dir="2700000">
                    <a:srgbClr val="000000"/>
                  </a:outerShdw>
                </a:effectLst>
                <a:latin typeface="Arial" panose="020B0604020202020204" pitchFamily="34" charset="0"/>
              </a:rPr>
              <a:t>: CELEBRATIONS </a:t>
            </a:r>
            <a:endParaRPr sz="4000" b="1">
              <a:solidFill>
                <a:srgbClr val="CC3300"/>
              </a:solidFill>
              <a:effectLst>
                <a:outerShdw blurRad="38100" dist="38100" dir="2700000">
                  <a:srgbClr val="000000"/>
                </a:outerShdw>
              </a:effectLst>
              <a:latin typeface="Arial" panose="020B0604020202020204" pitchFamily="34" charset="0"/>
            </a:endParaRPr>
          </a:p>
        </p:txBody>
      </p:sp>
      <p:sp>
        <p:nvSpPr>
          <p:cNvPr id="5131" name="Text Box 5130"/>
          <p:cNvSpPr txBox="1"/>
          <p:nvPr/>
        </p:nvSpPr>
        <p:spPr>
          <a:xfrm>
            <a:off x="1981200" y="2819400"/>
            <a:ext cx="4724400" cy="768350"/>
          </a:xfrm>
          <a:prstGeom prst="rect">
            <a:avLst/>
          </a:prstGeom>
          <a:noFill/>
          <a:ln w="9525">
            <a:noFill/>
          </a:ln>
          <a:effectLst>
            <a:outerShdw dist="45791" dir="2021404" algn="ctr" rotWithShape="0">
              <a:schemeClr val="bg1"/>
            </a:outerShdw>
          </a:effectLst>
        </p:spPr>
        <p:txBody>
          <a:bodyPr>
            <a:spAutoFit/>
          </a:bodyPr>
          <a:p>
            <a:pPr>
              <a:spcBef>
                <a:spcPct val="50000"/>
              </a:spcBef>
            </a:pPr>
            <a:r>
              <a:rPr sz="4400" b="1" u="sng">
                <a:solidFill>
                  <a:srgbClr val="000099"/>
                </a:solidFill>
                <a:effectLst>
                  <a:outerShdw blurRad="38100" dist="38100" dir="2700000">
                    <a:srgbClr val="000000"/>
                  </a:outerShdw>
                </a:effectLst>
                <a:latin typeface="Arial" panose="020B0604020202020204" pitchFamily="34" charset="0"/>
              </a:rPr>
              <a:t>Lesson 3</a:t>
            </a:r>
            <a:r>
              <a:rPr sz="4400" b="1">
                <a:solidFill>
                  <a:srgbClr val="000099"/>
                </a:solidFill>
                <a:effectLst>
                  <a:outerShdw blurRad="38100" dist="38100" dir="2700000">
                    <a:srgbClr val="000000"/>
                  </a:outerShdw>
                </a:effectLst>
                <a:latin typeface="Arial" panose="020B0604020202020204" pitchFamily="34" charset="0"/>
              </a:rPr>
              <a:t>:  Read</a:t>
            </a:r>
            <a:endParaRPr sz="4400" b="1">
              <a:solidFill>
                <a:srgbClr val="000099"/>
              </a:solidFill>
              <a:effectLst>
                <a:outerShdw blurRad="38100" dist="38100" dir="2700000">
                  <a:srgbClr val="000000"/>
                </a:outerShdw>
              </a:effectLst>
              <a:latin typeface="Arial" panose="020B0604020202020204" pitchFamily="34" charset="0"/>
            </a:endParaRPr>
          </a:p>
        </p:txBody>
      </p:sp>
      <p:pic>
        <p:nvPicPr>
          <p:cNvPr id="5132" name="Picture 5131" descr="images"/>
          <p:cNvPicPr>
            <a:picLocks noChangeAspect="1"/>
          </p:cNvPicPr>
          <p:nvPr/>
        </p:nvPicPr>
        <p:blipFill>
          <a:blip r:embed="rId1"/>
          <a:srcRect t="14285"/>
          <a:stretch>
            <a:fillRect/>
          </a:stretch>
        </p:blipFill>
        <p:spPr>
          <a:xfrm>
            <a:off x="0" y="4419600"/>
            <a:ext cx="9144000" cy="24384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Grp="1"/>
          </p:cNvSpPr>
          <p:nvPr>
            <p:ph type="title"/>
          </p:nvPr>
        </p:nvSpPr>
        <p:spPr>
          <a:xfrm>
            <a:off x="114300" y="-76200"/>
            <a:ext cx="8229600" cy="1143000"/>
          </a:xfrm>
        </p:spPr>
        <p:txBody>
          <a:bodyPr vert="horz" wrap="square" lIns="91440" tIns="45720" rIns="91440" bIns="45720" anchor="ctr" anchorCtr="0"/>
          <a:p>
            <a:pPr algn="l" eaLnBrk="1" hangingPunct="1"/>
            <a:r>
              <a:rPr>
                <a:solidFill>
                  <a:srgbClr val="009900"/>
                </a:solidFill>
                <a:latin typeface="Times New Roman" panose="02020603050405020304" pitchFamily="18" charset="0"/>
                <a:cs typeface="Times New Roman" panose="02020603050405020304" pitchFamily="18" charset="0"/>
              </a:rPr>
              <a:t>  </a:t>
            </a:r>
            <a:r>
              <a:rPr sz="4800" b="1">
                <a:solidFill>
                  <a:srgbClr val="009900"/>
                </a:solidFill>
                <a:latin typeface="Times New Roman" panose="02020603050405020304" pitchFamily="18" charset="0"/>
                <a:cs typeface="Times New Roman" panose="02020603050405020304" pitchFamily="18" charset="0"/>
              </a:rPr>
              <a:t> </a:t>
            </a:r>
            <a:r>
              <a:rPr sz="4000" b="1" dirty="0" err="1">
                <a:solidFill>
                  <a:srgbClr val="CC3300"/>
                </a:solidFill>
                <a:latin typeface="Times New Roman" panose="02020603050405020304" pitchFamily="18" charset="0"/>
                <a:cs typeface="Times New Roman" panose="02020603050405020304" pitchFamily="18" charset="0"/>
              </a:rPr>
              <a:t>I.</a:t>
            </a:r>
            <a:r>
              <a:rPr sz="4000" b="1" u="sng" dirty="0" err="1">
                <a:solidFill>
                  <a:srgbClr val="CC3300"/>
                </a:solidFill>
                <a:latin typeface="Times New Roman" panose="02020603050405020304" pitchFamily="18" charset="0"/>
                <a:cs typeface="Times New Roman" panose="02020603050405020304" pitchFamily="18" charset="0"/>
              </a:rPr>
              <a:t>Vocabular</a:t>
            </a:r>
            <a:r>
              <a:rPr lang="en-US" sz="4000" b="1" u="sng" dirty="0" err="1">
                <a:solidFill>
                  <a:srgbClr val="CC3300"/>
                </a:solidFill>
                <a:latin typeface="Times New Roman" panose="02020603050405020304" pitchFamily="18" charset="0"/>
                <a:cs typeface="Times New Roman" panose="02020603050405020304" pitchFamily="18" charset="0"/>
              </a:rPr>
              <a:t>y:</a:t>
            </a:r>
            <a:endParaRPr lang="en-US" sz="4000" b="1" u="sng" dirty="0" err="1">
              <a:solidFill>
                <a:srgbClr val="CC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148" name="Picture 18" descr="fathers_day_golf"/>
          <p:cNvPicPr>
            <a:picLocks noChangeAspect="1"/>
          </p:cNvPicPr>
          <p:nvPr/>
        </p:nvPicPr>
        <p:blipFill>
          <a:blip r:embed="rId1"/>
          <a:stretch>
            <a:fillRect/>
          </a:stretch>
        </p:blipFill>
        <p:spPr>
          <a:xfrm>
            <a:off x="609600" y="5715000"/>
            <a:ext cx="2362200" cy="1143000"/>
          </a:xfrm>
          <a:prstGeom prst="rect">
            <a:avLst/>
          </a:prstGeom>
          <a:noFill/>
          <a:ln w="9525">
            <a:noFill/>
          </a:ln>
        </p:spPr>
      </p:pic>
      <p:sp>
        <p:nvSpPr>
          <p:cNvPr id="6149" name="Text Box 27"/>
          <p:cNvSpPr txBox="1"/>
          <p:nvPr/>
        </p:nvSpPr>
        <p:spPr>
          <a:xfrm>
            <a:off x="228600" y="1193800"/>
            <a:ext cx="6705600" cy="1552575"/>
          </a:xfrm>
          <a:prstGeom prst="rect">
            <a:avLst/>
          </a:prstGeom>
          <a:noFill/>
          <a:ln w="9525">
            <a:noFill/>
          </a:ln>
        </p:spPr>
        <p:txBody>
          <a:bodyPr>
            <a:spAutoFit/>
          </a:bodyPr>
          <a:p>
            <a:pPr>
              <a:spcBef>
                <a:spcPct val="50000"/>
              </a:spcBef>
            </a:pPr>
            <a:r>
              <a:rPr sz="2400">
                <a:latin typeface="Arial" panose="020B0604020202020204" pitchFamily="34" charset="0"/>
              </a:rPr>
              <a:t>     </a:t>
            </a:r>
            <a:endParaRPr sz="2400">
              <a:latin typeface="Arial" panose="020B0604020202020204" pitchFamily="34" charset="0"/>
            </a:endParaRPr>
          </a:p>
          <a:p>
            <a:pPr>
              <a:spcBef>
                <a:spcPct val="50000"/>
              </a:spcBef>
            </a:pPr>
            <a:endParaRPr sz="2400">
              <a:latin typeface="Arial" panose="020B0604020202020204" pitchFamily="34" charset="0"/>
            </a:endParaRPr>
          </a:p>
          <a:p>
            <a:pPr>
              <a:spcBef>
                <a:spcPct val="50000"/>
              </a:spcBef>
            </a:pPr>
            <a:endParaRPr sz="2400">
              <a:latin typeface="Arial" panose="020B0604020202020204" pitchFamily="34" charset="0"/>
            </a:endParaRPr>
          </a:p>
        </p:txBody>
      </p:sp>
      <p:pic>
        <p:nvPicPr>
          <p:cNvPr id="11" name="Picture 4" descr="676112"/>
          <p:cNvPicPr>
            <a:picLocks noChangeAspect="1"/>
          </p:cNvPicPr>
          <p:nvPr/>
        </p:nvPicPr>
        <p:blipFill>
          <a:blip r:embed="rId2"/>
          <a:stretch>
            <a:fillRect/>
          </a:stretch>
        </p:blipFill>
        <p:spPr>
          <a:xfrm>
            <a:off x="5334000" y="914400"/>
            <a:ext cx="3276600" cy="2987675"/>
          </a:xfrm>
          <a:prstGeom prst="rect">
            <a:avLst/>
          </a:prstGeom>
          <a:noFill/>
          <a:ln w="9525">
            <a:noFill/>
          </a:ln>
        </p:spPr>
      </p:pic>
      <p:sp>
        <p:nvSpPr>
          <p:cNvPr id="12" name="TextBox 11"/>
          <p:cNvSpPr txBox="1"/>
          <p:nvPr/>
        </p:nvSpPr>
        <p:spPr>
          <a:xfrm>
            <a:off x="381000" y="1219200"/>
            <a:ext cx="20574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tear ( n):</a:t>
            </a:r>
            <a:endParaRPr sz="3200">
              <a:solidFill>
                <a:srgbClr val="000099"/>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3162300" y="1223963"/>
            <a:ext cx="1714500" cy="579437"/>
          </a:xfrm>
          <a:prstGeom prst="rect">
            <a:avLst/>
          </a:prstGeom>
          <a:noFill/>
          <a:ln w="9525">
            <a:noFill/>
          </a:ln>
        </p:spPr>
        <p:txBody>
          <a:bodyPr wrap="none">
            <a:spAutoFit/>
          </a:bodyPr>
          <a:p>
            <a:r>
              <a:rPr sz="3200" dirty="0" err="1">
                <a:solidFill>
                  <a:srgbClr val="000099"/>
                </a:solidFill>
                <a:latin typeface="Times New Roman" panose="02020603050405020304" pitchFamily="18" charset="0"/>
                <a:cs typeface="Times New Roman" panose="02020603050405020304" pitchFamily="18" charset="0"/>
              </a:rPr>
              <a:t>nước</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mắt</a:t>
            </a:r>
            <a:endParaRPr sz="3200">
              <a:solidFill>
                <a:srgbClr val="000099"/>
              </a:solidFill>
              <a:latin typeface="Times New Roman" panose="02020603050405020304" pitchFamily="18" charset="0"/>
              <a:ea typeface="Times New Roman" panose="02020603050405020304" pitchFamily="18" charset="0"/>
            </a:endParaRPr>
          </a:p>
        </p:txBody>
      </p:sp>
      <p:pic>
        <p:nvPicPr>
          <p:cNvPr id="16" name="Picture 49" descr="090408141641-59-568[1]"/>
          <p:cNvPicPr>
            <a:picLocks noChangeAspect="1"/>
          </p:cNvPicPr>
          <p:nvPr/>
        </p:nvPicPr>
        <p:blipFill>
          <a:blip r:embed="rId3"/>
          <a:stretch>
            <a:fillRect/>
          </a:stretch>
        </p:blipFill>
        <p:spPr>
          <a:xfrm>
            <a:off x="4956175" y="1230313"/>
            <a:ext cx="4092575" cy="3875087"/>
          </a:xfrm>
          <a:prstGeom prst="rect">
            <a:avLst/>
          </a:prstGeom>
          <a:noFill/>
          <a:ln w="9525">
            <a:noFill/>
          </a:ln>
        </p:spPr>
      </p:pic>
      <p:sp>
        <p:nvSpPr>
          <p:cNvPr id="17" name="TextBox 16"/>
          <p:cNvSpPr txBox="1"/>
          <p:nvPr/>
        </p:nvSpPr>
        <p:spPr>
          <a:xfrm>
            <a:off x="381000" y="2209800"/>
            <a:ext cx="24384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groom ( n):</a:t>
            </a:r>
            <a:endParaRPr sz="3200">
              <a:solidFill>
                <a:srgbClr val="000099"/>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3200400" y="2209800"/>
            <a:ext cx="2057400" cy="579438"/>
          </a:xfrm>
          <a:prstGeom prst="rect">
            <a:avLst/>
          </a:prstGeom>
          <a:noFill/>
          <a:ln w="9525">
            <a:noFill/>
          </a:ln>
        </p:spPr>
        <p:txBody>
          <a:bodyPr>
            <a:spAutoFit/>
          </a:bodyPr>
          <a:p>
            <a:r>
              <a:rPr sz="3200" dirty="0" err="1">
                <a:solidFill>
                  <a:srgbClr val="000099"/>
                </a:solidFill>
                <a:latin typeface="Times New Roman" panose="02020603050405020304" pitchFamily="18" charset="0"/>
                <a:cs typeface="Times New Roman" panose="02020603050405020304" pitchFamily="18" charset="0"/>
              </a:rPr>
              <a:t>chú</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rể</a:t>
            </a:r>
            <a:endParaRPr sz="3200">
              <a:solidFill>
                <a:srgbClr val="000099"/>
              </a:solidFill>
              <a:latin typeface="Times New Roman" panose="02020603050405020304" pitchFamily="18" charset="0"/>
              <a:ea typeface="Times New Roman" panose="02020603050405020304" pitchFamily="18" charset="0"/>
            </a:endParaRPr>
          </a:p>
        </p:txBody>
      </p:sp>
      <p:pic>
        <p:nvPicPr>
          <p:cNvPr id="19" name="Picture 3" descr="fathers-day_965801"/>
          <p:cNvPicPr>
            <a:picLocks noChangeAspect="1"/>
          </p:cNvPicPr>
          <p:nvPr/>
        </p:nvPicPr>
        <p:blipFill>
          <a:blip r:embed="rId4"/>
          <a:stretch>
            <a:fillRect/>
          </a:stretch>
        </p:blipFill>
        <p:spPr>
          <a:xfrm>
            <a:off x="5029200" y="1295400"/>
            <a:ext cx="3962400" cy="3733800"/>
          </a:xfrm>
          <a:prstGeom prst="rect">
            <a:avLst/>
          </a:prstGeom>
          <a:noFill/>
          <a:ln w="9525">
            <a:noFill/>
          </a:ln>
        </p:spPr>
      </p:pic>
      <p:sp>
        <p:nvSpPr>
          <p:cNvPr id="20" name="TextBox 19"/>
          <p:cNvSpPr txBox="1"/>
          <p:nvPr/>
        </p:nvSpPr>
        <p:spPr>
          <a:xfrm>
            <a:off x="381000" y="2743200"/>
            <a:ext cx="24384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hug ( n, v):</a:t>
            </a:r>
            <a:endParaRPr sz="3200">
              <a:solidFill>
                <a:srgbClr val="000099"/>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3200400" y="2743200"/>
            <a:ext cx="1524000" cy="579438"/>
          </a:xfrm>
          <a:prstGeom prst="rect">
            <a:avLst/>
          </a:prstGeom>
          <a:noFill/>
          <a:ln w="9525">
            <a:noFill/>
          </a:ln>
        </p:spPr>
        <p:txBody>
          <a:bodyPr>
            <a:spAutoFit/>
          </a:bodyPr>
          <a:p>
            <a:r>
              <a:rPr sz="3200" dirty="0" err="1">
                <a:solidFill>
                  <a:srgbClr val="000099"/>
                </a:solidFill>
                <a:latin typeface="Times New Roman" panose="02020603050405020304" pitchFamily="18" charset="0"/>
                <a:cs typeface="Times New Roman" panose="02020603050405020304" pitchFamily="18" charset="0"/>
              </a:rPr>
              <a:t>ôm</a:t>
            </a:r>
            <a:endParaRPr sz="3200">
              <a:solidFill>
                <a:srgbClr val="000099"/>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381000" y="3276600"/>
            <a:ext cx="31242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considerate (a):</a:t>
            </a:r>
            <a:endParaRPr sz="3200">
              <a:solidFill>
                <a:srgbClr val="000099"/>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3200400" y="3276600"/>
            <a:ext cx="3581400" cy="583565"/>
          </a:xfrm>
          <a:prstGeom prst="rect">
            <a:avLst/>
          </a:prstGeom>
          <a:noFill/>
          <a:ln w="9525">
            <a:noFill/>
          </a:ln>
        </p:spPr>
        <p:txBody>
          <a:bodyPr wrap="square">
            <a:spAutoFit/>
          </a:bodyPr>
          <a:p>
            <a:r>
              <a:rPr sz="3200" dirty="0" err="1">
                <a:solidFill>
                  <a:srgbClr val="000099"/>
                </a:solidFill>
                <a:latin typeface="Times New Roman" panose="02020603050405020304" pitchFamily="18" charset="0"/>
                <a:cs typeface="Times New Roman" panose="02020603050405020304" pitchFamily="18" charset="0"/>
              </a:rPr>
              <a:t>ân</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cần</a:t>
            </a:r>
            <a:r>
              <a:rPr lang="en-US" sz="3200" dirty="0" err="1">
                <a:solidFill>
                  <a:srgbClr val="000099"/>
                </a:solidFill>
                <a:latin typeface="Times New Roman" panose="02020603050405020304" pitchFamily="18" charset="0"/>
                <a:cs typeface="Times New Roman" panose="02020603050405020304" pitchFamily="18" charset="0"/>
              </a:rPr>
              <a:t>, chu đáo</a:t>
            </a:r>
            <a:endParaRPr lang="en-US" sz="32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TextBox 26"/>
          <p:cNvSpPr txBox="1"/>
          <p:nvPr/>
        </p:nvSpPr>
        <p:spPr>
          <a:xfrm>
            <a:off x="381000" y="3810000"/>
            <a:ext cx="31242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distinguish ( v):</a:t>
            </a:r>
            <a:endParaRPr sz="3200">
              <a:solidFill>
                <a:srgbClr val="000099"/>
              </a:solidFill>
              <a:latin typeface="Times New Roman" panose="02020603050405020304" pitchFamily="18" charset="0"/>
              <a:ea typeface="Times New Roman" panose="02020603050405020304" pitchFamily="18" charset="0"/>
            </a:endParaRPr>
          </a:p>
        </p:txBody>
      </p:sp>
      <p:sp>
        <p:nvSpPr>
          <p:cNvPr id="28" name="TextBox 27"/>
          <p:cNvSpPr txBox="1"/>
          <p:nvPr/>
        </p:nvSpPr>
        <p:spPr>
          <a:xfrm>
            <a:off x="3200400" y="3810000"/>
            <a:ext cx="2133600" cy="579438"/>
          </a:xfrm>
          <a:prstGeom prst="rect">
            <a:avLst/>
          </a:prstGeom>
          <a:noFill/>
          <a:ln w="9525">
            <a:noFill/>
          </a:ln>
        </p:spPr>
        <p:txBody>
          <a:bodyPr>
            <a:spAutoFit/>
          </a:bodyPr>
          <a:p>
            <a:r>
              <a:rPr sz="3200" dirty="0" err="1">
                <a:solidFill>
                  <a:srgbClr val="000099"/>
                </a:solidFill>
                <a:latin typeface="Times New Roman" panose="02020603050405020304" pitchFamily="18" charset="0"/>
                <a:cs typeface="Times New Roman" panose="02020603050405020304" pitchFamily="18" charset="0"/>
              </a:rPr>
              <a:t>phân</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biệt</a:t>
            </a:r>
            <a:endParaRPr sz="3200">
              <a:solidFill>
                <a:srgbClr val="000099"/>
              </a:solidFill>
              <a:latin typeface="Times New Roman" panose="02020603050405020304" pitchFamily="18" charset="0"/>
              <a:ea typeface="Times New Roman" panose="02020603050405020304" pitchFamily="18" charset="0"/>
            </a:endParaRPr>
          </a:p>
        </p:txBody>
      </p:sp>
      <p:sp>
        <p:nvSpPr>
          <p:cNvPr id="30" name="TextBox 29"/>
          <p:cNvSpPr txBox="1"/>
          <p:nvPr/>
        </p:nvSpPr>
        <p:spPr>
          <a:xfrm>
            <a:off x="381000" y="4368800"/>
            <a:ext cx="37338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priority ( n) :</a:t>
            </a:r>
            <a:endParaRPr sz="3200">
              <a:solidFill>
                <a:srgbClr val="000099"/>
              </a:solidFill>
              <a:latin typeface="Times New Roman" panose="02020603050405020304" pitchFamily="18" charset="0"/>
              <a:ea typeface="Times New Roman" panose="02020603050405020304" pitchFamily="18" charset="0"/>
            </a:endParaRPr>
          </a:p>
        </p:txBody>
      </p:sp>
      <p:sp>
        <p:nvSpPr>
          <p:cNvPr id="31" name="TextBox 30"/>
          <p:cNvSpPr txBox="1"/>
          <p:nvPr/>
        </p:nvSpPr>
        <p:spPr>
          <a:xfrm>
            <a:off x="3048000" y="4368800"/>
            <a:ext cx="37338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sự</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ưu</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tiên</a:t>
            </a:r>
            <a:endParaRPr sz="3200">
              <a:solidFill>
                <a:srgbClr val="000099"/>
              </a:solidFill>
              <a:latin typeface="Times New Roman" panose="02020603050405020304" pitchFamily="18" charset="0"/>
              <a:ea typeface="Times New Roman" panose="02020603050405020304" pitchFamily="18" charset="0"/>
            </a:endParaRPr>
          </a:p>
        </p:txBody>
      </p:sp>
      <p:sp>
        <p:nvSpPr>
          <p:cNvPr id="32" name="TextBox 31"/>
          <p:cNvSpPr txBox="1"/>
          <p:nvPr/>
        </p:nvSpPr>
        <p:spPr>
          <a:xfrm>
            <a:off x="381000" y="1701800"/>
            <a:ext cx="3733800" cy="579438"/>
          </a:xfrm>
          <a:prstGeom prst="rect">
            <a:avLst/>
          </a:prstGeom>
          <a:noFill/>
          <a:ln w="9525">
            <a:noFill/>
          </a:ln>
        </p:spPr>
        <p:txBody>
          <a:bodyPr>
            <a:spAutoFit/>
          </a:bodyPr>
          <a:p>
            <a:r>
              <a:rPr sz="3200">
                <a:solidFill>
                  <a:srgbClr val="000099"/>
                </a:solidFill>
                <a:latin typeface="Times New Roman" panose="02020603050405020304" pitchFamily="18" charset="0"/>
                <a:cs typeface="Times New Roman" panose="02020603050405020304" pitchFamily="18" charset="0"/>
              </a:rPr>
              <a:t>- lose heart ( v) :</a:t>
            </a:r>
            <a:endParaRPr sz="3200">
              <a:solidFill>
                <a:srgbClr val="000099"/>
              </a:solidFill>
              <a:latin typeface="Times New Roman" panose="02020603050405020304" pitchFamily="18" charset="0"/>
              <a:ea typeface="Times New Roman" panose="02020603050405020304" pitchFamily="18" charset="0"/>
            </a:endParaRPr>
          </a:p>
        </p:txBody>
      </p:sp>
      <p:sp>
        <p:nvSpPr>
          <p:cNvPr id="33" name="TextBox 32"/>
          <p:cNvSpPr txBox="1"/>
          <p:nvPr/>
        </p:nvSpPr>
        <p:spPr>
          <a:xfrm>
            <a:off x="3200400" y="1701800"/>
            <a:ext cx="1905000" cy="579438"/>
          </a:xfrm>
          <a:prstGeom prst="rect">
            <a:avLst/>
          </a:prstGeom>
          <a:noFill/>
          <a:ln w="9525">
            <a:noFill/>
          </a:ln>
        </p:spPr>
        <p:txBody>
          <a:bodyPr>
            <a:spAutoFit/>
          </a:bodyPr>
          <a:p>
            <a:r>
              <a:rPr sz="3200" dirty="0" err="1">
                <a:solidFill>
                  <a:srgbClr val="000099"/>
                </a:solidFill>
                <a:latin typeface="Times New Roman" panose="02020603050405020304" pitchFamily="18" charset="0"/>
                <a:cs typeface="Times New Roman" panose="02020603050405020304" pitchFamily="18" charset="0"/>
              </a:rPr>
              <a:t>nản</a:t>
            </a:r>
            <a:r>
              <a:rPr sz="3200">
                <a:solidFill>
                  <a:srgbClr val="000099"/>
                </a:solidFill>
                <a:latin typeface="Times New Roman" panose="02020603050405020304" pitchFamily="18" charset="0"/>
                <a:cs typeface="Times New Roman" panose="02020603050405020304" pitchFamily="18" charset="0"/>
              </a:rPr>
              <a:t> </a:t>
            </a:r>
            <a:r>
              <a:rPr sz="3200" dirty="0" err="1">
                <a:solidFill>
                  <a:srgbClr val="000099"/>
                </a:solidFill>
                <a:latin typeface="Times New Roman" panose="02020603050405020304" pitchFamily="18" charset="0"/>
                <a:cs typeface="Times New Roman" panose="02020603050405020304" pitchFamily="18" charset="0"/>
              </a:rPr>
              <a:t>lòng</a:t>
            </a:r>
            <a:endParaRPr sz="3200">
              <a:solidFill>
                <a:srgbClr val="000099"/>
              </a:solidFill>
              <a:latin typeface="Times New Roman" panose="02020603050405020304" pitchFamily="18" charset="0"/>
              <a:ea typeface="Times New Roman" panose="02020603050405020304" pitchFamily="18" charset="0"/>
            </a:endParaRPr>
          </a:p>
        </p:txBody>
      </p:sp>
      <p:sp>
        <p:nvSpPr>
          <p:cNvPr id="6171" name="Straight Connector 6170"/>
          <p:cNvSpPr/>
          <p:nvPr/>
        </p:nvSpPr>
        <p:spPr>
          <a:xfrm>
            <a:off x="0" y="838200"/>
            <a:ext cx="9144000" cy="0"/>
          </a:xfrm>
          <a:prstGeom prst="line">
            <a:avLst/>
          </a:prstGeom>
          <a:ln w="76200" cap="flat" cmpd="thinThick">
            <a:solidFill>
              <a:schemeClr val="bg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4" presetClass="entr" presetSubtype="0" fill="hold" nodeType="withEffect">
                                  <p:stCondLst>
                                    <p:cond delay="0"/>
                                  </p:stCondLst>
                                  <p:childTnLst>
                                    <p:set>
                                      <p:cBhvr>
                                        <p:cTn id="9" dur="1" fill="hold">
                                          <p:stCondLst>
                                            <p:cond delay="0"/>
                                          </p:stCondLst>
                                        </p:cTn>
                                        <p:tgtEl>
                                          <p:spTgt spid="6171"/>
                                        </p:tgtEl>
                                        <p:attrNameLst>
                                          <p:attrName>style.visibility</p:attrName>
                                        </p:attrNameLst>
                                      </p:cBhvr>
                                      <p:to>
                                        <p:strVal val="visible"/>
                                      </p:to>
                                    </p:set>
                                    <p:anim from="(-#ppt_w/2)" to="(#ppt_x)" calcmode="lin" valueType="num">
                                      <p:cBhvr>
                                        <p:cTn id="10" dur="600" fill="hold">
                                          <p:stCondLst>
                                            <p:cond delay="0"/>
                                          </p:stCondLst>
                                        </p:cTn>
                                        <p:tgtEl>
                                          <p:spTgt spid="6171"/>
                                        </p:tgtEl>
                                        <p:attrNameLst>
                                          <p:attrName>ppt_x</p:attrName>
                                        </p:attrNameLst>
                                      </p:cBhvr>
                                    </p:anim>
                                    <p:anim from="0" to="-1.0" calcmode="lin" valueType="num">
                                      <p:cBhvr>
                                        <p:cTn id="11" dur="200" decel="50000" autoRev="1" fill="hold">
                                          <p:stCondLst>
                                            <p:cond delay="600"/>
                                          </p:stCondLst>
                                        </p:cTn>
                                        <p:tgtEl>
                                          <p:spTgt spid="6171"/>
                                        </p:tgtEl>
                                        <p:attrNameLst>
                                          <p:attrName>xshear</p:attrName>
                                        </p:attrNameLst>
                                      </p:cBhvr>
                                    </p:anim>
                                    <p:animScale>
                                      <p:cBhvr>
                                        <p:cTn id="12" dur="200" decel="100000" autoRev="1" fill="hold">
                                          <p:stCondLst>
                                            <p:cond delay="600"/>
                                          </p:stCondLst>
                                        </p:cTn>
                                        <p:tgtEl>
                                          <p:spTgt spid="6171"/>
                                        </p:tgtEl>
                                      </p:cBhvr>
                                      <p:from x="100000" y="100000"/>
                                      <p:to x="80000" y="100000"/>
                                    </p:animScale>
                                    <p:anim by="(#ppt_h/3+#ppt_w*0.1)" calcmode="lin" valueType="num">
                                      <p:cBhvr additive="sum">
                                        <p:cTn id="13" dur="200" decel="100000" autoRev="1" fill="hold">
                                          <p:stCondLst>
                                            <p:cond delay="600"/>
                                          </p:stCondLst>
                                        </p:cTn>
                                        <p:tgtEl>
                                          <p:spTgt spid="6171"/>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nodeType="clickEffect">
                                  <p:stCondLst>
                                    <p:cond delay="0"/>
                                  </p:stCondLst>
                                  <p:childTnLst>
                                    <p:animEffect transition="out" filter="box(i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ox(i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xit" presetSubtype="16" fill="hold" nodeType="clickEffect">
                                  <p:stCondLst>
                                    <p:cond delay="0"/>
                                  </p:stCondLst>
                                  <p:childTnLst>
                                    <p:animEffect transition="out" filter="box(in)">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linds(horizontal)">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linds(horizontal)">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linds(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blinds(horizontal)">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blinds(horizontal)">
                                      <p:cBhvr>
                                        <p:cTn id="1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7" grpId="0"/>
      <p:bldP spid="18" grpId="0"/>
      <p:bldP spid="20" grpId="0"/>
      <p:bldP spid="21" grpId="0"/>
      <p:bldP spid="22" grpId="0"/>
      <p:bldP spid="23" grpId="0"/>
      <p:bldP spid="27" grpId="0"/>
      <p:bldP spid="28"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1371600" y="304800"/>
            <a:ext cx="8229600" cy="1143000"/>
          </a:xfrm>
        </p:spPr>
        <p:txBody>
          <a:bodyPr vert="horz" wrap="square" lIns="91440" tIns="45720" rIns="91440" bIns="45720" anchor="ctr" anchorCtr="0"/>
          <a:p>
            <a:pPr algn="l" eaLnBrk="1" hangingPunct="1"/>
            <a:r>
              <a:rPr>
                <a:solidFill>
                  <a:srgbClr val="008000"/>
                </a:solidFill>
                <a:latin typeface="Times New Roman" panose="02020603050405020304" pitchFamily="18" charset="0"/>
                <a:cs typeface="Times New Roman" panose="02020603050405020304" pitchFamily="18" charset="0"/>
              </a:rPr>
              <a:t> </a:t>
            </a:r>
            <a:r>
              <a:rPr b="1" u="sng">
                <a:solidFill>
                  <a:srgbClr val="008000"/>
                </a:solidFill>
                <a:latin typeface="Times New Roman" panose="02020603050405020304" pitchFamily="18" charset="0"/>
                <a:cs typeface="Times New Roman" panose="02020603050405020304" pitchFamily="18" charset="0"/>
              </a:rPr>
              <a:t>What and where?</a:t>
            </a:r>
            <a:endParaRPr b="1" u="sng">
              <a:solidFill>
                <a:srgbClr val="008000"/>
              </a:solidFill>
              <a:latin typeface="Times New Roman" panose="02020603050405020304" pitchFamily="18" charset="0"/>
              <a:ea typeface="Times New Roman" panose="02020603050405020304" pitchFamily="18" charset="0"/>
            </a:endParaRPr>
          </a:p>
        </p:txBody>
      </p:sp>
      <p:sp>
        <p:nvSpPr>
          <p:cNvPr id="7173" name="Text Box 27"/>
          <p:cNvSpPr txBox="1"/>
          <p:nvPr/>
        </p:nvSpPr>
        <p:spPr>
          <a:xfrm>
            <a:off x="228600" y="1193800"/>
            <a:ext cx="6705600" cy="1552575"/>
          </a:xfrm>
          <a:prstGeom prst="rect">
            <a:avLst/>
          </a:prstGeom>
          <a:noFill/>
          <a:ln w="9525">
            <a:noFill/>
          </a:ln>
        </p:spPr>
        <p:txBody>
          <a:bodyPr>
            <a:spAutoFit/>
          </a:bodyPr>
          <a:p>
            <a:pPr>
              <a:spcBef>
                <a:spcPct val="50000"/>
              </a:spcBef>
            </a:pPr>
            <a:r>
              <a:rPr sz="2400">
                <a:latin typeface="Arial" panose="020B0604020202020204" pitchFamily="34" charset="0"/>
              </a:rPr>
              <a:t>     </a:t>
            </a:r>
            <a:endParaRPr sz="2400">
              <a:latin typeface="Arial" panose="020B0604020202020204" pitchFamily="34" charset="0"/>
            </a:endParaRPr>
          </a:p>
          <a:p>
            <a:pPr>
              <a:spcBef>
                <a:spcPct val="50000"/>
              </a:spcBef>
            </a:pPr>
            <a:endParaRPr sz="2400">
              <a:latin typeface="Arial" panose="020B0604020202020204" pitchFamily="34" charset="0"/>
            </a:endParaRPr>
          </a:p>
          <a:p>
            <a:pPr>
              <a:spcBef>
                <a:spcPct val="50000"/>
              </a:spcBef>
            </a:pPr>
            <a:endParaRPr sz="2400">
              <a:latin typeface="Arial" panose="020B0604020202020204" pitchFamily="34" charset="0"/>
            </a:endParaRPr>
          </a:p>
        </p:txBody>
      </p:sp>
      <p:sp>
        <p:nvSpPr>
          <p:cNvPr id="14" name="Rectangle 4"/>
          <p:cNvSpPr txBox="1">
            <a:spLocks noChangeArrowheads="1"/>
          </p:cNvSpPr>
          <p:nvPr/>
        </p:nvSpPr>
        <p:spPr bwMode="auto">
          <a:xfrm>
            <a:off x="609600" y="1752600"/>
            <a:ext cx="4038600" cy="609600"/>
          </a:xfrm>
          <a:prstGeom prst="rect">
            <a:avLst/>
          </a:prstGeom>
          <a:noFill/>
          <a:ln w="9525">
            <a:noFill/>
            <a:miter lim="800000"/>
          </a:ln>
          <a:effectLst/>
        </p:spPr>
        <p:txBody>
          <a:bodyPr/>
          <a:lstStyle/>
          <a:p>
            <a:pPr marL="609600" marR="0" indent="-609600" algn="ctr" defTabSz="914400">
              <a:spcBef>
                <a:spcPct val="20000"/>
              </a:spcBef>
              <a:buClrTx/>
              <a:buSzTx/>
              <a:buFontTx/>
              <a:buNone/>
              <a:defRPr/>
            </a:pPr>
            <a:endParaRPr kumimoji="0" lang="en-US" sz="2800" kern="0" cap="none" spc="0" normalizeH="0" baseline="0" noProof="0" dirty="0">
              <a:latin typeface="+mn-lt"/>
              <a:ea typeface="+mn-ea"/>
              <a:cs typeface="+mn-cs"/>
            </a:endParaRPr>
          </a:p>
          <a:p>
            <a:pPr marL="609600" marR="0" indent="-609600" algn="ctr" defTabSz="914400">
              <a:spcBef>
                <a:spcPct val="20000"/>
              </a:spcBef>
              <a:buClrTx/>
              <a:buSzTx/>
              <a:buFontTx/>
              <a:buNone/>
              <a:defRPr/>
            </a:pPr>
            <a:endParaRPr kumimoji="0" lang="en-US" sz="2800" kern="0" cap="none" spc="0" normalizeH="0" baseline="0" noProof="0" dirty="0">
              <a:latin typeface="+mn-lt"/>
              <a:ea typeface="+mn-ea"/>
              <a:cs typeface="+mn-cs"/>
            </a:endParaRPr>
          </a:p>
        </p:txBody>
      </p:sp>
      <p:sp>
        <p:nvSpPr>
          <p:cNvPr id="42" name="5-Point Star 41"/>
          <p:cNvSpPr/>
          <p:nvPr/>
        </p:nvSpPr>
        <p:spPr>
          <a:xfrm>
            <a:off x="381000" y="1219200"/>
            <a:ext cx="2133600" cy="1828800"/>
          </a:xfrm>
          <a:prstGeom prst="star5">
            <a:avLst>
              <a:gd name="adj" fmla="val 30220"/>
              <a:gd name="hf" fmla="val 105146"/>
              <a:gd name="vf" fmla="val 110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groom</a:t>
            </a:r>
            <a:endParaRPr sz="2800" b="1">
              <a:solidFill>
                <a:srgbClr val="000099"/>
              </a:solidFill>
              <a:latin typeface="Arial" panose="020B0604020202020204" pitchFamily="34" charset="0"/>
            </a:endParaRPr>
          </a:p>
        </p:txBody>
      </p:sp>
      <p:sp>
        <p:nvSpPr>
          <p:cNvPr id="43" name="Isosceles Triangle 42"/>
          <p:cNvSpPr/>
          <p:nvPr/>
        </p:nvSpPr>
        <p:spPr>
          <a:xfrm>
            <a:off x="3581400" y="1600200"/>
            <a:ext cx="3124200" cy="990600"/>
          </a:xfrm>
          <a:prstGeom prst="triangle">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priority</a:t>
            </a:r>
            <a:endParaRPr sz="2800" b="1">
              <a:solidFill>
                <a:srgbClr val="000099"/>
              </a:solidFill>
              <a:latin typeface="Arial" panose="020B0604020202020204" pitchFamily="34" charset="0"/>
            </a:endParaRPr>
          </a:p>
        </p:txBody>
      </p:sp>
      <p:sp>
        <p:nvSpPr>
          <p:cNvPr id="45" name="Oval 44"/>
          <p:cNvSpPr/>
          <p:nvPr/>
        </p:nvSpPr>
        <p:spPr>
          <a:xfrm>
            <a:off x="838200" y="3200400"/>
            <a:ext cx="16002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hug</a:t>
            </a:r>
            <a:endParaRPr sz="2800" b="1">
              <a:solidFill>
                <a:srgbClr val="000099"/>
              </a:solidFill>
              <a:latin typeface="Arial" panose="020B0604020202020204" pitchFamily="34" charset="0"/>
            </a:endParaRPr>
          </a:p>
        </p:txBody>
      </p:sp>
      <p:sp>
        <p:nvSpPr>
          <p:cNvPr id="46" name="Rounded Rectangle 45"/>
          <p:cNvSpPr/>
          <p:nvPr/>
        </p:nvSpPr>
        <p:spPr>
          <a:xfrm>
            <a:off x="2819400" y="2971800"/>
            <a:ext cx="29718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lose heart</a:t>
            </a:r>
            <a:endParaRPr sz="2800" b="1">
              <a:solidFill>
                <a:srgbClr val="000099"/>
              </a:solidFill>
              <a:latin typeface="Arial" panose="020B0604020202020204" pitchFamily="34" charset="0"/>
            </a:endParaRPr>
          </a:p>
        </p:txBody>
      </p:sp>
      <p:sp>
        <p:nvSpPr>
          <p:cNvPr id="51" name="Freeform 50"/>
          <p:cNvSpPr/>
          <p:nvPr/>
        </p:nvSpPr>
        <p:spPr>
          <a:xfrm>
            <a:off x="6178550" y="2671763"/>
            <a:ext cx="2744788" cy="2205038"/>
          </a:xfrm>
          <a:custGeom>
            <a:avLst/>
            <a:gdLst>
              <a:gd name="connsiteX0" fmla="*/ 1330883 w 2745386"/>
              <a:gd name="connsiteY0" fmla="*/ 764688 h 2618492"/>
              <a:gd name="connsiteX1" fmla="*/ 1344737 w 2745386"/>
              <a:gd name="connsiteY1" fmla="*/ 723125 h 2618492"/>
              <a:gd name="connsiteX2" fmla="*/ 1247755 w 2745386"/>
              <a:gd name="connsiteY2" fmla="*/ 612288 h 2618492"/>
              <a:gd name="connsiteX3" fmla="*/ 1123064 w 2745386"/>
              <a:gd name="connsiteY3" fmla="*/ 543016 h 2618492"/>
              <a:gd name="connsiteX4" fmla="*/ 984519 w 2745386"/>
              <a:gd name="connsiteY4" fmla="*/ 515306 h 2618492"/>
              <a:gd name="connsiteX5" fmla="*/ 942955 w 2745386"/>
              <a:gd name="connsiteY5" fmla="*/ 487597 h 2618492"/>
              <a:gd name="connsiteX6" fmla="*/ 887537 w 2745386"/>
              <a:gd name="connsiteY6" fmla="*/ 473743 h 2618492"/>
              <a:gd name="connsiteX7" fmla="*/ 707428 w 2745386"/>
              <a:gd name="connsiteY7" fmla="*/ 446034 h 2618492"/>
              <a:gd name="connsiteX8" fmla="*/ 555028 w 2745386"/>
              <a:gd name="connsiteY8" fmla="*/ 432179 h 2618492"/>
              <a:gd name="connsiteX9" fmla="*/ 167101 w 2745386"/>
              <a:gd name="connsiteY9" fmla="*/ 446034 h 2618492"/>
              <a:gd name="connsiteX10" fmla="*/ 153246 w 2745386"/>
              <a:gd name="connsiteY10" fmla="*/ 487597 h 2618492"/>
              <a:gd name="connsiteX11" fmla="*/ 111683 w 2745386"/>
              <a:gd name="connsiteY11" fmla="*/ 543016 h 2618492"/>
              <a:gd name="connsiteX12" fmla="*/ 28555 w 2745386"/>
              <a:gd name="connsiteY12" fmla="*/ 764688 h 2618492"/>
              <a:gd name="connsiteX13" fmla="*/ 42410 w 2745386"/>
              <a:gd name="connsiteY13" fmla="*/ 1263452 h 2618492"/>
              <a:gd name="connsiteX14" fmla="*/ 70119 w 2745386"/>
              <a:gd name="connsiteY14" fmla="*/ 1305016 h 2618492"/>
              <a:gd name="connsiteX15" fmla="*/ 125537 w 2745386"/>
              <a:gd name="connsiteY15" fmla="*/ 1471270 h 2618492"/>
              <a:gd name="connsiteX16" fmla="*/ 167101 w 2745386"/>
              <a:gd name="connsiteY16" fmla="*/ 1512834 h 2618492"/>
              <a:gd name="connsiteX17" fmla="*/ 236374 w 2745386"/>
              <a:gd name="connsiteY17" fmla="*/ 1623670 h 2618492"/>
              <a:gd name="connsiteX18" fmla="*/ 277937 w 2745386"/>
              <a:gd name="connsiteY18" fmla="*/ 1679088 h 2618492"/>
              <a:gd name="connsiteX19" fmla="*/ 319501 w 2745386"/>
              <a:gd name="connsiteY19" fmla="*/ 1706797 h 2618492"/>
              <a:gd name="connsiteX20" fmla="*/ 388774 w 2745386"/>
              <a:gd name="connsiteY20" fmla="*/ 1776070 h 2618492"/>
              <a:gd name="connsiteX21" fmla="*/ 444192 w 2745386"/>
              <a:gd name="connsiteY21" fmla="*/ 1845343 h 2618492"/>
              <a:gd name="connsiteX22" fmla="*/ 471901 w 2745386"/>
              <a:gd name="connsiteY22" fmla="*/ 1900761 h 2618492"/>
              <a:gd name="connsiteX23" fmla="*/ 513464 w 2745386"/>
              <a:gd name="connsiteY23" fmla="*/ 1914616 h 2618492"/>
              <a:gd name="connsiteX24" fmla="*/ 665864 w 2745386"/>
              <a:gd name="connsiteY24" fmla="*/ 2039306 h 2618492"/>
              <a:gd name="connsiteX25" fmla="*/ 721283 w 2745386"/>
              <a:gd name="connsiteY25" fmla="*/ 2053161 h 2618492"/>
              <a:gd name="connsiteX26" fmla="*/ 762846 w 2745386"/>
              <a:gd name="connsiteY26" fmla="*/ 2094725 h 2618492"/>
              <a:gd name="connsiteX27" fmla="*/ 887537 w 2745386"/>
              <a:gd name="connsiteY27" fmla="*/ 2136288 h 2618492"/>
              <a:gd name="connsiteX28" fmla="*/ 984519 w 2745386"/>
              <a:gd name="connsiteY28" fmla="*/ 2205561 h 2618492"/>
              <a:gd name="connsiteX29" fmla="*/ 1026083 w 2745386"/>
              <a:gd name="connsiteY29" fmla="*/ 2219416 h 2618492"/>
              <a:gd name="connsiteX30" fmla="*/ 1136919 w 2745386"/>
              <a:gd name="connsiteY30" fmla="*/ 2302543 h 2618492"/>
              <a:gd name="connsiteX31" fmla="*/ 1192337 w 2745386"/>
              <a:gd name="connsiteY31" fmla="*/ 2330252 h 2618492"/>
              <a:gd name="connsiteX32" fmla="*/ 1261610 w 2745386"/>
              <a:gd name="connsiteY32" fmla="*/ 2344106 h 2618492"/>
              <a:gd name="connsiteX33" fmla="*/ 1289319 w 2745386"/>
              <a:gd name="connsiteY33" fmla="*/ 2385670 h 2618492"/>
              <a:gd name="connsiteX34" fmla="*/ 1372446 w 2745386"/>
              <a:gd name="connsiteY34" fmla="*/ 2413379 h 2618492"/>
              <a:gd name="connsiteX35" fmla="*/ 1400155 w 2745386"/>
              <a:gd name="connsiteY35" fmla="*/ 2454943 h 2618492"/>
              <a:gd name="connsiteX36" fmla="*/ 1483283 w 2745386"/>
              <a:gd name="connsiteY36" fmla="*/ 2524216 h 2618492"/>
              <a:gd name="connsiteX37" fmla="*/ 1580264 w 2745386"/>
              <a:gd name="connsiteY37" fmla="*/ 2551925 h 2618492"/>
              <a:gd name="connsiteX38" fmla="*/ 1774228 w 2745386"/>
              <a:gd name="connsiteY38" fmla="*/ 2565779 h 2618492"/>
              <a:gd name="connsiteX39" fmla="*/ 1857355 w 2745386"/>
              <a:gd name="connsiteY39" fmla="*/ 2427234 h 2618492"/>
              <a:gd name="connsiteX40" fmla="*/ 1871210 w 2745386"/>
              <a:gd name="connsiteY40" fmla="*/ 2385670 h 2618492"/>
              <a:gd name="connsiteX41" fmla="*/ 1898919 w 2745386"/>
              <a:gd name="connsiteY41" fmla="*/ 2344106 h 2618492"/>
              <a:gd name="connsiteX42" fmla="*/ 1912774 w 2745386"/>
              <a:gd name="connsiteY42" fmla="*/ 2302543 h 2618492"/>
              <a:gd name="connsiteX43" fmla="*/ 1954337 w 2745386"/>
              <a:gd name="connsiteY43" fmla="*/ 2233270 h 2618492"/>
              <a:gd name="connsiteX44" fmla="*/ 2023610 w 2745386"/>
              <a:gd name="connsiteY44" fmla="*/ 2122434 h 2618492"/>
              <a:gd name="connsiteX45" fmla="*/ 2065174 w 2745386"/>
              <a:gd name="connsiteY45" fmla="*/ 2094725 h 2618492"/>
              <a:gd name="connsiteX46" fmla="*/ 2120592 w 2745386"/>
              <a:gd name="connsiteY46" fmla="*/ 2011597 h 2618492"/>
              <a:gd name="connsiteX47" fmla="*/ 2217574 w 2745386"/>
              <a:gd name="connsiteY47" fmla="*/ 1886906 h 2618492"/>
              <a:gd name="connsiteX48" fmla="*/ 2272992 w 2745386"/>
              <a:gd name="connsiteY48" fmla="*/ 1803779 h 2618492"/>
              <a:gd name="connsiteX49" fmla="*/ 2286846 w 2745386"/>
              <a:gd name="connsiteY49" fmla="*/ 1762216 h 2618492"/>
              <a:gd name="connsiteX50" fmla="*/ 2328410 w 2745386"/>
              <a:gd name="connsiteY50" fmla="*/ 1692943 h 2618492"/>
              <a:gd name="connsiteX51" fmla="*/ 2356119 w 2745386"/>
              <a:gd name="connsiteY51" fmla="*/ 1637525 h 2618492"/>
              <a:gd name="connsiteX52" fmla="*/ 2397683 w 2745386"/>
              <a:gd name="connsiteY52" fmla="*/ 1609816 h 2618492"/>
              <a:gd name="connsiteX53" fmla="*/ 2453101 w 2745386"/>
              <a:gd name="connsiteY53" fmla="*/ 1512834 h 2618492"/>
              <a:gd name="connsiteX54" fmla="*/ 2480810 w 2745386"/>
              <a:gd name="connsiteY54" fmla="*/ 1443561 h 2618492"/>
              <a:gd name="connsiteX55" fmla="*/ 2563937 w 2745386"/>
              <a:gd name="connsiteY55" fmla="*/ 1332725 h 2618492"/>
              <a:gd name="connsiteX56" fmla="*/ 2633210 w 2745386"/>
              <a:gd name="connsiteY56" fmla="*/ 1235743 h 2618492"/>
              <a:gd name="connsiteX57" fmla="*/ 2660919 w 2745386"/>
              <a:gd name="connsiteY57" fmla="*/ 1111052 h 2618492"/>
              <a:gd name="connsiteX58" fmla="*/ 2688628 w 2745386"/>
              <a:gd name="connsiteY58" fmla="*/ 1069488 h 2618492"/>
              <a:gd name="connsiteX59" fmla="*/ 2716337 w 2745386"/>
              <a:gd name="connsiteY59" fmla="*/ 1000216 h 2618492"/>
              <a:gd name="connsiteX60" fmla="*/ 2716337 w 2745386"/>
              <a:gd name="connsiteY60" fmla="*/ 584579 h 2618492"/>
              <a:gd name="connsiteX61" fmla="*/ 2688628 w 2745386"/>
              <a:gd name="connsiteY61" fmla="*/ 473743 h 2618492"/>
              <a:gd name="connsiteX62" fmla="*/ 2647064 w 2745386"/>
              <a:gd name="connsiteY62" fmla="*/ 432179 h 2618492"/>
              <a:gd name="connsiteX63" fmla="*/ 2577792 w 2745386"/>
              <a:gd name="connsiteY63" fmla="*/ 321343 h 2618492"/>
              <a:gd name="connsiteX64" fmla="*/ 2536228 w 2745386"/>
              <a:gd name="connsiteY64" fmla="*/ 293634 h 2618492"/>
              <a:gd name="connsiteX65" fmla="*/ 2466955 w 2745386"/>
              <a:gd name="connsiteY65" fmla="*/ 210506 h 2618492"/>
              <a:gd name="connsiteX66" fmla="*/ 2383828 w 2745386"/>
              <a:gd name="connsiteY66" fmla="*/ 168943 h 2618492"/>
              <a:gd name="connsiteX67" fmla="*/ 2356119 w 2745386"/>
              <a:gd name="connsiteY67" fmla="*/ 127379 h 2618492"/>
              <a:gd name="connsiteX68" fmla="*/ 2259137 w 2745386"/>
              <a:gd name="connsiteY68" fmla="*/ 85816 h 2618492"/>
              <a:gd name="connsiteX69" fmla="*/ 2092883 w 2745386"/>
              <a:gd name="connsiteY69" fmla="*/ 16543 h 2618492"/>
              <a:gd name="connsiteX70" fmla="*/ 2037464 w 2745386"/>
              <a:gd name="connsiteY70" fmla="*/ 2688 h 2618492"/>
              <a:gd name="connsiteX71" fmla="*/ 1760374 w 2745386"/>
              <a:gd name="connsiteY71" fmla="*/ 16543 h 2618492"/>
              <a:gd name="connsiteX72" fmla="*/ 1732664 w 2745386"/>
              <a:gd name="connsiteY72" fmla="*/ 58106 h 2618492"/>
              <a:gd name="connsiteX73" fmla="*/ 1621828 w 2745386"/>
              <a:gd name="connsiteY73" fmla="*/ 99670 h 2618492"/>
              <a:gd name="connsiteX74" fmla="*/ 1594119 w 2745386"/>
              <a:gd name="connsiteY74" fmla="*/ 141234 h 2618492"/>
              <a:gd name="connsiteX75" fmla="*/ 1538701 w 2745386"/>
              <a:gd name="connsiteY75" fmla="*/ 182797 h 2618492"/>
              <a:gd name="connsiteX76" fmla="*/ 1524846 w 2745386"/>
              <a:gd name="connsiteY76" fmla="*/ 224361 h 2618492"/>
              <a:gd name="connsiteX77" fmla="*/ 1441719 w 2745386"/>
              <a:gd name="connsiteY77" fmla="*/ 307488 h 2618492"/>
              <a:gd name="connsiteX78" fmla="*/ 1414010 w 2745386"/>
              <a:gd name="connsiteY78" fmla="*/ 418325 h 2618492"/>
              <a:gd name="connsiteX79" fmla="*/ 1400155 w 2745386"/>
              <a:gd name="connsiteY79" fmla="*/ 473743 h 2618492"/>
              <a:gd name="connsiteX80" fmla="*/ 1372446 w 2745386"/>
              <a:gd name="connsiteY80" fmla="*/ 515306 h 2618492"/>
              <a:gd name="connsiteX81" fmla="*/ 1358592 w 2745386"/>
              <a:gd name="connsiteY81" fmla="*/ 695416 h 26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45386" h="2618492">
                <a:moveTo>
                  <a:pt x="1330883" y="764688"/>
                </a:moveTo>
                <a:cubicBezTo>
                  <a:pt x="1335501" y="750834"/>
                  <a:pt x="1349355" y="736979"/>
                  <a:pt x="1344737" y="723125"/>
                </a:cubicBezTo>
                <a:cubicBezTo>
                  <a:pt x="1321645" y="653850"/>
                  <a:pt x="1296247" y="644616"/>
                  <a:pt x="1247755" y="612288"/>
                </a:cubicBezTo>
                <a:cubicBezTo>
                  <a:pt x="1187754" y="532285"/>
                  <a:pt x="1230895" y="563234"/>
                  <a:pt x="1123064" y="543016"/>
                </a:cubicBezTo>
                <a:cubicBezTo>
                  <a:pt x="1076774" y="534337"/>
                  <a:pt x="984519" y="515306"/>
                  <a:pt x="984519" y="515306"/>
                </a:cubicBezTo>
                <a:cubicBezTo>
                  <a:pt x="970664" y="506070"/>
                  <a:pt x="958260" y="494156"/>
                  <a:pt x="942955" y="487597"/>
                </a:cubicBezTo>
                <a:cubicBezTo>
                  <a:pt x="925453" y="480096"/>
                  <a:pt x="906288" y="477052"/>
                  <a:pt x="887537" y="473743"/>
                </a:cubicBezTo>
                <a:cubicBezTo>
                  <a:pt x="827719" y="463187"/>
                  <a:pt x="767702" y="453568"/>
                  <a:pt x="707428" y="446034"/>
                </a:cubicBezTo>
                <a:cubicBezTo>
                  <a:pt x="656812" y="439707"/>
                  <a:pt x="605828" y="436797"/>
                  <a:pt x="555028" y="432179"/>
                </a:cubicBezTo>
                <a:cubicBezTo>
                  <a:pt x="425719" y="436797"/>
                  <a:pt x="295279" y="428354"/>
                  <a:pt x="167101" y="446034"/>
                </a:cubicBezTo>
                <a:cubicBezTo>
                  <a:pt x="152634" y="448029"/>
                  <a:pt x="160491" y="474917"/>
                  <a:pt x="153246" y="487597"/>
                </a:cubicBezTo>
                <a:cubicBezTo>
                  <a:pt x="141790" y="507646"/>
                  <a:pt x="125537" y="524543"/>
                  <a:pt x="111683" y="543016"/>
                </a:cubicBezTo>
                <a:cubicBezTo>
                  <a:pt x="49733" y="728863"/>
                  <a:pt x="82388" y="657021"/>
                  <a:pt x="28555" y="764688"/>
                </a:cubicBezTo>
                <a:cubicBezTo>
                  <a:pt x="2082" y="976479"/>
                  <a:pt x="0" y="934775"/>
                  <a:pt x="42410" y="1263452"/>
                </a:cubicBezTo>
                <a:cubicBezTo>
                  <a:pt x="44541" y="1279966"/>
                  <a:pt x="60883" y="1291161"/>
                  <a:pt x="70119" y="1305016"/>
                </a:cubicBezTo>
                <a:cubicBezTo>
                  <a:pt x="83799" y="1359738"/>
                  <a:pt x="91122" y="1423089"/>
                  <a:pt x="125537" y="1471270"/>
                </a:cubicBezTo>
                <a:cubicBezTo>
                  <a:pt x="136925" y="1487214"/>
                  <a:pt x="153246" y="1498979"/>
                  <a:pt x="167101" y="1512834"/>
                </a:cubicBezTo>
                <a:cubicBezTo>
                  <a:pt x="200076" y="1611758"/>
                  <a:pt x="170508" y="1579760"/>
                  <a:pt x="236374" y="1623670"/>
                </a:cubicBezTo>
                <a:cubicBezTo>
                  <a:pt x="250228" y="1642143"/>
                  <a:pt x="261609" y="1662760"/>
                  <a:pt x="277937" y="1679088"/>
                </a:cubicBezTo>
                <a:cubicBezTo>
                  <a:pt x="289711" y="1690862"/>
                  <a:pt x="306970" y="1695832"/>
                  <a:pt x="319501" y="1706797"/>
                </a:cubicBezTo>
                <a:cubicBezTo>
                  <a:pt x="344077" y="1728301"/>
                  <a:pt x="366929" y="1751797"/>
                  <a:pt x="388774" y="1776070"/>
                </a:cubicBezTo>
                <a:cubicBezTo>
                  <a:pt x="408556" y="1798050"/>
                  <a:pt x="427789" y="1820739"/>
                  <a:pt x="444192" y="1845343"/>
                </a:cubicBezTo>
                <a:cubicBezTo>
                  <a:pt x="455648" y="1862527"/>
                  <a:pt x="457297" y="1886157"/>
                  <a:pt x="471901" y="1900761"/>
                </a:cubicBezTo>
                <a:cubicBezTo>
                  <a:pt x="482227" y="1911088"/>
                  <a:pt x="499610" y="1909998"/>
                  <a:pt x="513464" y="1914616"/>
                </a:cubicBezTo>
                <a:cubicBezTo>
                  <a:pt x="582412" y="1983563"/>
                  <a:pt x="588817" y="2010413"/>
                  <a:pt x="665864" y="2039306"/>
                </a:cubicBezTo>
                <a:cubicBezTo>
                  <a:pt x="683693" y="2045992"/>
                  <a:pt x="702810" y="2048543"/>
                  <a:pt x="721283" y="2053161"/>
                </a:cubicBezTo>
                <a:cubicBezTo>
                  <a:pt x="735137" y="2067016"/>
                  <a:pt x="746902" y="2083337"/>
                  <a:pt x="762846" y="2094725"/>
                </a:cubicBezTo>
                <a:cubicBezTo>
                  <a:pt x="807459" y="2126592"/>
                  <a:pt x="834346" y="2125650"/>
                  <a:pt x="887537" y="2136288"/>
                </a:cubicBezTo>
                <a:cubicBezTo>
                  <a:pt x="900093" y="2145705"/>
                  <a:pt x="964257" y="2195430"/>
                  <a:pt x="984519" y="2205561"/>
                </a:cubicBezTo>
                <a:cubicBezTo>
                  <a:pt x="997581" y="2212092"/>
                  <a:pt x="1012228" y="2214798"/>
                  <a:pt x="1026083" y="2219416"/>
                </a:cubicBezTo>
                <a:cubicBezTo>
                  <a:pt x="1059400" y="2246070"/>
                  <a:pt x="1098318" y="2280486"/>
                  <a:pt x="1136919" y="2302543"/>
                </a:cubicBezTo>
                <a:cubicBezTo>
                  <a:pt x="1154851" y="2312790"/>
                  <a:pt x="1172744" y="2323721"/>
                  <a:pt x="1192337" y="2330252"/>
                </a:cubicBezTo>
                <a:cubicBezTo>
                  <a:pt x="1214677" y="2337699"/>
                  <a:pt x="1238519" y="2339488"/>
                  <a:pt x="1261610" y="2344106"/>
                </a:cubicBezTo>
                <a:cubicBezTo>
                  <a:pt x="1270846" y="2357961"/>
                  <a:pt x="1275199" y="2376845"/>
                  <a:pt x="1289319" y="2385670"/>
                </a:cubicBezTo>
                <a:cubicBezTo>
                  <a:pt x="1314087" y="2401150"/>
                  <a:pt x="1372446" y="2413379"/>
                  <a:pt x="1372446" y="2413379"/>
                </a:cubicBezTo>
                <a:cubicBezTo>
                  <a:pt x="1381682" y="2427234"/>
                  <a:pt x="1389495" y="2442151"/>
                  <a:pt x="1400155" y="2454943"/>
                </a:cubicBezTo>
                <a:cubicBezTo>
                  <a:pt x="1422039" y="2481204"/>
                  <a:pt x="1452148" y="2508648"/>
                  <a:pt x="1483283" y="2524216"/>
                </a:cubicBezTo>
                <a:cubicBezTo>
                  <a:pt x="1503155" y="2534152"/>
                  <a:pt x="1562514" y="2547487"/>
                  <a:pt x="1580264" y="2551925"/>
                </a:cubicBezTo>
                <a:cubicBezTo>
                  <a:pt x="1645982" y="2595736"/>
                  <a:pt x="1661272" y="2618492"/>
                  <a:pt x="1774228" y="2565779"/>
                </a:cubicBezTo>
                <a:cubicBezTo>
                  <a:pt x="1791816" y="2557571"/>
                  <a:pt x="1845319" y="2455318"/>
                  <a:pt x="1857355" y="2427234"/>
                </a:cubicBezTo>
                <a:cubicBezTo>
                  <a:pt x="1863108" y="2413811"/>
                  <a:pt x="1864679" y="2398732"/>
                  <a:pt x="1871210" y="2385670"/>
                </a:cubicBezTo>
                <a:cubicBezTo>
                  <a:pt x="1878657" y="2370777"/>
                  <a:pt x="1891472" y="2358999"/>
                  <a:pt x="1898919" y="2344106"/>
                </a:cubicBezTo>
                <a:cubicBezTo>
                  <a:pt x="1905450" y="2331044"/>
                  <a:pt x="1906243" y="2315605"/>
                  <a:pt x="1912774" y="2302543"/>
                </a:cubicBezTo>
                <a:cubicBezTo>
                  <a:pt x="1924817" y="2278458"/>
                  <a:pt x="1941260" y="2256810"/>
                  <a:pt x="1954337" y="2233270"/>
                </a:cubicBezTo>
                <a:cubicBezTo>
                  <a:pt x="1981773" y="2183885"/>
                  <a:pt x="1981505" y="2164539"/>
                  <a:pt x="2023610" y="2122434"/>
                </a:cubicBezTo>
                <a:cubicBezTo>
                  <a:pt x="2035384" y="2110660"/>
                  <a:pt x="2051319" y="2103961"/>
                  <a:pt x="2065174" y="2094725"/>
                </a:cubicBezTo>
                <a:cubicBezTo>
                  <a:pt x="2083647" y="2067016"/>
                  <a:pt x="2100146" y="2037884"/>
                  <a:pt x="2120592" y="2011597"/>
                </a:cubicBezTo>
                <a:lnTo>
                  <a:pt x="2217574" y="1886906"/>
                </a:lnTo>
                <a:cubicBezTo>
                  <a:pt x="2250515" y="1788080"/>
                  <a:pt x="2203806" y="1907559"/>
                  <a:pt x="2272992" y="1803779"/>
                </a:cubicBezTo>
                <a:cubicBezTo>
                  <a:pt x="2281093" y="1791628"/>
                  <a:pt x="2280315" y="1775278"/>
                  <a:pt x="2286846" y="1762216"/>
                </a:cubicBezTo>
                <a:cubicBezTo>
                  <a:pt x="2298889" y="1738130"/>
                  <a:pt x="2315332" y="1716483"/>
                  <a:pt x="2328410" y="1692943"/>
                </a:cubicBezTo>
                <a:cubicBezTo>
                  <a:pt x="2338440" y="1674889"/>
                  <a:pt x="2342897" y="1653391"/>
                  <a:pt x="2356119" y="1637525"/>
                </a:cubicBezTo>
                <a:cubicBezTo>
                  <a:pt x="2366779" y="1624733"/>
                  <a:pt x="2383828" y="1619052"/>
                  <a:pt x="2397683" y="1609816"/>
                </a:cubicBezTo>
                <a:cubicBezTo>
                  <a:pt x="2429658" y="1481911"/>
                  <a:pt x="2384316" y="1622889"/>
                  <a:pt x="2453101" y="1512834"/>
                </a:cubicBezTo>
                <a:cubicBezTo>
                  <a:pt x="2466282" y="1491745"/>
                  <a:pt x="2469688" y="1465805"/>
                  <a:pt x="2480810" y="1443561"/>
                </a:cubicBezTo>
                <a:cubicBezTo>
                  <a:pt x="2515239" y="1374702"/>
                  <a:pt x="2515858" y="1380804"/>
                  <a:pt x="2563937" y="1332725"/>
                </a:cubicBezTo>
                <a:cubicBezTo>
                  <a:pt x="2659614" y="1141367"/>
                  <a:pt x="2520875" y="1404246"/>
                  <a:pt x="2633210" y="1235743"/>
                </a:cubicBezTo>
                <a:cubicBezTo>
                  <a:pt x="2650109" y="1210395"/>
                  <a:pt x="2655892" y="1126131"/>
                  <a:pt x="2660919" y="1111052"/>
                </a:cubicBezTo>
                <a:cubicBezTo>
                  <a:pt x="2666185" y="1095255"/>
                  <a:pt x="2681181" y="1084381"/>
                  <a:pt x="2688628" y="1069488"/>
                </a:cubicBezTo>
                <a:cubicBezTo>
                  <a:pt x="2699750" y="1047244"/>
                  <a:pt x="2707101" y="1023307"/>
                  <a:pt x="2716337" y="1000216"/>
                </a:cubicBezTo>
                <a:cubicBezTo>
                  <a:pt x="2745386" y="825926"/>
                  <a:pt x="2743381" y="873042"/>
                  <a:pt x="2716337" y="584579"/>
                </a:cubicBezTo>
                <a:cubicBezTo>
                  <a:pt x="2712782" y="546663"/>
                  <a:pt x="2715556" y="500671"/>
                  <a:pt x="2688628" y="473743"/>
                </a:cubicBezTo>
                <a:cubicBezTo>
                  <a:pt x="2674773" y="459888"/>
                  <a:pt x="2658452" y="448123"/>
                  <a:pt x="2647064" y="432179"/>
                </a:cubicBezTo>
                <a:cubicBezTo>
                  <a:pt x="2592192" y="355359"/>
                  <a:pt x="2650570" y="394121"/>
                  <a:pt x="2577792" y="321343"/>
                </a:cubicBezTo>
                <a:cubicBezTo>
                  <a:pt x="2566018" y="309569"/>
                  <a:pt x="2549020" y="304294"/>
                  <a:pt x="2536228" y="293634"/>
                </a:cubicBezTo>
                <a:cubicBezTo>
                  <a:pt x="2400055" y="180157"/>
                  <a:pt x="2575928" y="319481"/>
                  <a:pt x="2466955" y="210506"/>
                </a:cubicBezTo>
                <a:cubicBezTo>
                  <a:pt x="2440097" y="183648"/>
                  <a:pt x="2417634" y="180211"/>
                  <a:pt x="2383828" y="168943"/>
                </a:cubicBezTo>
                <a:cubicBezTo>
                  <a:pt x="2374592" y="155088"/>
                  <a:pt x="2368911" y="138039"/>
                  <a:pt x="2356119" y="127379"/>
                </a:cubicBezTo>
                <a:cubicBezTo>
                  <a:pt x="2333291" y="108356"/>
                  <a:pt x="2288013" y="95441"/>
                  <a:pt x="2259137" y="85816"/>
                </a:cubicBezTo>
                <a:cubicBezTo>
                  <a:pt x="2173253" y="21402"/>
                  <a:pt x="2226121" y="49853"/>
                  <a:pt x="2092883" y="16543"/>
                </a:cubicBezTo>
                <a:lnTo>
                  <a:pt x="2037464" y="2688"/>
                </a:lnTo>
                <a:cubicBezTo>
                  <a:pt x="1945101" y="7306"/>
                  <a:pt x="1851361" y="0"/>
                  <a:pt x="1760374" y="16543"/>
                </a:cubicBezTo>
                <a:cubicBezTo>
                  <a:pt x="1743991" y="19522"/>
                  <a:pt x="1746214" y="48428"/>
                  <a:pt x="1732664" y="58106"/>
                </a:cubicBezTo>
                <a:cubicBezTo>
                  <a:pt x="1718162" y="68465"/>
                  <a:pt x="1646861" y="91326"/>
                  <a:pt x="1621828" y="99670"/>
                </a:cubicBezTo>
                <a:cubicBezTo>
                  <a:pt x="1612592" y="113525"/>
                  <a:pt x="1605893" y="129460"/>
                  <a:pt x="1594119" y="141234"/>
                </a:cubicBezTo>
                <a:cubicBezTo>
                  <a:pt x="1577791" y="157562"/>
                  <a:pt x="1553483" y="165058"/>
                  <a:pt x="1538701" y="182797"/>
                </a:cubicBezTo>
                <a:cubicBezTo>
                  <a:pt x="1529352" y="194016"/>
                  <a:pt x="1533812" y="212833"/>
                  <a:pt x="1524846" y="224361"/>
                </a:cubicBezTo>
                <a:cubicBezTo>
                  <a:pt x="1500788" y="255293"/>
                  <a:pt x="1441719" y="307488"/>
                  <a:pt x="1441719" y="307488"/>
                </a:cubicBezTo>
                <a:lnTo>
                  <a:pt x="1414010" y="418325"/>
                </a:lnTo>
                <a:cubicBezTo>
                  <a:pt x="1409392" y="436798"/>
                  <a:pt x="1410717" y="457900"/>
                  <a:pt x="1400155" y="473743"/>
                </a:cubicBezTo>
                <a:lnTo>
                  <a:pt x="1372446" y="515306"/>
                </a:lnTo>
                <a:cubicBezTo>
                  <a:pt x="1356552" y="658357"/>
                  <a:pt x="1358592" y="598178"/>
                  <a:pt x="1358592" y="695416"/>
                </a:cubicBezTo>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considerate</a:t>
            </a:r>
            <a:endParaRPr sz="2800" b="1">
              <a:solidFill>
                <a:srgbClr val="000099"/>
              </a:solidFill>
              <a:latin typeface="Arial" panose="020B0604020202020204" pitchFamily="34" charset="0"/>
            </a:endParaRPr>
          </a:p>
        </p:txBody>
      </p:sp>
      <p:sp>
        <p:nvSpPr>
          <p:cNvPr id="53" name="Cloud Callout 52"/>
          <p:cNvSpPr/>
          <p:nvPr/>
        </p:nvSpPr>
        <p:spPr>
          <a:xfrm>
            <a:off x="2438400" y="4343400"/>
            <a:ext cx="2819400" cy="14478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800" b="1">
                <a:solidFill>
                  <a:srgbClr val="000099"/>
                </a:solidFill>
                <a:latin typeface="Arial" panose="020B0604020202020204" pitchFamily="34" charset="0"/>
              </a:rPr>
              <a:t>tear</a:t>
            </a:r>
            <a:endParaRPr sz="2800" b="1">
              <a:solidFill>
                <a:srgbClr val="000099"/>
              </a:solidFill>
              <a:latin typeface="Arial" panose="020B0604020202020204" pitchFamily="34" charset="0"/>
            </a:endParaRPr>
          </a:p>
        </p:txBody>
      </p:sp>
      <p:pic>
        <p:nvPicPr>
          <p:cNvPr id="7183" name="Picture 7182" descr="ngay_cua_cha20130716163728"/>
          <p:cNvPicPr>
            <a:picLocks noChangeAspect="1"/>
          </p:cNvPicPr>
          <p:nvPr/>
        </p:nvPicPr>
        <p:blipFill>
          <a:blip r:embed="rId1"/>
          <a:srcRect l="2739" t="29405" r="2740" b="26761"/>
          <a:stretch>
            <a:fillRect/>
          </a:stretch>
        </p:blipFill>
        <p:spPr>
          <a:xfrm rot="478807">
            <a:off x="7391400" y="5715000"/>
            <a:ext cx="1219200" cy="342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2">
                                            <p:txEl>
                                              <p:charRg st="0" end="6"/>
                                            </p:txEl>
                                          </p:spTgt>
                                        </p:tgtEl>
                                      </p:cBhvr>
                                    </p:animEffect>
                                    <p:set>
                                      <p:cBhvr>
                                        <p:cTn id="7" dur="1" fill="hold">
                                          <p:stCondLst>
                                            <p:cond delay="499"/>
                                          </p:stCondLst>
                                        </p:cTn>
                                        <p:tgtEl>
                                          <p:spTgt spid="42">
                                            <p:txEl>
                                              <p:charRg st="0" end="6"/>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1000"/>
                                        <p:tgtEl>
                                          <p:spTgt spid="43">
                                            <p:txEl>
                                              <p:charRg st="0" end="9"/>
                                            </p:txEl>
                                          </p:spTgt>
                                        </p:tgtEl>
                                      </p:cBhvr>
                                    </p:animEffect>
                                    <p:set>
                                      <p:cBhvr>
                                        <p:cTn id="12" dur="1" fill="hold">
                                          <p:stCondLst>
                                            <p:cond delay="999"/>
                                          </p:stCondLst>
                                        </p:cTn>
                                        <p:tgtEl>
                                          <p:spTgt spid="43">
                                            <p:txEl>
                                              <p:charRg st="0" end="9"/>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1">
                                            <p:txEl>
                                              <p:charRg st="0" end="12"/>
                                            </p:txEl>
                                          </p:spTgt>
                                        </p:tgtEl>
                                        <p:attrNameLst>
                                          <p:attrName>ppt_x</p:attrName>
                                        </p:attrNameLst>
                                      </p:cBhvr>
                                      <p:tavLst>
                                        <p:tav tm="0">
                                          <p:val>
                                            <p:strVal val="ppt_x"/>
                                          </p:val>
                                        </p:tav>
                                        <p:tav tm="100000">
                                          <p:val>
                                            <p:strVal val="ppt_x"/>
                                          </p:val>
                                        </p:tav>
                                      </p:tavLst>
                                    </p:anim>
                                    <p:anim calcmode="lin" valueType="num">
                                      <p:cBhvr additive="base">
                                        <p:cTn id="17" dur="500"/>
                                        <p:tgtEl>
                                          <p:spTgt spid="51">
                                            <p:txEl>
                                              <p:charRg st="0" end="12"/>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1">
                                            <p:txEl>
                                              <p:charRg st="0" end="1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1000"/>
                                        <p:tgtEl>
                                          <p:spTgt spid="53">
                                            <p:txEl>
                                              <p:charRg st="0" end="5"/>
                                            </p:txEl>
                                          </p:spTgt>
                                        </p:tgtEl>
                                      </p:cBhvr>
                                    </p:animEffect>
                                    <p:set>
                                      <p:cBhvr>
                                        <p:cTn id="23" dur="1" fill="hold">
                                          <p:stCondLst>
                                            <p:cond delay="999"/>
                                          </p:stCondLst>
                                        </p:cTn>
                                        <p:tgtEl>
                                          <p:spTgt spid="53">
                                            <p:txEl>
                                              <p:charRg st="0" end="5"/>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5">
                                            <p:txEl>
                                              <p:charRg st="0" end="4"/>
                                            </p:txEl>
                                          </p:spTgt>
                                        </p:tgtEl>
                                      </p:cBhvr>
                                    </p:animEffect>
                                    <p:set>
                                      <p:cBhvr>
                                        <p:cTn id="28" dur="1" fill="hold">
                                          <p:stCondLst>
                                            <p:cond delay="499"/>
                                          </p:stCondLst>
                                        </p:cTn>
                                        <p:tgtEl>
                                          <p:spTgt spid="45">
                                            <p:txEl>
                                              <p:charRg st="0"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46">
                                            <p:txEl>
                                              <p:charRg st="0" end="11"/>
                                            </p:txEl>
                                          </p:spTgt>
                                        </p:tgtEl>
                                      </p:cBhvr>
                                    </p:animEffect>
                                    <p:set>
                                      <p:cBhvr>
                                        <p:cTn id="33" dur="1" fill="hold">
                                          <p:stCondLst>
                                            <p:cond delay="499"/>
                                          </p:stCondLst>
                                        </p:cTn>
                                        <p:tgtEl>
                                          <p:spTgt spid="46">
                                            <p:txEl>
                                              <p:charRg st="0" end="1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2">
                                            <p:txEl>
                                              <p:charRg st="0" end="6"/>
                                            </p:txEl>
                                          </p:spTgt>
                                        </p:tgtEl>
                                        <p:attrNameLst>
                                          <p:attrName>style.visibility</p:attrName>
                                        </p:attrNameLst>
                                      </p:cBhvr>
                                      <p:to>
                                        <p:strVal val="visible"/>
                                      </p:to>
                                    </p:set>
                                    <p:animEffect transition="in" filter="blinds(horizontal)">
                                      <p:cBhvr>
                                        <p:cTn id="38" dur="500"/>
                                        <p:tgtEl>
                                          <p:spTgt spid="42">
                                            <p:txEl>
                                              <p:charRg st="0"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43">
                                            <p:txEl>
                                              <p:charRg st="0" end="9"/>
                                            </p:txEl>
                                          </p:spTgt>
                                        </p:tgtEl>
                                        <p:attrNameLst>
                                          <p:attrName>style.visibility</p:attrName>
                                        </p:attrNameLst>
                                      </p:cBhvr>
                                      <p:to>
                                        <p:strVal val="visible"/>
                                      </p:to>
                                    </p:set>
                                    <p:animEffect transition="in" filter="checkerboard(across)">
                                      <p:cBhvr>
                                        <p:cTn id="43" dur="500"/>
                                        <p:tgtEl>
                                          <p:spTgt spid="43">
                                            <p:txEl>
                                              <p:charRg st="0"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1">
                                            <p:txEl>
                                              <p:charRg st="0" end="12"/>
                                            </p:txEl>
                                          </p:spTgt>
                                        </p:tgtEl>
                                        <p:attrNameLst>
                                          <p:attrName>style.visibility</p:attrName>
                                        </p:attrNameLst>
                                      </p:cBhvr>
                                      <p:to>
                                        <p:strVal val="visible"/>
                                      </p:to>
                                    </p:set>
                                    <p:animEffect transition="in" filter="blinds(horizontal)">
                                      <p:cBhvr>
                                        <p:cTn id="48" dur="500"/>
                                        <p:tgtEl>
                                          <p:spTgt spid="51">
                                            <p:txEl>
                                              <p:charRg st="0"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53">
                                            <p:txEl>
                                              <p:charRg st="0" end="5"/>
                                            </p:txEl>
                                          </p:spTgt>
                                        </p:tgtEl>
                                        <p:attrNameLst>
                                          <p:attrName>style.visibility</p:attrName>
                                        </p:attrNameLst>
                                      </p:cBhvr>
                                      <p:to>
                                        <p:strVal val="visible"/>
                                      </p:to>
                                    </p:set>
                                    <p:animEffect transition="in" filter="box(in)">
                                      <p:cBhvr>
                                        <p:cTn id="53" dur="500"/>
                                        <p:tgtEl>
                                          <p:spTgt spid="53">
                                            <p:txEl>
                                              <p:charRg st="0"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45">
                                            <p:txEl>
                                              <p:charRg st="0" end="4"/>
                                            </p:txEl>
                                          </p:spTgt>
                                        </p:tgtEl>
                                        <p:attrNameLst>
                                          <p:attrName>style.visibility</p:attrName>
                                        </p:attrNameLst>
                                      </p:cBhvr>
                                      <p:to>
                                        <p:strVal val="visible"/>
                                      </p:to>
                                    </p:set>
                                    <p:animEffect transition="in" filter="box(in)">
                                      <p:cBhvr>
                                        <p:cTn id="58" dur="500"/>
                                        <p:tgtEl>
                                          <p:spTgt spid="45">
                                            <p:txEl>
                                              <p:charRg st="0"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6">
                                            <p:txEl>
                                              <p:charRg st="0" end="11"/>
                                            </p:txEl>
                                          </p:spTgt>
                                        </p:tgtEl>
                                        <p:attrNameLst>
                                          <p:attrName>style.visibility</p:attrName>
                                        </p:attrNameLst>
                                      </p:cBhvr>
                                      <p:to>
                                        <p:strVal val="visible"/>
                                      </p:to>
                                    </p:set>
                                    <p:anim calcmode="lin" valueType="num">
                                      <p:cBhvr additive="base">
                                        <p:cTn id="63" dur="500" fill="hold"/>
                                        <p:tgtEl>
                                          <p:spTgt spid="46">
                                            <p:txEl>
                                              <p:charRg st="0"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6">
                                            <p:txEl>
                                              <p:charRg st="0"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6900" name="Picture 4" descr="2"/>
          <p:cNvPicPr>
            <a:picLocks noChangeAspect="1"/>
          </p:cNvPicPr>
          <p:nvPr/>
        </p:nvPicPr>
        <p:blipFill>
          <a:blip r:embed="rId1"/>
          <a:stretch>
            <a:fillRect/>
          </a:stretch>
        </p:blipFill>
        <p:spPr>
          <a:xfrm>
            <a:off x="5257800" y="1066800"/>
            <a:ext cx="3429000" cy="2625725"/>
          </a:xfrm>
          <a:prstGeom prst="rect">
            <a:avLst/>
          </a:prstGeom>
          <a:noFill/>
          <a:ln w="9525">
            <a:noFill/>
          </a:ln>
        </p:spPr>
      </p:pic>
      <p:pic>
        <p:nvPicPr>
          <p:cNvPr id="336901" name="Picture 5" descr="1"/>
          <p:cNvPicPr>
            <a:picLocks noChangeAspect="1"/>
          </p:cNvPicPr>
          <p:nvPr/>
        </p:nvPicPr>
        <p:blipFill>
          <a:blip r:embed="rId2"/>
          <a:stretch>
            <a:fillRect/>
          </a:stretch>
        </p:blipFill>
        <p:spPr>
          <a:xfrm>
            <a:off x="685800" y="1143000"/>
            <a:ext cx="3886200" cy="2640013"/>
          </a:xfrm>
          <a:prstGeom prst="rect">
            <a:avLst/>
          </a:prstGeom>
          <a:noFill/>
          <a:ln w="9525">
            <a:noFill/>
          </a:ln>
        </p:spPr>
      </p:pic>
      <p:pic>
        <p:nvPicPr>
          <p:cNvPr id="336902" name="Picture 6" descr="3"/>
          <p:cNvPicPr>
            <a:picLocks noChangeAspect="1"/>
          </p:cNvPicPr>
          <p:nvPr/>
        </p:nvPicPr>
        <p:blipFill>
          <a:blip r:embed="rId3"/>
          <a:stretch>
            <a:fillRect/>
          </a:stretch>
        </p:blipFill>
        <p:spPr>
          <a:xfrm>
            <a:off x="2057400" y="3962400"/>
            <a:ext cx="3962400" cy="2895600"/>
          </a:xfrm>
          <a:prstGeom prst="rect">
            <a:avLst/>
          </a:prstGeom>
          <a:noFill/>
          <a:ln w="9525">
            <a:noFill/>
          </a:ln>
        </p:spPr>
      </p:pic>
      <p:sp>
        <p:nvSpPr>
          <p:cNvPr id="336903" name="AutoShape 7"/>
          <p:cNvSpPr/>
          <p:nvPr/>
        </p:nvSpPr>
        <p:spPr>
          <a:xfrm>
            <a:off x="4876800" y="228600"/>
            <a:ext cx="2471738" cy="609600"/>
          </a:xfrm>
          <a:prstGeom prst="wedgeEllipseCallout">
            <a:avLst>
              <a:gd name="adj1" fmla="val 69523"/>
              <a:gd name="adj2" fmla="val 218750"/>
            </a:avLst>
          </a:prstGeom>
          <a:gradFill rotWithShape="1">
            <a:gsLst>
              <a:gs pos="0">
                <a:srgbClr val="FFFFFF"/>
              </a:gs>
              <a:gs pos="100000">
                <a:srgbClr val="767676"/>
              </a:gs>
            </a:gsLst>
            <a:lin ang="5400000" scaled="1"/>
            <a:tileRect/>
          </a:gradFill>
          <a:ln w="9525" cap="flat" cmpd="sng">
            <a:solidFill>
              <a:schemeClr val="tx1"/>
            </a:solidFill>
            <a:prstDash val="solid"/>
            <a:miter/>
            <a:headEnd type="none" w="med" len="med"/>
            <a:tailEnd type="none" w="med" len="med"/>
          </a:ln>
        </p:spPr>
        <p:txBody>
          <a:bodyPr/>
          <a:p>
            <a:pPr algn="ctr"/>
            <a:r>
              <a:rPr sz="2000" b="1" dirty="0">
                <a:solidFill>
                  <a:srgbClr val="FC0000"/>
                </a:solidFill>
                <a:latin typeface="Arial Black" panose="020B0A04020102020204" charset="0"/>
              </a:rPr>
              <a:t>Jane (USA)</a:t>
            </a:r>
            <a:endParaRPr sz="2000" b="1" dirty="0">
              <a:solidFill>
                <a:srgbClr val="FC0000"/>
              </a:solidFill>
              <a:latin typeface="Arial Black" panose="020B0A04020102020204" charset="0"/>
            </a:endParaRPr>
          </a:p>
        </p:txBody>
      </p:sp>
      <p:sp>
        <p:nvSpPr>
          <p:cNvPr id="336904" name="AutoShape 8"/>
          <p:cNvSpPr/>
          <p:nvPr/>
        </p:nvSpPr>
        <p:spPr>
          <a:xfrm>
            <a:off x="228600" y="228600"/>
            <a:ext cx="3505200" cy="609600"/>
          </a:xfrm>
          <a:prstGeom prst="wedgeEllipseCallout">
            <a:avLst>
              <a:gd name="adj1" fmla="val -27130"/>
              <a:gd name="adj2" fmla="val 160417"/>
            </a:avLst>
          </a:prstGeom>
          <a:gradFill rotWithShape="1">
            <a:gsLst>
              <a:gs pos="0">
                <a:srgbClr val="FFFFFF"/>
              </a:gs>
              <a:gs pos="100000">
                <a:srgbClr val="767676"/>
              </a:gs>
            </a:gsLst>
            <a:lin ang="5400000" scaled="1"/>
            <a:tileRect/>
          </a:gradFill>
          <a:ln w="9525" cap="flat" cmpd="sng">
            <a:solidFill>
              <a:schemeClr val="tx1"/>
            </a:solidFill>
            <a:prstDash val="solid"/>
            <a:miter/>
            <a:headEnd type="none" w="med" len="med"/>
            <a:tailEnd type="none" w="med" len="med"/>
          </a:ln>
        </p:spPr>
        <p:txBody>
          <a:bodyPr/>
          <a:p>
            <a:pPr algn="ctr"/>
            <a:r>
              <a:rPr sz="2000" b="1" dirty="0">
                <a:solidFill>
                  <a:srgbClr val="FC0000"/>
                </a:solidFill>
                <a:latin typeface="Arial Black" panose="020B0A04020102020204" charset="0"/>
              </a:rPr>
              <a:t>Rita( Australia)</a:t>
            </a:r>
            <a:endParaRPr sz="2000" b="1" dirty="0">
              <a:solidFill>
                <a:srgbClr val="FC0000"/>
              </a:solidFill>
              <a:latin typeface="Arial Black" panose="020B0A04020102020204" charset="0"/>
            </a:endParaRPr>
          </a:p>
        </p:txBody>
      </p:sp>
      <p:sp>
        <p:nvSpPr>
          <p:cNvPr id="336905" name="AutoShape 9"/>
          <p:cNvSpPr/>
          <p:nvPr/>
        </p:nvSpPr>
        <p:spPr>
          <a:xfrm>
            <a:off x="5943600" y="4724400"/>
            <a:ext cx="3105150" cy="609600"/>
          </a:xfrm>
          <a:prstGeom prst="wedgeEllipseCallout">
            <a:avLst>
              <a:gd name="adj1" fmla="val -60227"/>
              <a:gd name="adj2" fmla="val 197917"/>
            </a:avLst>
          </a:prstGeom>
          <a:gradFill rotWithShape="1">
            <a:gsLst>
              <a:gs pos="0">
                <a:srgbClr val="FFFFFF"/>
              </a:gs>
              <a:gs pos="100000">
                <a:srgbClr val="767676"/>
              </a:gs>
            </a:gsLst>
            <a:lin ang="5400000" scaled="1"/>
            <a:tileRect/>
          </a:gradFill>
          <a:ln w="9525" cap="flat" cmpd="sng">
            <a:solidFill>
              <a:schemeClr val="tx1"/>
            </a:solidFill>
            <a:prstDash val="solid"/>
            <a:miter/>
            <a:headEnd type="none" w="med" len="med"/>
            <a:tailEnd type="none" w="med" len="med"/>
          </a:ln>
        </p:spPr>
        <p:txBody>
          <a:bodyPr/>
          <a:p>
            <a:pPr algn="ctr"/>
            <a:r>
              <a:rPr sz="2000" b="1" dirty="0">
                <a:solidFill>
                  <a:srgbClr val="FC0000"/>
                </a:solidFill>
                <a:latin typeface="Arial Black" panose="020B0A04020102020204" charset="0"/>
              </a:rPr>
              <a:t>Bob(Australia)</a:t>
            </a:r>
            <a:endParaRPr sz="2000" b="1" dirty="0">
              <a:solidFill>
                <a:srgbClr val="FC0000"/>
              </a:solidFill>
              <a:latin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blinds(horizontal)">
                                      <p:cBhvr>
                                        <p:cTn id="7" dur="500"/>
                                        <p:tgtEl>
                                          <p:spTgt spid="3369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6904"/>
                                        </p:tgtEl>
                                        <p:attrNameLst>
                                          <p:attrName>style.visibility</p:attrName>
                                        </p:attrNameLst>
                                      </p:cBhvr>
                                      <p:to>
                                        <p:strVal val="visible"/>
                                      </p:to>
                                    </p:set>
                                    <p:animEffect transition="in" filter="blinds(horizontal)">
                                      <p:cBhvr>
                                        <p:cTn id="10" dur="500"/>
                                        <p:tgtEl>
                                          <p:spTgt spid="33690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6900"/>
                                        </p:tgtEl>
                                        <p:attrNameLst>
                                          <p:attrName>style.visibility</p:attrName>
                                        </p:attrNameLst>
                                      </p:cBhvr>
                                      <p:to>
                                        <p:strVal val="visible"/>
                                      </p:to>
                                    </p:set>
                                    <p:animEffect transition="in" filter="blinds(horizontal)">
                                      <p:cBhvr>
                                        <p:cTn id="15" dur="500"/>
                                        <p:tgtEl>
                                          <p:spTgt spid="33690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6903"/>
                                        </p:tgtEl>
                                        <p:attrNameLst>
                                          <p:attrName>style.visibility</p:attrName>
                                        </p:attrNameLst>
                                      </p:cBhvr>
                                      <p:to>
                                        <p:strVal val="visible"/>
                                      </p:to>
                                    </p:set>
                                    <p:animEffect transition="in" filter="blinds(horizontal)">
                                      <p:cBhvr>
                                        <p:cTn id="18" dur="500"/>
                                        <p:tgtEl>
                                          <p:spTgt spid="33690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6902"/>
                                        </p:tgtEl>
                                        <p:attrNameLst>
                                          <p:attrName>style.visibility</p:attrName>
                                        </p:attrNameLst>
                                      </p:cBhvr>
                                      <p:to>
                                        <p:strVal val="visible"/>
                                      </p:to>
                                    </p:set>
                                    <p:animEffect transition="in" filter="blinds(horizontal)">
                                      <p:cBhvr>
                                        <p:cTn id="23" dur="500"/>
                                        <p:tgtEl>
                                          <p:spTgt spid="33690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6905"/>
                                        </p:tgtEl>
                                        <p:attrNameLst>
                                          <p:attrName>style.visibility</p:attrName>
                                        </p:attrNameLst>
                                      </p:cBhvr>
                                      <p:to>
                                        <p:strVal val="visible"/>
                                      </p:to>
                                    </p:set>
                                    <p:animEffect transition="in" filter="blinds(horizontal)">
                                      <p:cBhvr>
                                        <p:cTn id="26" dur="500"/>
                                        <p:tgtEl>
                                          <p:spTgt spid="336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3" grpId="0" bldLvl="0" animBg="1"/>
      <p:bldP spid="336904" grpId="0" bldLvl="0" animBg="1"/>
      <p:bldP spid="33690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0" y="143828"/>
            <a:ext cx="9144000" cy="487362"/>
          </a:xfrm>
        </p:spPr>
        <p:txBody>
          <a:bodyPr vert="horz" wrap="square" lIns="91440" tIns="45720" rIns="91440" bIns="45720" anchor="ctr" anchorCtr="0"/>
          <a:p>
            <a:pPr eaLnBrk="1" hangingPunct="1"/>
            <a:r>
              <a:rPr lang="en-US" sz="2200" b="1">
                <a:solidFill>
                  <a:srgbClr val="008000"/>
                </a:solidFill>
              </a:rPr>
              <a:t>*</a:t>
            </a:r>
            <a:r>
              <a:rPr sz="2200" b="1">
                <a:solidFill>
                  <a:srgbClr val="008000"/>
                </a:solidFill>
              </a:rPr>
              <a:t> </a:t>
            </a:r>
            <a:r>
              <a:rPr lang="en-US" sz="2200" b="1" u="sng">
                <a:solidFill>
                  <a:srgbClr val="008000"/>
                </a:solidFill>
              </a:rPr>
              <a:t>Guess and then </a:t>
            </a:r>
            <a:r>
              <a:rPr sz="2200" b="1" u="sng">
                <a:solidFill>
                  <a:srgbClr val="008000"/>
                </a:solidFill>
              </a:rPr>
              <a:t>Match the fathers with the things that children write about them:</a:t>
            </a:r>
            <a:endParaRPr sz="2200" b="1" u="sng">
              <a:solidFill>
                <a:srgbClr val="008000"/>
              </a:solidFill>
            </a:endParaRPr>
          </a:p>
        </p:txBody>
      </p:sp>
      <p:sp>
        <p:nvSpPr>
          <p:cNvPr id="12291" name="Oval 3"/>
          <p:cNvSpPr/>
          <p:nvPr/>
        </p:nvSpPr>
        <p:spPr>
          <a:xfrm>
            <a:off x="2438400" y="3352800"/>
            <a:ext cx="1295400" cy="1247775"/>
          </a:xfrm>
          <a:prstGeom prst="ellipse">
            <a:avLst/>
          </a:prstGeom>
          <a:solidFill>
            <a:srgbClr val="11D191"/>
          </a:solidFill>
          <a:ln w="38100" cap="flat" cmpd="dbl">
            <a:solidFill>
              <a:srgbClr val="00FF00"/>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Bob’s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12292" name="Oval 4"/>
          <p:cNvSpPr/>
          <p:nvPr/>
        </p:nvSpPr>
        <p:spPr>
          <a:xfrm>
            <a:off x="4191000" y="1143000"/>
            <a:ext cx="1371600" cy="1066800"/>
          </a:xfrm>
          <a:prstGeom prst="ellipse">
            <a:avLst/>
          </a:prstGeom>
          <a:solidFill>
            <a:srgbClr val="11D191"/>
          </a:solidFill>
          <a:ln w="38100" cap="flat" cmpd="dbl">
            <a:solidFill>
              <a:srgbClr val="FF3399"/>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Rita’s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12293" name="Oval 5"/>
          <p:cNvSpPr/>
          <p:nvPr/>
        </p:nvSpPr>
        <p:spPr>
          <a:xfrm>
            <a:off x="4953000" y="3733800"/>
            <a:ext cx="1295400" cy="1247775"/>
          </a:xfrm>
          <a:prstGeom prst="ellipse">
            <a:avLst/>
          </a:prstGeom>
          <a:solidFill>
            <a:srgbClr val="11D191"/>
          </a:solidFill>
          <a:ln w="38100" cap="flat" cmpd="dbl">
            <a:solidFill>
              <a:srgbClr val="663300"/>
            </a:solidFill>
            <a:prstDash val="solid"/>
            <a:headEnd type="none" w="med" len="med"/>
            <a:tailEnd type="none" w="med" len="med"/>
          </a:ln>
        </p:spPr>
        <p:txBody>
          <a:bodyPr wrap="none" anchor="ctr" anchorCtr="0"/>
          <a:p>
            <a:pPr algn="ctr" eaLnBrk="0" hangingPunct="0"/>
            <a:r>
              <a:rPr sz="2000">
                <a:solidFill>
                  <a:schemeClr val="bg1"/>
                </a:solidFill>
                <a:latin typeface=".VnBlack" panose="020B7200000000000000" pitchFamily="34" charset="0"/>
              </a:rPr>
              <a:t>Jane’s </a:t>
            </a:r>
            <a:endParaRPr sz="2000">
              <a:solidFill>
                <a:schemeClr val="bg1"/>
              </a:solidFill>
              <a:latin typeface=".VnBlack" panose="020B7200000000000000" pitchFamily="34" charset="0"/>
            </a:endParaRPr>
          </a:p>
          <a:p>
            <a:pPr algn="ctr" eaLnBrk="0" hangingPunct="0"/>
            <a:r>
              <a:rPr sz="2000">
                <a:solidFill>
                  <a:schemeClr val="bg1"/>
                </a:solidFill>
                <a:latin typeface=".VnBlack" panose="020B7200000000000000" pitchFamily="34" charset="0"/>
              </a:rPr>
              <a:t>father</a:t>
            </a:r>
            <a:endParaRPr sz="2000">
              <a:solidFill>
                <a:schemeClr val="bg1"/>
              </a:solidFill>
              <a:latin typeface=".VnBlack" panose="020B7200000000000000" pitchFamily="34" charset="0"/>
            </a:endParaRPr>
          </a:p>
        </p:txBody>
      </p:sp>
      <p:sp>
        <p:nvSpPr>
          <p:cNvPr id="27655" name="Oval 7"/>
          <p:cNvSpPr/>
          <p:nvPr/>
        </p:nvSpPr>
        <p:spPr>
          <a:xfrm>
            <a:off x="6705600" y="3225800"/>
            <a:ext cx="2133600" cy="1374775"/>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5,</a:t>
            </a:r>
            <a:r>
              <a:rPr sz="2000">
                <a:solidFill>
                  <a:srgbClr val="000099"/>
                </a:solidFill>
                <a:latin typeface=".VnTime" panose="020B7200000000000000" pitchFamily="34" charset="0"/>
              </a:rPr>
              <a:t> had tears in his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eyes on his child’s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wedding day</a:t>
            </a:r>
            <a:endParaRPr sz="2000">
              <a:solidFill>
                <a:srgbClr val="000099"/>
              </a:solidFill>
              <a:latin typeface=".VnTime" panose="020B7200000000000000" pitchFamily="34" charset="0"/>
            </a:endParaRPr>
          </a:p>
        </p:txBody>
      </p:sp>
      <p:sp>
        <p:nvSpPr>
          <p:cNvPr id="12296" name="Oval 8"/>
          <p:cNvSpPr/>
          <p:nvPr/>
        </p:nvSpPr>
        <p:spPr>
          <a:xfrm>
            <a:off x="3886200" y="5346065"/>
            <a:ext cx="1905000" cy="107315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6</a:t>
            </a:r>
            <a:r>
              <a:rPr sz="2000">
                <a:solidFill>
                  <a:srgbClr val="000099"/>
                </a:solidFill>
                <a:latin typeface=".VnTime" panose="020B7200000000000000" pitchFamily="34" charset="0"/>
              </a:rPr>
              <a:t>, is considerate</a:t>
            </a:r>
            <a:endParaRPr sz="2000">
              <a:solidFill>
                <a:srgbClr val="000099"/>
              </a:solidFill>
              <a:latin typeface=".VnTime" panose="020B7200000000000000" pitchFamily="34" charset="0"/>
            </a:endParaRPr>
          </a:p>
        </p:txBody>
      </p:sp>
      <p:sp>
        <p:nvSpPr>
          <p:cNvPr id="12297" name="Oval 9"/>
          <p:cNvSpPr/>
          <p:nvPr/>
        </p:nvSpPr>
        <p:spPr>
          <a:xfrm>
            <a:off x="2286000" y="685800"/>
            <a:ext cx="1752600" cy="10668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3</a:t>
            </a:r>
            <a:r>
              <a:rPr sz="2000">
                <a:solidFill>
                  <a:srgbClr val="000099"/>
                </a:solidFill>
                <a:latin typeface=".VnTime" panose="020B7200000000000000" pitchFamily="34" charset="0"/>
              </a:rPr>
              <a:t>,  has sense of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humor</a:t>
            </a:r>
            <a:endParaRPr sz="2000">
              <a:solidFill>
                <a:srgbClr val="000099"/>
              </a:solidFill>
              <a:latin typeface=".VnTime" panose="020B7200000000000000" pitchFamily="34" charset="0"/>
            </a:endParaRPr>
          </a:p>
        </p:txBody>
      </p:sp>
      <p:sp>
        <p:nvSpPr>
          <p:cNvPr id="27659" name="Oval 11"/>
          <p:cNvSpPr/>
          <p:nvPr/>
        </p:nvSpPr>
        <p:spPr>
          <a:xfrm>
            <a:off x="228600" y="1828800"/>
            <a:ext cx="1981200" cy="12954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sz="2000">
                <a:solidFill>
                  <a:srgbClr val="000099"/>
                </a:solidFill>
                <a:latin typeface=".VnTime" panose="020B7200000000000000" pitchFamily="34" charset="0"/>
              </a:rPr>
              <a:t>2, teaches his </a:t>
            </a:r>
            <a:endParaRPr sz="2000">
              <a:solidFill>
                <a:srgbClr val="000099"/>
              </a:solidFill>
              <a:latin typeface=".VnTime" panose="020B7200000000000000" pitchFamily="34" charset="0"/>
            </a:endParaRPr>
          </a:p>
          <a:p>
            <a:pPr algn="ctr" eaLnBrk="0" hangingPunct="0"/>
            <a:r>
              <a:rPr sz="2000">
                <a:solidFill>
                  <a:srgbClr val="0000FF"/>
                </a:solidFill>
                <a:latin typeface=".VnTime" panose="020B7200000000000000" pitchFamily="34" charset="0"/>
              </a:rPr>
              <a:t>children</a:t>
            </a:r>
            <a:r>
              <a:rPr sz="2000">
                <a:solidFill>
                  <a:srgbClr val="000099"/>
                </a:solidFill>
                <a:latin typeface=".VnTime" panose="020B7200000000000000" pitchFamily="34" charset="0"/>
              </a:rPr>
              <a:t> how</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 to cry and laugh</a:t>
            </a:r>
            <a:endParaRPr sz="2000">
              <a:solidFill>
                <a:srgbClr val="000099"/>
              </a:solidFill>
              <a:latin typeface=".VnTime" panose="020B7200000000000000" pitchFamily="34" charset="0"/>
            </a:endParaRPr>
          </a:p>
        </p:txBody>
      </p:sp>
      <p:sp>
        <p:nvSpPr>
          <p:cNvPr id="27660" name="Oval 12"/>
          <p:cNvSpPr/>
          <p:nvPr/>
        </p:nvSpPr>
        <p:spPr>
          <a:xfrm>
            <a:off x="6019800" y="783590"/>
            <a:ext cx="1570038" cy="9906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lang="en-US" sz="2000">
                <a:solidFill>
                  <a:srgbClr val="000099"/>
                </a:solidFill>
                <a:latin typeface=".VnTime" panose="020B7200000000000000" pitchFamily="34" charset="0"/>
              </a:rPr>
              <a:t>4</a:t>
            </a:r>
            <a:r>
              <a:rPr sz="2000">
                <a:solidFill>
                  <a:srgbClr val="000099"/>
                </a:solidFill>
                <a:latin typeface=".VnTime" panose="020B7200000000000000" pitchFamily="34" charset="0"/>
              </a:rPr>
              <a:t>,  says never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lose heart</a:t>
            </a:r>
            <a:endParaRPr sz="2000">
              <a:solidFill>
                <a:srgbClr val="000099"/>
              </a:solidFill>
              <a:latin typeface=".VnTime" panose="020B7200000000000000" pitchFamily="34" charset="0"/>
            </a:endParaRPr>
          </a:p>
        </p:txBody>
      </p:sp>
      <p:sp>
        <p:nvSpPr>
          <p:cNvPr id="27672" name="Oval 24"/>
          <p:cNvSpPr/>
          <p:nvPr/>
        </p:nvSpPr>
        <p:spPr>
          <a:xfrm>
            <a:off x="0" y="3962400"/>
            <a:ext cx="1600200" cy="990600"/>
          </a:xfrm>
          <a:prstGeom prst="ellipse">
            <a:avLst/>
          </a:prstGeom>
          <a:noFill/>
          <a:ln w="38100" cap="flat" cmpd="dbl">
            <a:solidFill>
              <a:srgbClr val="FFCC00"/>
            </a:solidFill>
            <a:prstDash val="solid"/>
            <a:headEnd type="none" w="med" len="med"/>
            <a:tailEnd type="none" w="med" len="med"/>
          </a:ln>
        </p:spPr>
        <p:txBody>
          <a:bodyPr wrap="none" anchor="ctr" anchorCtr="0"/>
          <a:p>
            <a:pPr algn="ctr" eaLnBrk="0" hangingPunct="0"/>
            <a:r>
              <a:rPr sz="2000">
                <a:solidFill>
                  <a:srgbClr val="000099"/>
                </a:solidFill>
                <a:latin typeface=".VnTime" panose="020B7200000000000000" pitchFamily="34" charset="0"/>
              </a:rPr>
              <a:t>1, is missed </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and loved</a:t>
            </a:r>
            <a:endParaRPr sz="2000">
              <a:solidFill>
                <a:srgbClr val="000099"/>
              </a:solidFill>
              <a:latin typeface=".VnTime" panose="020B7200000000000000" pitchFamily="34" charset="0"/>
            </a:endParaRPr>
          </a:p>
          <a:p>
            <a:pPr algn="ctr" eaLnBrk="0" hangingPunct="0"/>
            <a:r>
              <a:rPr sz="2000">
                <a:solidFill>
                  <a:srgbClr val="000099"/>
                </a:solidFill>
                <a:latin typeface=".VnTime" panose="020B7200000000000000" pitchFamily="34" charset="0"/>
              </a:rPr>
              <a:t>much</a:t>
            </a:r>
            <a:endParaRPr sz="2000">
              <a:solidFill>
                <a:srgbClr val="000099"/>
              </a:solidFill>
              <a:latin typeface=".VnTime" panose="020B7200000000000000" pitchFamily="34" charset="0"/>
            </a:endParaRPr>
          </a:p>
        </p:txBody>
      </p:sp>
      <p:sp>
        <p:nvSpPr>
          <p:cNvPr id="12315" name="Line 27"/>
          <p:cNvSpPr/>
          <p:nvPr/>
        </p:nvSpPr>
        <p:spPr>
          <a:xfrm flipH="1" flipV="1">
            <a:off x="4800600" y="2209800"/>
            <a:ext cx="0" cy="152400"/>
          </a:xfrm>
          <a:prstGeom prst="line">
            <a:avLst/>
          </a:prstGeom>
          <a:ln w="28575" cap="flat" cmpd="sng">
            <a:solidFill>
              <a:srgbClr val="FFFF00"/>
            </a:solidFill>
            <a:prstDash val="solid"/>
            <a:headEnd type="none" w="med" len="med"/>
            <a:tailEnd type="none" w="med" len="med"/>
          </a:ln>
        </p:spPr>
      </p:sp>
      <p:sp>
        <p:nvSpPr>
          <p:cNvPr id="12316" name="Line 28"/>
          <p:cNvSpPr/>
          <p:nvPr/>
        </p:nvSpPr>
        <p:spPr>
          <a:xfrm flipH="1" flipV="1">
            <a:off x="5334000" y="3657600"/>
            <a:ext cx="152400" cy="76200"/>
          </a:xfrm>
          <a:prstGeom prst="line">
            <a:avLst/>
          </a:prstGeom>
          <a:ln w="28575" cap="flat" cmpd="sng">
            <a:solidFill>
              <a:srgbClr val="FFFF00"/>
            </a:solidFill>
            <a:prstDash val="solid"/>
            <a:headEnd type="none" w="med" len="med"/>
            <a:tailEnd type="none" w="med" len="med"/>
          </a:ln>
        </p:spPr>
      </p:sp>
      <p:sp>
        <p:nvSpPr>
          <p:cNvPr id="12317" name="Line 29"/>
          <p:cNvSpPr/>
          <p:nvPr/>
        </p:nvSpPr>
        <p:spPr>
          <a:xfrm flipV="1">
            <a:off x="3581400" y="3505200"/>
            <a:ext cx="228600" cy="76200"/>
          </a:xfrm>
          <a:prstGeom prst="line">
            <a:avLst/>
          </a:prstGeom>
          <a:ln w="28575" cap="flat" cmpd="sng">
            <a:solidFill>
              <a:srgbClr val="FFFF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27655"/>
                                        </p:tgtEl>
                                        <p:attrNameLst>
                                          <p:attrName>style.visibility</p:attrName>
                                        </p:attrNameLst>
                                      </p:cBhvr>
                                      <p:to>
                                        <p:strVal val="visible"/>
                                      </p:to>
                                    </p:set>
                                    <p:animEffect transition="in" filter="diamond(in)">
                                      <p:cBhvr>
                                        <p:cTn id="11" dur="2000"/>
                                        <p:tgtEl>
                                          <p:spTgt spid="2765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2296"/>
                                        </p:tgtEl>
                                        <p:attrNameLst>
                                          <p:attrName>style.visibility</p:attrName>
                                        </p:attrNameLst>
                                      </p:cBhvr>
                                      <p:to>
                                        <p:strVal val="visible"/>
                                      </p:to>
                                    </p:set>
                                    <p:animEffect transition="in" filter="diamond(in)">
                                      <p:cBhvr>
                                        <p:cTn id="14" dur="2000"/>
                                        <p:tgtEl>
                                          <p:spTgt spid="12296"/>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diamond(in)">
                                      <p:cBhvr>
                                        <p:cTn id="17" dur="2000"/>
                                        <p:tgtEl>
                                          <p:spTgt spid="1229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diamond(in)">
                                      <p:cBhvr>
                                        <p:cTn id="20" dur="2000"/>
                                        <p:tgtEl>
                                          <p:spTgt spid="2765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7660"/>
                                        </p:tgtEl>
                                        <p:attrNameLst>
                                          <p:attrName>style.visibility</p:attrName>
                                        </p:attrNameLst>
                                      </p:cBhvr>
                                      <p:to>
                                        <p:strVal val="visible"/>
                                      </p:to>
                                    </p:set>
                                    <p:animEffect transition="in" filter="diamond(in)">
                                      <p:cBhvr>
                                        <p:cTn id="23" dur="2000"/>
                                        <p:tgtEl>
                                          <p:spTgt spid="2766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7672"/>
                                        </p:tgtEl>
                                        <p:attrNameLst>
                                          <p:attrName>style.visibility</p:attrName>
                                        </p:attrNameLst>
                                      </p:cBhvr>
                                      <p:to>
                                        <p:strVal val="visible"/>
                                      </p:to>
                                    </p:set>
                                    <p:animEffect transition="in" filter="diamond(in)">
                                      <p:cBhvr>
                                        <p:cTn id="26" dur="2000"/>
                                        <p:tgtEl>
                                          <p:spTgt spid="27672"/>
                                        </p:tgtEl>
                                      </p:cBhvr>
                                    </p:animEffect>
                                  </p:childTnLst>
                                </p:cTn>
                              </p:par>
                            </p:childTnLst>
                          </p:cTn>
                        </p:par>
                        <p:par>
                          <p:cTn id="27" fill="hold">
                            <p:stCondLst>
                              <p:cond delay="500"/>
                            </p:stCondLst>
                            <p:childTnLst>
                              <p:par>
                                <p:cTn id="28" presetID="8" presetClass="entr" presetSubtype="16" fill="hold" grpId="0" nodeType="afterEffect">
                                  <p:stCondLst>
                                    <p:cond delay="0"/>
                                  </p:stCondLst>
                                  <p:childTnLst>
                                    <p:set>
                                      <p:cBhvr>
                                        <p:cTn id="29" dur="1" fill="hold">
                                          <p:stCondLst>
                                            <p:cond delay="0"/>
                                          </p:stCondLst>
                                        </p:cTn>
                                        <p:tgtEl>
                                          <p:spTgt spid="12291"/>
                                        </p:tgtEl>
                                        <p:attrNameLst>
                                          <p:attrName>style.visibility</p:attrName>
                                        </p:attrNameLst>
                                      </p:cBhvr>
                                      <p:to>
                                        <p:strVal val="visible"/>
                                      </p:to>
                                    </p:set>
                                    <p:animEffect transition="in" filter="diamond(in)">
                                      <p:cBhvr>
                                        <p:cTn id="30" dur="2000"/>
                                        <p:tgtEl>
                                          <p:spTgt spid="1229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2292"/>
                                        </p:tgtEl>
                                        <p:attrNameLst>
                                          <p:attrName>style.visibility</p:attrName>
                                        </p:attrNameLst>
                                      </p:cBhvr>
                                      <p:to>
                                        <p:strVal val="visible"/>
                                      </p:to>
                                    </p:set>
                                    <p:animEffect transition="in" filter="diamond(in)">
                                      <p:cBhvr>
                                        <p:cTn id="33" dur="2000"/>
                                        <p:tgtEl>
                                          <p:spTgt spid="12292"/>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diamond(in)">
                                      <p:cBhvr>
                                        <p:cTn id="36" dur="2000"/>
                                        <p:tgtEl>
                                          <p:spTgt spid="12293"/>
                                        </p:tgtEl>
                                      </p:cBhvr>
                                    </p:animEffect>
                                  </p:childTnLst>
                                </p:cTn>
                              </p:par>
                              <p:par>
                                <p:cTn id="37" presetID="1" presetClass="entr" presetSubtype="0" fill="hold" nodeType="withEffect">
                                  <p:stCondLst>
                                    <p:cond delay="0"/>
                                  </p:stCondLst>
                                  <p:childTnLst>
                                    <p:set>
                                      <p:cBhvr>
                                        <p:cTn id="38" dur="1" fill="hold">
                                          <p:stCondLst>
                                            <p:cond delay="0"/>
                                          </p:stCondLst>
                                        </p:cTn>
                                        <p:tgtEl>
                                          <p:spTgt spid="123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3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3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12291" grpId="0" bldLvl="0" animBg="1"/>
      <p:bldP spid="12292" grpId="0" bldLvl="0" animBg="1"/>
      <p:bldP spid="12293" grpId="0" bldLvl="0" animBg="1"/>
      <p:bldP spid="27655" grpId="0" bldLvl="0" animBg="1"/>
      <p:bldP spid="12296" grpId="0" bldLvl="0" animBg="1"/>
      <p:bldP spid="12297" grpId="0" bldLvl="0" animBg="1"/>
      <p:bldP spid="27659" grpId="0" bldLvl="0" animBg="1"/>
      <p:bldP spid="27660" grpId="0" bldLvl="0" animBg="1"/>
      <p:bldP spid="2767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18" descr="fathers_day_golf"/>
          <p:cNvPicPr>
            <a:picLocks noChangeAspect="1"/>
          </p:cNvPicPr>
          <p:nvPr/>
        </p:nvPicPr>
        <p:blipFill>
          <a:blip r:embed="rId1"/>
          <a:stretch>
            <a:fillRect/>
          </a:stretch>
        </p:blipFill>
        <p:spPr>
          <a:xfrm>
            <a:off x="1219200" y="5943600"/>
            <a:ext cx="1600200" cy="914400"/>
          </a:xfrm>
          <a:prstGeom prst="rect">
            <a:avLst/>
          </a:prstGeom>
          <a:noFill/>
          <a:ln w="9525">
            <a:noFill/>
          </a:ln>
        </p:spPr>
      </p:pic>
      <p:sp>
        <p:nvSpPr>
          <p:cNvPr id="56323" name="Text Box 27"/>
          <p:cNvSpPr txBox="1"/>
          <p:nvPr/>
        </p:nvSpPr>
        <p:spPr>
          <a:xfrm>
            <a:off x="228600" y="1193800"/>
            <a:ext cx="6705600" cy="1552575"/>
          </a:xfrm>
          <a:prstGeom prst="rect">
            <a:avLst/>
          </a:prstGeom>
          <a:noFill/>
          <a:ln w="9525">
            <a:noFill/>
          </a:ln>
        </p:spPr>
        <p:txBody>
          <a:bodyPr>
            <a:spAutoFit/>
          </a:bodyPr>
          <a:p>
            <a:pPr>
              <a:spcBef>
                <a:spcPct val="50000"/>
              </a:spcBef>
            </a:pPr>
            <a:r>
              <a:rPr sz="2400">
                <a:latin typeface="Arial" panose="020B0604020202020204" pitchFamily="34" charset="0"/>
              </a:rPr>
              <a:t>     </a:t>
            </a:r>
            <a:endParaRPr sz="2400">
              <a:latin typeface="Arial" panose="020B0604020202020204" pitchFamily="34" charset="0"/>
            </a:endParaRPr>
          </a:p>
          <a:p>
            <a:pPr>
              <a:spcBef>
                <a:spcPct val="50000"/>
              </a:spcBef>
            </a:pPr>
            <a:endParaRPr sz="2400">
              <a:latin typeface="Arial" panose="020B0604020202020204" pitchFamily="34" charset="0"/>
            </a:endParaRPr>
          </a:p>
          <a:p>
            <a:pPr>
              <a:spcBef>
                <a:spcPct val="50000"/>
              </a:spcBef>
            </a:pPr>
            <a:endParaRPr sz="2400">
              <a:latin typeface="Arial" panose="020B0604020202020204" pitchFamily="34" charset="0"/>
            </a:endParaRPr>
          </a:p>
        </p:txBody>
      </p:sp>
      <p:sp>
        <p:nvSpPr>
          <p:cNvPr id="14" name="Rectangle 4"/>
          <p:cNvSpPr txBox="1">
            <a:spLocks noChangeArrowheads="1"/>
          </p:cNvSpPr>
          <p:nvPr/>
        </p:nvSpPr>
        <p:spPr bwMode="auto">
          <a:xfrm>
            <a:off x="609600" y="1752600"/>
            <a:ext cx="4038600" cy="609600"/>
          </a:xfrm>
          <a:prstGeom prst="rect">
            <a:avLst/>
          </a:prstGeom>
          <a:noFill/>
          <a:ln w="9525">
            <a:noFill/>
            <a:miter lim="800000"/>
          </a:ln>
          <a:effectLst/>
        </p:spPr>
        <p:txBody>
          <a:bodyPr/>
          <a:lstStyle/>
          <a:p>
            <a:pPr marL="609600" marR="0" indent="-609600" algn="ctr" defTabSz="914400">
              <a:spcBef>
                <a:spcPct val="20000"/>
              </a:spcBef>
              <a:buClrTx/>
              <a:buSzTx/>
              <a:buFontTx/>
              <a:buNone/>
              <a:defRPr/>
            </a:pPr>
            <a:endParaRPr kumimoji="0" lang="en-US" sz="2800" kern="0" cap="none" spc="0" normalizeH="0" baseline="0" noProof="0" dirty="0">
              <a:latin typeface="+mn-lt"/>
              <a:ea typeface="+mn-ea"/>
              <a:cs typeface="+mn-cs"/>
            </a:endParaRPr>
          </a:p>
          <a:p>
            <a:pPr marL="609600" marR="0" indent="-609600" algn="ctr" defTabSz="914400">
              <a:spcBef>
                <a:spcPct val="20000"/>
              </a:spcBef>
              <a:buClrTx/>
              <a:buSzTx/>
              <a:buFontTx/>
              <a:buNone/>
              <a:defRPr/>
            </a:pPr>
            <a:endParaRPr kumimoji="0" lang="en-US" sz="2800" kern="0" cap="none" spc="0" normalizeH="0" baseline="0" noProof="0" dirty="0">
              <a:latin typeface="+mn-lt"/>
              <a:ea typeface="+mn-ea"/>
              <a:cs typeface="+mn-cs"/>
            </a:endParaRPr>
          </a:p>
        </p:txBody>
      </p:sp>
      <p:sp>
        <p:nvSpPr>
          <p:cNvPr id="15" name="Rectangle 2"/>
          <p:cNvSpPr>
            <a:spLocks noGrp="1"/>
          </p:cNvSpPr>
          <p:nvPr>
            <p:ph type="title" idx="4294967295"/>
          </p:nvPr>
        </p:nvSpPr>
        <p:spPr/>
        <p:txBody>
          <a:bodyPr vert="horz" wrap="square" lIns="91440" tIns="45720" rIns="91440" bIns="45720" anchor="ctr" anchorCtr="0"/>
          <a:p>
            <a:pPr algn="l" eaLnBrk="1" hangingPunct="1"/>
            <a:r>
              <a:rPr sz="4000">
                <a:solidFill>
                  <a:srgbClr val="CC3300"/>
                </a:solidFill>
                <a:latin typeface="Times New Roman" panose="02020603050405020304" pitchFamily="18" charset="0"/>
                <a:cs typeface="Times New Roman" panose="02020603050405020304" pitchFamily="18" charset="0"/>
              </a:rPr>
              <a:t> </a:t>
            </a:r>
            <a:r>
              <a:rPr sz="4000" b="1">
                <a:solidFill>
                  <a:srgbClr val="CC3300"/>
                </a:solidFill>
                <a:latin typeface="Times New Roman" panose="02020603050405020304" pitchFamily="18" charset="0"/>
                <a:cs typeface="Times New Roman" panose="02020603050405020304" pitchFamily="18" charset="0"/>
              </a:rPr>
              <a:t>II. Practice:</a:t>
            </a:r>
            <a:endParaRPr sz="4000" b="1">
              <a:solidFill>
                <a:srgbClr val="CC3300"/>
              </a:solidFill>
              <a:latin typeface="Times New Roman" panose="02020603050405020304" pitchFamily="18" charset="0"/>
              <a:ea typeface="Times New Roman" panose="02020603050405020304" pitchFamily="18" charset="0"/>
            </a:endParaRPr>
          </a:p>
        </p:txBody>
      </p:sp>
      <p:sp>
        <p:nvSpPr>
          <p:cNvPr id="56326" name="Straight Connector 56325"/>
          <p:cNvSpPr/>
          <p:nvPr/>
        </p:nvSpPr>
        <p:spPr>
          <a:xfrm>
            <a:off x="0" y="1066800"/>
            <a:ext cx="9144000" cy="0"/>
          </a:xfrm>
          <a:prstGeom prst="line">
            <a:avLst/>
          </a:prstGeom>
          <a:ln w="76200" cap="flat" cmpd="thinThick">
            <a:solidFill>
              <a:schemeClr val="bg1"/>
            </a:solidFill>
            <a:prstDash val="solid"/>
            <a:headEnd type="none" w="med" len="med"/>
            <a:tailEnd type="none" w="med" len="med"/>
          </a:ln>
        </p:spPr>
      </p:sp>
      <p:sp>
        <p:nvSpPr>
          <p:cNvPr id="56327" name="Rectangle 2"/>
          <p:cNvSpPr/>
          <p:nvPr/>
        </p:nvSpPr>
        <p:spPr>
          <a:xfrm>
            <a:off x="609600" y="1524000"/>
            <a:ext cx="8229600" cy="27432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algn="l" eaLnBrk="1" hangingPunct="1"/>
            <a:r>
              <a:rPr sz="3200">
                <a:solidFill>
                  <a:srgbClr val="0000FF"/>
                </a:solidFill>
                <a:latin typeface="Times New Roman" panose="02020603050405020304" pitchFamily="18" charset="0"/>
                <a:cs typeface="Times New Roman" panose="02020603050405020304" pitchFamily="18" charset="0"/>
              </a:rPr>
              <a:t> </a:t>
            </a:r>
            <a:r>
              <a:rPr sz="3200" b="1">
                <a:solidFill>
                  <a:srgbClr val="0000FF"/>
                </a:solidFill>
                <a:latin typeface="Times New Roman" panose="02020603050405020304" pitchFamily="18" charset="0"/>
                <a:cs typeface="Times New Roman" panose="02020603050405020304" pitchFamily="18" charset="0"/>
              </a:rPr>
              <a:t>There are many occasions for you to express your feelings to others. Following are opinions, feelings and memories of children about their fathers on Father’s Day in Australia and the USA.</a:t>
            </a:r>
            <a:endParaRPr sz="3200" b="1">
              <a:solidFill>
                <a:srgbClr val="0000FF"/>
              </a:solidFill>
              <a:latin typeface="Times New Roman" panose="02020603050405020304" pitchFamily="18" charset="0"/>
              <a:ea typeface="Times New Roman" panose="02020603050405020304" pitchFamily="18" charset="0"/>
            </a:endParaRPr>
          </a:p>
        </p:txBody>
      </p:sp>
      <p:pic>
        <p:nvPicPr>
          <p:cNvPr id="56329" name="08E.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543800" y="5334000"/>
            <a:ext cx="381000" cy="381000"/>
          </a:xfrm>
          <a:prstGeom prst="rect">
            <a:avLst/>
          </a:prstGeom>
          <a:noFill/>
          <a:ln w="9525">
            <a:noFill/>
          </a:ln>
        </p:spPr>
      </p:pic>
      <p:pic>
        <p:nvPicPr>
          <p:cNvPr id="8" name="08R">
            <a:hlinkClick r:id="" action="ppaction://media"/>
          </p:cNvPr>
          <p:cNvPicPr/>
          <p:nvPr>
            <a:audioFile r:link="rId5"/>
            <p:extLst>
              <p:ext uri="{DAA4B4D4-6D71-4841-9C94-3DE7FCFB9230}">
                <p14:media xmlns:p14="http://schemas.microsoft.com/office/powerpoint/2010/main" r:embed="rId6"/>
              </p:ext>
            </p:extLst>
          </p:nvPr>
        </p:nvPicPr>
        <p:blipFill>
          <a:blip r:embed="rId7"/>
          <a:stretch>
            <a:fillRect/>
          </a:stretch>
        </p:blipFill>
        <p:spPr>
          <a:xfrm>
            <a:off x="6324600" y="38100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4" presetClass="entr" presetSubtype="0"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 from="(-#ppt_w/2)" to="(#ppt_x)" calcmode="lin" valueType="num">
                                      <p:cBhvr>
                                        <p:cTn id="10" dur="600" fill="hold">
                                          <p:stCondLst>
                                            <p:cond delay="0"/>
                                          </p:stCondLst>
                                        </p:cTn>
                                        <p:tgtEl>
                                          <p:spTgt spid="56326"/>
                                        </p:tgtEl>
                                        <p:attrNameLst>
                                          <p:attrName>ppt_x</p:attrName>
                                        </p:attrNameLst>
                                      </p:cBhvr>
                                    </p:anim>
                                    <p:anim from="0" to="-1.0" calcmode="lin" valueType="num">
                                      <p:cBhvr>
                                        <p:cTn id="11" dur="200" decel="50000" autoRev="1" fill="hold">
                                          <p:stCondLst>
                                            <p:cond delay="600"/>
                                          </p:stCondLst>
                                        </p:cTn>
                                        <p:tgtEl>
                                          <p:spTgt spid="56326"/>
                                        </p:tgtEl>
                                        <p:attrNameLst>
                                          <p:attrName>xshear</p:attrName>
                                        </p:attrNameLst>
                                      </p:cBhvr>
                                    </p:anim>
                                    <p:animScale>
                                      <p:cBhvr>
                                        <p:cTn id="12" dur="200" decel="100000" autoRev="1" fill="hold">
                                          <p:stCondLst>
                                            <p:cond delay="600"/>
                                          </p:stCondLst>
                                        </p:cTn>
                                        <p:tgtEl>
                                          <p:spTgt spid="56326"/>
                                        </p:tgtEl>
                                      </p:cBhvr>
                                      <p:from x="100000" y="100000"/>
                                      <p:to x="80000" y="100000"/>
                                    </p:animScale>
                                    <p:anim by="(#ppt_h/3+#ppt_w*0.1)" calcmode="lin" valueType="num">
                                      <p:cBhvr additive="sum">
                                        <p:cTn id="13" dur="200" decel="100000" autoRev="1" fill="hold">
                                          <p:stCondLst>
                                            <p:cond delay="600"/>
                                          </p:stCondLst>
                                        </p:cTn>
                                        <p:tgtEl>
                                          <p:spTgt spid="56326"/>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6327"/>
                                        </p:tgtEl>
                                        <p:attrNameLst>
                                          <p:attrName>style.visibility</p:attrName>
                                        </p:attrNameLst>
                                      </p:cBhvr>
                                      <p:to>
                                        <p:strVal val="visible"/>
                                      </p:to>
                                    </p:set>
                                    <p:animEffect transition="in" filter="blinds(horizontal)">
                                      <p:cBhvr>
                                        <p:cTn id="18" dur="500"/>
                                        <p:tgtEl>
                                          <p:spTgt spid="56327"/>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additive="base">
                                        <p:cTn id="21" dur="1136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6329"/>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56329"/>
                                        </p:tgtEl>
                                      </p:cBhvr>
                                    </p:cmd>
                                  </p:childTnLst>
                                </p:cTn>
                              </p:par>
                            </p:childTnLst>
                          </p:cTn>
                        </p:par>
                      </p:childTnLst>
                    </p:cTn>
                  </p:par>
                </p:childTnLst>
              </p:cTn>
              <p:nextCondLst>
                <p:cond evt="onClick" delay="0">
                  <p:tgtEl>
                    <p:spTgt spid="56329"/>
                  </p:tgtEl>
                </p:cond>
              </p:nextCondLst>
            </p:seq>
            <p:audio>
              <p:cMediaNode numSld="13">
                <p:cTn id="27" fill="remove" display="0">
                  <p:stCondLst>
                    <p:cond delay="indefinite"/>
                  </p:stCondLst>
                  <p:endCondLst>
                    <p:cond evt="onPrev" delay="0">
                      <p:tgtEl>
                        <p:sldTgt/>
                      </p:tgtEl>
                    </p:cond>
                    <p:cond evt="onStopAudio" delay="0">
                      <p:tgtEl>
                        <p:sldTgt/>
                      </p:tgtEl>
                    </p:cond>
                  </p:endCondLst>
                </p:cTn>
                <p:tgtEl>
                  <p:spTgt spid="56329"/>
                </p:tgtEl>
              </p:cMediaNode>
            </p:audio>
            <p:audio>
              <p:cMediaNode>
                <p:cTn id="28" fill="hold" display="1">
                  <p:stCondLst>
                    <p:cond delay="indefinite"/>
                  </p:stCondLst>
                  <p:endCondLst>
                    <p:cond evt="onStopAudio">
                      <p:tgtEl>
                        <p:sldTgt/>
                      </p:tgtEl>
                    </p:cond>
                  </p:endCondLst>
                </p:cTn>
                <p:tgtEl>
                  <p:spTgt spid="8"/>
                </p:tgtEl>
              </p:cMediaNode>
            </p:audio>
          </p:childTnLst>
        </p:cTn>
      </p:par>
    </p:tnLst>
    <p:bldLst>
      <p:bldP spid="15" grpId="0"/>
      <p:bldP spid="563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3729</Words>
  <Application>WPS Presentation</Application>
  <PresentationFormat>On-screen Show</PresentationFormat>
  <Paragraphs>226</Paragraphs>
  <Slides>17</Slides>
  <Notes>6</Notes>
  <HiddenSlides>0</HiddenSlides>
  <MMClips>4</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SimSun</vt:lpstr>
      <vt:lpstr>Wingdings</vt:lpstr>
      <vt:lpstr>Garamond</vt:lpstr>
      <vt:lpstr>Arial Black</vt:lpstr>
      <vt:lpstr>Times New Roman</vt:lpstr>
      <vt:lpstr>.VnBlack</vt:lpstr>
      <vt:lpstr>.VnTime</vt:lpstr>
      <vt:lpstr>.VnCooperH</vt:lpstr>
      <vt:lpstr>Microsoft YaHei</vt:lpstr>
      <vt:lpstr>Arial Unicode MS</vt:lpstr>
      <vt:lpstr>Default Design</vt:lpstr>
      <vt:lpstr>PowerPoint 演示文稿</vt:lpstr>
      <vt:lpstr>PowerPoint 演示文稿</vt:lpstr>
      <vt:lpstr>PowerPoint 演示文稿</vt:lpstr>
      <vt:lpstr>PowerPoint 演示文稿</vt:lpstr>
      <vt:lpstr>   I.Vocabulary:</vt:lpstr>
      <vt:lpstr> What and where?</vt:lpstr>
      <vt:lpstr>PowerPoint 演示文稿</vt:lpstr>
      <vt:lpstr>* Guess and then Match the fathers with the things that children write about them:</vt:lpstr>
      <vt:lpstr> II. Practice:</vt:lpstr>
      <vt:lpstr>PowerPoint 演示文稿</vt:lpstr>
      <vt:lpstr>1 Guess and then Match the fathers with the things that children write about them:</vt:lpstr>
      <vt:lpstr>PowerPoint 演示文稿</vt:lpstr>
      <vt:lpstr>PowerPoint 演示文稿</vt:lpstr>
      <vt:lpstr>PowerPoint 演示文稿</vt:lpstr>
      <vt:lpstr>PowerPoint 演示文稿</vt:lpstr>
      <vt:lpstr>Relative clauses</vt:lpstr>
      <vt:lpstr>PowerPoint 演示文稿</vt:lpstr>
    </vt:vector>
  </TitlesOfParts>
  <Company>        SaiGon-Computer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BiBi</dc:creator>
  <cp:lastModifiedBy>ADMIN</cp:lastModifiedBy>
  <cp:revision>103</cp:revision>
  <dcterms:created xsi:type="dcterms:W3CDTF">2009-03-03T12:48:00Z</dcterms:created>
  <dcterms:modified xsi:type="dcterms:W3CDTF">2023-03-11T13:46:47Z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EBF55014ACF8461888C9722A89A44C7E</vt:lpwstr>
  </property>
  <property fmtid="{D5CDD505-2E9C-101B-9397-08002B2CF9AE}" pid="3" name="KSOProductBuildVer">
    <vt:lpwstr>1033-11.2.0.11486</vt:lpwstr>
  </property>
</Properties>
</file>