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70" r:id="rId6"/>
    <p:sldId id="272" r:id="rId7"/>
    <p:sldId id="271" r:id="rId8"/>
    <p:sldId id="278" r:id="rId9"/>
    <p:sldId id="274" r:id="rId10"/>
    <p:sldId id="257" r:id="rId11"/>
    <p:sldId id="258" r:id="rId12"/>
    <p:sldId id="259" r:id="rId13"/>
    <p:sldId id="279" r:id="rId14"/>
    <p:sldId id="282" r:id="rId15"/>
    <p:sldId id="284" r:id="rId16"/>
    <p:sldId id="28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6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78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8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1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etch.cc/album/show.php?i=jao8825252&amp;b=1271&amp;f=1461527352&amp;p=2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blumen-pflanzen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175992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下一張(熱鍵:c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794" y="534706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891974" y="31351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8554">
            <a:off x="374456" y="9144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9026">
            <a:off x="387521" y="53209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6909" y="1084213"/>
            <a:ext cx="10450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</a:p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HỌC</a:t>
            </a:r>
          </a:p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HỌC TỰ NHIÊN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9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861" y="503583"/>
            <a:ext cx="202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861" y="1210774"/>
            <a:ext cx="10946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đi xe đạp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km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phút.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193438"/>
                  </p:ext>
                </p:extLst>
              </p:nvPr>
            </p:nvGraphicFramePr>
            <p:xfrm>
              <a:off x="675862" y="2623930"/>
              <a:ext cx="10721008" cy="35166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06090">
                      <a:extLst>
                        <a:ext uri="{9D8B030D-6E8A-4147-A177-3AD203B41FA5}">
                          <a16:colId xmlns:a16="http://schemas.microsoft.com/office/drawing/2014/main" val="3763781074"/>
                        </a:ext>
                      </a:extLst>
                    </a:gridCol>
                    <a:gridCol w="6214918">
                      <a:extLst>
                        <a:ext uri="{9D8B030D-6E8A-4147-A177-3AD203B41FA5}">
                          <a16:colId xmlns:a16="http://schemas.microsoft.com/office/drawing/2014/main" val="2867671860"/>
                        </a:ext>
                      </a:extLst>
                    </a:gridCol>
                  </a:tblGrid>
                  <a:tr h="20713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biết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 =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km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 =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3200" b="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de-DE" sz="32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?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Giải: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Tốc độ của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người</a:t>
                          </a:r>
                          <a:r>
                            <a:rPr lang="de-DE" sz="32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đi xe đạp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vi-VN" sz="32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vi-VN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vi-VN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vi-VN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(km/h)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Đáp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2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12 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km/h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30851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193438"/>
                  </p:ext>
                </p:extLst>
              </p:nvPr>
            </p:nvGraphicFramePr>
            <p:xfrm>
              <a:off x="675862" y="2623930"/>
              <a:ext cx="10721008" cy="3429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06090">
                      <a:extLst>
                        <a:ext uri="{9D8B030D-6E8A-4147-A177-3AD203B41FA5}">
                          <a16:colId xmlns:a16="http://schemas.microsoft.com/office/drawing/2014/main" val="3763781074"/>
                        </a:ext>
                      </a:extLst>
                    </a:gridCol>
                    <a:gridCol w="6214918">
                      <a:extLst>
                        <a:ext uri="{9D8B030D-6E8A-4147-A177-3AD203B41FA5}">
                          <a16:colId xmlns:a16="http://schemas.microsoft.com/office/drawing/2014/main" val="2867671860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35" t="-178" r="-138378" b="-7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2647" t="-178" r="-392" b="-7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0851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73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889" y="428978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TỐC ĐỘ: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27" y="1192696"/>
            <a:ext cx="11221786" cy="37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18" y="132521"/>
            <a:ext cx="11536247" cy="5112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" y="5021422"/>
            <a:ext cx="10747513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2550" algn="l"/>
              </a:tabLst>
            </a:pP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8.2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vị m/s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868" y="811516"/>
            <a:ext cx="110655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 VỊ TỐC ĐỘ: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ở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tốc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(m/s)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kilômét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(km/h).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(m/min),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xentimét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(cm/s),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(mm/s), …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47569-008A-4B3E-91DC-DEB3702FE57A}"/>
              </a:ext>
            </a:extLst>
          </p:cNvPr>
          <p:cNvSpPr txBox="1"/>
          <p:nvPr/>
        </p:nvSpPr>
        <p:spPr>
          <a:xfrm>
            <a:off x="1926047" y="785867"/>
            <a:ext cx="887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CỦNG CỐ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C2E1D-A190-46A3-B80D-CDDE96F59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628" y="432880"/>
            <a:ext cx="6048375" cy="3743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0241" y="2708514"/>
            <a:ext cx="69818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Thôøi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gian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Hình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thöùc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Nhieäm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vuï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&amp; 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12" y="276386"/>
            <a:ext cx="4619897" cy="4708981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BT1.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km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3702" y="681335"/>
            <a:ext cx="6844938" cy="526297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BT2.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 km/h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km/h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9B4963-426B-4DB3-B16D-3D5195626493}"/>
              </a:ext>
            </a:extLst>
          </p:cNvPr>
          <p:cNvSpPr txBox="1"/>
          <p:nvPr/>
        </p:nvSpPr>
        <p:spPr>
          <a:xfrm>
            <a:off x="1312093" y="721349"/>
            <a:ext cx="887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NHIỆM VỤ VỀ NHÀ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9C6C7-865B-44E5-A66F-1E6438B37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7" y="1322595"/>
            <a:ext cx="3047748" cy="3047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0583" y="1815417"/>
            <a:ext cx="87651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Hình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thöùc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Nhieäm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vuï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8.9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57150"/>
            <a:ext cx="12192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148" y="1907177"/>
            <a:ext cx="10450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HẸN GẶP LẠI </a:t>
            </a: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EM Ở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</a:t>
            </a: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332" y="1176867"/>
            <a:ext cx="110075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en-US" sz="5400" b="1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 ĐỘ CHUYỂN ĐỘNG</a:t>
            </a:r>
          </a:p>
        </p:txBody>
      </p:sp>
    </p:spTree>
    <p:extLst>
      <p:ext uri="{BB962C8B-B14F-4D97-AF65-F5344CB8AC3E}">
        <p14:creationId xmlns:p14="http://schemas.microsoft.com/office/powerpoint/2010/main" val="4017591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36889" y="704602"/>
            <a:ext cx="8940800" cy="349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801" y="4468758"/>
            <a:ext cx="1049866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99923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889" y="428978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TỐC ĐỘ: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889" y="1075309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0" y="1842341"/>
            <a:ext cx="8636001" cy="48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77046"/>
              </p:ext>
            </p:extLst>
          </p:nvPr>
        </p:nvGraphicFramePr>
        <p:xfrm>
          <a:off x="293913" y="3148151"/>
          <a:ext cx="11429999" cy="3128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768">
                  <a:extLst>
                    <a:ext uri="{9D8B030D-6E8A-4147-A177-3AD203B41FA5}">
                      <a16:colId xmlns:a16="http://schemas.microsoft.com/office/drawing/2014/main" val="2716388478"/>
                    </a:ext>
                  </a:extLst>
                </a:gridCol>
                <a:gridCol w="3135546">
                  <a:extLst>
                    <a:ext uri="{9D8B030D-6E8A-4147-A177-3AD203B41FA5}">
                      <a16:colId xmlns:a16="http://schemas.microsoft.com/office/drawing/2014/main" val="568175260"/>
                    </a:ext>
                  </a:extLst>
                </a:gridCol>
                <a:gridCol w="2867550">
                  <a:extLst>
                    <a:ext uri="{9D8B030D-6E8A-4147-A177-3AD203B41FA5}">
                      <a16:colId xmlns:a16="http://schemas.microsoft.com/office/drawing/2014/main" val="2744139354"/>
                    </a:ext>
                  </a:extLst>
                </a:gridCol>
                <a:gridCol w="3658135">
                  <a:extLst>
                    <a:ext uri="{9D8B030D-6E8A-4147-A177-3AD203B41FA5}">
                      <a16:colId xmlns:a16="http://schemas.microsoft.com/office/drawing/2014/main" val="2978208283"/>
                    </a:ext>
                  </a:extLst>
                </a:gridCol>
              </a:tblGrid>
              <a:tr h="1302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tự xếp hạng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s (m)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824602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777228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068173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968867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99019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7017" y="232747"/>
            <a:ext cx="1076379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 TỐC ĐỘ CHUYỂN ĐỘNG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	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ù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m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954" y="235131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074" y="992777"/>
            <a:ext cx="11390811" cy="470898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3848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(1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5245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(2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4546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(3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0755" y="1828800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160" y="3696788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2640" y="4376057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6434" y="1562983"/>
            <a:ext cx="974034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7382" y="1059976"/>
            <a:ext cx="1128208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513" algn="l"/>
              </a:tabLst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513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05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51" y="1921750"/>
            <a:ext cx="9205173" cy="4505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866" y="259541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837" y="654543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8651" y="2081713"/>
                <a:ext cx="2127157" cy="594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51" y="2081713"/>
                <a:ext cx="2127157" cy="594650"/>
              </a:xfrm>
              <a:prstGeom prst="rect">
                <a:avLst/>
              </a:prstGeom>
              <a:blipFill>
                <a:blip r:embed="rId2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8651" y="2824401"/>
                <a:ext cx="4131452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51" y="2824401"/>
                <a:ext cx="4131452" cy="619272"/>
              </a:xfrm>
              <a:prstGeom prst="rect">
                <a:avLst/>
              </a:prstGeom>
              <a:blipFill>
                <a:blip r:embed="rId3"/>
                <a:stretch>
                  <a:fillRect t="-10784" r="-325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1251" y="3591711"/>
                <a:ext cx="5963877" cy="59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51" y="3591711"/>
                <a:ext cx="5963877" cy="593304"/>
              </a:xfrm>
              <a:prstGeom prst="rect">
                <a:avLst/>
              </a:prstGeom>
              <a:blipFill>
                <a:blip r:embed="rId4"/>
                <a:stretch>
                  <a:fillRect t="-14286" r="-173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78651" y="4545496"/>
            <a:ext cx="320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652189" y="4545496"/>
                <a:ext cx="2238941" cy="109993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189" y="4545496"/>
                <a:ext cx="2238941" cy="109993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1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576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#9Slide04 SFU CenturySchoolbook</vt:lpstr>
      <vt:lpstr>Arial</vt:lpstr>
      <vt:lpstr>Calibri</vt:lpstr>
      <vt:lpstr>Calibri Light</vt:lpstr>
      <vt:lpstr>Cambria Math</vt:lpstr>
      <vt:lpstr>Segoe UI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52</cp:revision>
  <dcterms:created xsi:type="dcterms:W3CDTF">2022-04-06T13:39:34Z</dcterms:created>
  <dcterms:modified xsi:type="dcterms:W3CDTF">2022-07-15T10:09:33Z</dcterms:modified>
</cp:coreProperties>
</file>