
<file path=[Content_Types].xml><?xml version="1.0" encoding="utf-8"?>
<Types xmlns="http://schemas.openxmlformats.org/package/2006/content-types">
  <Default Extension="bin" ContentType="audio/unknown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94" r:id="rId3"/>
    <p:sldId id="292" r:id="rId4"/>
    <p:sldId id="296" r:id="rId5"/>
    <p:sldId id="260" r:id="rId6"/>
    <p:sldId id="261" r:id="rId7"/>
    <p:sldId id="262" r:id="rId8"/>
    <p:sldId id="263" r:id="rId9"/>
    <p:sldId id="298" r:id="rId10"/>
    <p:sldId id="299" r:id="rId11"/>
    <p:sldId id="300" r:id="rId12"/>
    <p:sldId id="301" r:id="rId13"/>
    <p:sldId id="302" r:id="rId14"/>
    <p:sldId id="267" r:id="rId15"/>
    <p:sldId id="268" r:id="rId16"/>
    <p:sldId id="276" r:id="rId17"/>
    <p:sldId id="277" r:id="rId18"/>
    <p:sldId id="278" r:id="rId19"/>
    <p:sldId id="288" r:id="rId20"/>
    <p:sldId id="289" r:id="rId21"/>
    <p:sldId id="290" r:id="rId22"/>
    <p:sldId id="29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7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69AA1-399C-4F3C-8820-EF83908EB287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6A6A2-2DF2-43E1-94D1-C105F76A4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047A-83B9-40DB-8D84-5628AF18ACC2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FAFE-F682-42E4-BE14-68D04231B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047A-83B9-40DB-8D84-5628AF18ACC2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FAFE-F682-42E4-BE14-68D04231B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047A-83B9-40DB-8D84-5628AF18ACC2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FAFE-F682-42E4-BE14-68D04231B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047A-83B9-40DB-8D84-5628AF18ACC2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FAFE-F682-42E4-BE14-68D04231B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047A-83B9-40DB-8D84-5628AF18ACC2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FAFE-F682-42E4-BE14-68D04231B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047A-83B9-40DB-8D84-5628AF18ACC2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FAFE-F682-42E4-BE14-68D04231B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047A-83B9-40DB-8D84-5628AF18ACC2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FAFE-F682-42E4-BE14-68D04231B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047A-83B9-40DB-8D84-5628AF18ACC2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FAFE-F682-42E4-BE14-68D04231B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047A-83B9-40DB-8D84-5628AF18ACC2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FAFE-F682-42E4-BE14-68D04231B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047A-83B9-40DB-8D84-5628AF18ACC2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FAFE-F682-42E4-BE14-68D04231B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047A-83B9-40DB-8D84-5628AF18ACC2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FAFE-F682-42E4-BE14-68D04231B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A047A-83B9-40DB-8D84-5628AF18ACC2}" type="datetimeFigureOut">
              <a:rPr lang="en-US" smtClean="0"/>
              <a:pPr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CFAFE-F682-42E4-BE14-68D04231B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audio" Target="../media/audio5.bin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3657600"/>
            <a:ext cx="632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6000" b="1" kern="10" dirty="0">
                <a:ln w="19050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MÔN VẬT LÝ 9</a:t>
            </a:r>
            <a:endParaRPr lang="en-US" sz="6000" b="1" kern="10" dirty="0">
              <a:ln w="19050">
                <a:solidFill>
                  <a:srgbClr val="A50021"/>
                </a:solidFill>
                <a:round/>
                <a:headEnd/>
                <a:tailEnd/>
              </a:ln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6" descr="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695" y="3368280"/>
            <a:ext cx="3693319" cy="255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371600" y="5185172"/>
            <a:ext cx="2057400" cy="123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371600" y="3794522"/>
            <a:ext cx="2057400" cy="1390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451374" y="3856435"/>
            <a:ext cx="1897856" cy="116562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2361011" y="5062537"/>
            <a:ext cx="78581" cy="8215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6023" name="Line 7"/>
          <p:cNvSpPr>
            <a:spLocks noChangeShapeType="1"/>
          </p:cNvSpPr>
          <p:nvPr/>
        </p:nvSpPr>
        <p:spPr bwMode="auto">
          <a:xfrm flipH="1" flipV="1">
            <a:off x="1657350" y="4572000"/>
            <a:ext cx="1444229" cy="81557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2296" name="Freeform 8"/>
          <p:cNvSpPr>
            <a:spLocks/>
          </p:cNvSpPr>
          <p:nvPr/>
        </p:nvSpPr>
        <p:spPr bwMode="auto">
          <a:xfrm>
            <a:off x="1513286" y="4189810"/>
            <a:ext cx="1721644" cy="228600"/>
          </a:xfrm>
          <a:custGeom>
            <a:avLst/>
            <a:gdLst>
              <a:gd name="T0" fmla="*/ 0 w 4176"/>
              <a:gd name="T1" fmla="*/ 2147483647 h 536"/>
              <a:gd name="T2" fmla="*/ 2147483647 w 4176"/>
              <a:gd name="T3" fmla="*/ 2147483647 h 536"/>
              <a:gd name="T4" fmla="*/ 2147483647 w 4176"/>
              <a:gd name="T5" fmla="*/ 2147483647 h 536"/>
              <a:gd name="T6" fmla="*/ 2147483647 w 4176"/>
              <a:gd name="T7" fmla="*/ 2147483647 h 536"/>
              <a:gd name="T8" fmla="*/ 2147483647 w 4176"/>
              <a:gd name="T9" fmla="*/ 2147483647 h 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76"/>
              <a:gd name="T16" fmla="*/ 0 h 536"/>
              <a:gd name="T17" fmla="*/ 4176 w 4176"/>
              <a:gd name="T18" fmla="*/ 536 h 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76" h="536">
                <a:moveTo>
                  <a:pt x="0" y="536"/>
                </a:moveTo>
                <a:cubicBezTo>
                  <a:pt x="292" y="364"/>
                  <a:pt x="584" y="192"/>
                  <a:pt x="1008" y="104"/>
                </a:cubicBezTo>
                <a:cubicBezTo>
                  <a:pt x="1432" y="16"/>
                  <a:pt x="2120" y="0"/>
                  <a:pt x="2544" y="8"/>
                </a:cubicBezTo>
                <a:cubicBezTo>
                  <a:pt x="2968" y="16"/>
                  <a:pt x="3280" y="80"/>
                  <a:pt x="3552" y="152"/>
                </a:cubicBezTo>
                <a:cubicBezTo>
                  <a:pt x="3824" y="224"/>
                  <a:pt x="4072" y="392"/>
                  <a:pt x="4176" y="440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2383631" y="4025504"/>
            <a:ext cx="0" cy="142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2819400" y="4065985"/>
            <a:ext cx="39291" cy="12263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V="1">
            <a:off x="2284810" y="4086225"/>
            <a:ext cx="0" cy="8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V="1">
            <a:off x="2987279" y="4148137"/>
            <a:ext cx="19050" cy="80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H="1" flipV="1">
            <a:off x="1908574" y="4065985"/>
            <a:ext cx="40481" cy="142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V="1">
            <a:off x="2475310" y="4086225"/>
            <a:ext cx="0" cy="8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V="1">
            <a:off x="2570560" y="4086225"/>
            <a:ext cx="0" cy="8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V="1">
            <a:off x="2661047" y="4086225"/>
            <a:ext cx="0" cy="8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V="1">
            <a:off x="2740819" y="4086225"/>
            <a:ext cx="19050" cy="8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V="1">
            <a:off x="3234930" y="4249341"/>
            <a:ext cx="78581" cy="904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V="1">
            <a:off x="2897981" y="4126706"/>
            <a:ext cx="20241" cy="8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 flipV="1">
            <a:off x="3070623" y="4168378"/>
            <a:ext cx="25003" cy="80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 flipV="1">
            <a:off x="3155158" y="4208861"/>
            <a:ext cx="40481" cy="821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 flipH="1" flipV="1">
            <a:off x="1829991" y="4126707"/>
            <a:ext cx="19050" cy="1023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 flipH="1" flipV="1">
            <a:off x="1751410" y="4168378"/>
            <a:ext cx="19050" cy="80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 flipH="1" flipV="1">
            <a:off x="1651399" y="4208861"/>
            <a:ext cx="39290" cy="821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 flipH="1" flipV="1">
            <a:off x="1552575" y="4269581"/>
            <a:ext cx="39291" cy="8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 flipH="1" flipV="1">
            <a:off x="1453755" y="4291014"/>
            <a:ext cx="59531" cy="10239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flipH="1" flipV="1">
            <a:off x="2027635" y="4106467"/>
            <a:ext cx="8334" cy="833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 flipH="1" flipV="1">
            <a:off x="2115741" y="4086225"/>
            <a:ext cx="8334" cy="8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 flipV="1">
            <a:off x="2206229" y="4086225"/>
            <a:ext cx="0" cy="8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2251474" y="3743325"/>
            <a:ext cx="1643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i="0">
                <a:solidFill>
                  <a:srgbClr val="000000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1381126" y="3844529"/>
            <a:ext cx="16430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700" i="0">
                <a:solidFill>
                  <a:srgbClr val="000000"/>
                </a:solidFill>
                <a:latin typeface=".VnTime" panose="020B7200000000000000" pitchFamily="34" charset="0"/>
              </a:rPr>
              <a:t>0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1737122" y="3749279"/>
            <a:ext cx="166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i="0">
                <a:solidFill>
                  <a:srgbClr val="000000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2740820" y="3732610"/>
            <a:ext cx="1654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i="0">
                <a:solidFill>
                  <a:srgbClr val="000000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3121820" y="3761185"/>
            <a:ext cx="16549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700" i="0">
                <a:solidFill>
                  <a:srgbClr val="000000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2181225" y="4137423"/>
            <a:ext cx="16668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700" i="0">
                <a:solidFill>
                  <a:srgbClr val="000000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12324" name="Rectangle 36"/>
          <p:cNvSpPr>
            <a:spLocks noChangeArrowheads="1"/>
          </p:cNvSpPr>
          <p:nvPr/>
        </p:nvSpPr>
        <p:spPr bwMode="auto">
          <a:xfrm>
            <a:off x="1371600" y="5029200"/>
            <a:ext cx="2057400" cy="742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325" name="Line 37"/>
          <p:cNvSpPr>
            <a:spLocks noChangeShapeType="1"/>
          </p:cNvSpPr>
          <p:nvPr/>
        </p:nvSpPr>
        <p:spPr bwMode="auto">
          <a:xfrm>
            <a:off x="1371600" y="5463779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2326" name="Line 38"/>
          <p:cNvSpPr>
            <a:spLocks noChangeShapeType="1"/>
          </p:cNvSpPr>
          <p:nvPr/>
        </p:nvSpPr>
        <p:spPr bwMode="auto">
          <a:xfrm>
            <a:off x="1371600" y="5347097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2327" name="Oval 39"/>
          <p:cNvSpPr>
            <a:spLocks noChangeArrowheads="1"/>
          </p:cNvSpPr>
          <p:nvPr/>
        </p:nvSpPr>
        <p:spPr bwMode="auto">
          <a:xfrm>
            <a:off x="2334816" y="5075635"/>
            <a:ext cx="261938" cy="19407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328" name="Rectangle 40"/>
          <p:cNvSpPr>
            <a:spLocks noChangeArrowheads="1"/>
          </p:cNvSpPr>
          <p:nvPr/>
        </p:nvSpPr>
        <p:spPr bwMode="auto">
          <a:xfrm>
            <a:off x="1590676" y="3600451"/>
            <a:ext cx="436960" cy="19407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700" i="0">
                <a:solidFill>
                  <a:srgbClr val="000000"/>
                </a:solidFill>
                <a:latin typeface=".VnTime" panose="020B7200000000000000" pitchFamily="34" charset="0"/>
              </a:rPr>
              <a:t>-</a:t>
            </a:r>
          </a:p>
        </p:txBody>
      </p:sp>
      <p:sp>
        <p:nvSpPr>
          <p:cNvPr id="12329" name="Rectangle 41"/>
          <p:cNvSpPr>
            <a:spLocks noChangeArrowheads="1"/>
          </p:cNvSpPr>
          <p:nvPr/>
        </p:nvSpPr>
        <p:spPr bwMode="auto">
          <a:xfrm>
            <a:off x="2684860" y="3600451"/>
            <a:ext cx="438150" cy="19407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700" b="1" i="0">
                <a:solidFill>
                  <a:srgbClr val="000000"/>
                </a:solidFill>
                <a:latin typeface=".VnTime" panose="020B7200000000000000" pitchFamily="34" charset="0"/>
              </a:rPr>
              <a:t>+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2210991" y="1428750"/>
            <a:ext cx="1218009" cy="571500"/>
            <a:chOff x="240" y="3600"/>
            <a:chExt cx="1023" cy="480"/>
          </a:xfrm>
        </p:grpSpPr>
        <p:sp>
          <p:nvSpPr>
            <p:cNvPr id="12382" name="Rectangle 43"/>
            <p:cNvSpPr>
              <a:spLocks noChangeArrowheads="1"/>
            </p:cNvSpPr>
            <p:nvPr/>
          </p:nvSpPr>
          <p:spPr bwMode="auto">
            <a:xfrm>
              <a:off x="240" y="3714"/>
              <a:ext cx="96" cy="240"/>
            </a:xfrm>
            <a:prstGeom prst="rect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83" name="Rectangle 44"/>
            <p:cNvSpPr>
              <a:spLocks noChangeArrowheads="1"/>
            </p:cNvSpPr>
            <p:nvPr/>
          </p:nvSpPr>
          <p:spPr bwMode="auto">
            <a:xfrm>
              <a:off x="351" y="3600"/>
              <a:ext cx="912" cy="480"/>
            </a:xfrm>
            <a:prstGeom prst="rect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700" b="1" i="0">
                  <a:solidFill>
                    <a:srgbClr val="000000"/>
                  </a:solidFill>
                  <a:latin typeface="Times New Roman" panose="02020603050405020304" pitchFamily="18" charset="0"/>
                </a:rPr>
                <a:t>+      -</a:t>
              </a:r>
            </a:p>
          </p:txBody>
        </p:sp>
      </p:grpSp>
      <p:sp>
        <p:nvSpPr>
          <p:cNvPr id="12331" name="Rectangle 45"/>
          <p:cNvSpPr>
            <a:spLocks noChangeArrowheads="1"/>
          </p:cNvSpPr>
          <p:nvPr/>
        </p:nvSpPr>
        <p:spPr bwMode="auto">
          <a:xfrm>
            <a:off x="5200650" y="1143000"/>
            <a:ext cx="114300" cy="4572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 rot="6125800">
            <a:off x="1585318" y="2288978"/>
            <a:ext cx="442913" cy="115490"/>
            <a:chOff x="2496" y="1938"/>
            <a:chExt cx="372" cy="222"/>
          </a:xfrm>
        </p:grpSpPr>
        <p:sp>
          <p:nvSpPr>
            <p:cNvPr id="12380" name="Rectangle 47"/>
            <p:cNvSpPr>
              <a:spLocks noChangeArrowheads="1"/>
            </p:cNvSpPr>
            <p:nvPr/>
          </p:nvSpPr>
          <p:spPr bwMode="auto">
            <a:xfrm rot="8718290">
              <a:off x="2496" y="2064"/>
              <a:ext cx="372" cy="9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1350" i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2381" name="Rectangle 48"/>
            <p:cNvSpPr>
              <a:spLocks noChangeArrowheads="1"/>
            </p:cNvSpPr>
            <p:nvPr/>
          </p:nvSpPr>
          <p:spPr bwMode="auto">
            <a:xfrm rot="-2029325">
              <a:off x="2676" y="1938"/>
              <a:ext cx="51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2333" name="Rectangle 49"/>
          <p:cNvSpPr>
            <a:spLocks noChangeArrowheads="1"/>
          </p:cNvSpPr>
          <p:nvPr/>
        </p:nvSpPr>
        <p:spPr bwMode="auto">
          <a:xfrm rot="5266436">
            <a:off x="1534716" y="1951435"/>
            <a:ext cx="130969" cy="342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334" name="Rectangle 50"/>
          <p:cNvSpPr>
            <a:spLocks noChangeArrowheads="1"/>
          </p:cNvSpPr>
          <p:nvPr/>
        </p:nvSpPr>
        <p:spPr bwMode="auto">
          <a:xfrm rot="5266436">
            <a:off x="1088827" y="2294930"/>
            <a:ext cx="800100" cy="12263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335" name="Rectangle 51"/>
          <p:cNvSpPr>
            <a:spLocks noChangeArrowheads="1"/>
          </p:cNvSpPr>
          <p:nvPr/>
        </p:nvSpPr>
        <p:spPr bwMode="auto">
          <a:xfrm rot="5266436">
            <a:off x="1599010" y="2458641"/>
            <a:ext cx="116681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336" name="Text Box 52"/>
          <p:cNvSpPr txBox="1">
            <a:spLocks noChangeArrowheads="1"/>
          </p:cNvSpPr>
          <p:nvPr/>
        </p:nvSpPr>
        <p:spPr bwMode="auto">
          <a:xfrm>
            <a:off x="1885950" y="2060973"/>
            <a:ext cx="34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i="0">
                <a:solidFill>
                  <a:srgbClr val="000000"/>
                </a:solidFill>
                <a:latin typeface=".VnTime" panose="020B7200000000000000" pitchFamily="34" charset="0"/>
              </a:rPr>
              <a:t>K</a:t>
            </a:r>
          </a:p>
        </p:txBody>
      </p:sp>
      <p:grpSp>
        <p:nvGrpSpPr>
          <p:cNvPr id="12337" name="Group 53"/>
          <p:cNvGrpSpPr>
            <a:grpSpLocks/>
          </p:cNvGrpSpPr>
          <p:nvPr/>
        </p:nvGrpSpPr>
        <p:grpSpPr bwMode="auto">
          <a:xfrm>
            <a:off x="4351735" y="857250"/>
            <a:ext cx="1828800" cy="1428750"/>
            <a:chOff x="3072" y="96"/>
            <a:chExt cx="1536" cy="1200"/>
          </a:xfrm>
        </p:grpSpPr>
        <p:grpSp>
          <p:nvGrpSpPr>
            <p:cNvPr id="12365" name="Group 54"/>
            <p:cNvGrpSpPr>
              <a:grpSpLocks/>
            </p:cNvGrpSpPr>
            <p:nvPr/>
          </p:nvGrpSpPr>
          <p:grpSpPr bwMode="auto">
            <a:xfrm>
              <a:off x="3264" y="336"/>
              <a:ext cx="1152" cy="776"/>
              <a:chOff x="1680" y="2256"/>
              <a:chExt cx="864" cy="488"/>
            </a:xfrm>
          </p:grpSpPr>
          <p:sp>
            <p:nvSpPr>
              <p:cNvPr id="12372" name="Rectangle 55"/>
              <p:cNvSpPr>
                <a:spLocks noChangeArrowheads="1"/>
              </p:cNvSpPr>
              <p:nvPr/>
            </p:nvSpPr>
            <p:spPr bwMode="auto">
              <a:xfrm>
                <a:off x="1680" y="2332"/>
                <a:ext cx="864" cy="336"/>
              </a:xfrm>
              <a:prstGeom prst="rect">
                <a:avLst/>
              </a:prstGeom>
              <a:solidFill>
                <a:srgbClr val="FF9999"/>
              </a:solidFill>
              <a:ln w="28575">
                <a:solidFill>
                  <a:srgbClr val="99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i="1">
                    <a:solidFill>
                      <a:schemeClr val="tx1"/>
                    </a:solidFill>
                    <a:latin typeface="VNI-Trung Kien" pitchFamily="2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VNI-Trung Kien" pitchFamily="2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VNI-Trung Kien" pitchFamily="2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VNI-Trung Kien" pitchFamily="2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VNI-Trung Kien" pitchFamily="2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VNI-Trung Kien" pitchFamily="2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VNI-Trung Kien" pitchFamily="2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VNI-Trung Kien" pitchFamily="2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VNI-Trung Kien" pitchFamily="2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373" name="Freeform 56"/>
              <p:cNvSpPr>
                <a:spLocks/>
              </p:cNvSpPr>
              <p:nvPr/>
            </p:nvSpPr>
            <p:spPr bwMode="auto">
              <a:xfrm>
                <a:off x="1784" y="2256"/>
                <a:ext cx="123" cy="478"/>
              </a:xfrm>
              <a:custGeom>
                <a:avLst/>
                <a:gdLst>
                  <a:gd name="T0" fmla="*/ 0 w 912"/>
                  <a:gd name="T1" fmla="*/ 0 h 2344"/>
                  <a:gd name="T2" fmla="*/ 0 w 912"/>
                  <a:gd name="T3" fmla="*/ 0 h 2344"/>
                  <a:gd name="T4" fmla="*/ 0 w 912"/>
                  <a:gd name="T5" fmla="*/ 0 h 2344"/>
                  <a:gd name="T6" fmla="*/ 0 w 912"/>
                  <a:gd name="T7" fmla="*/ 0 h 23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2"/>
                  <a:gd name="T13" fmla="*/ 0 h 2344"/>
                  <a:gd name="T14" fmla="*/ 912 w 912"/>
                  <a:gd name="T15" fmla="*/ 2344 h 23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2" h="2344">
                    <a:moveTo>
                      <a:pt x="0" y="376"/>
                    </a:moveTo>
                    <a:cubicBezTo>
                      <a:pt x="40" y="188"/>
                      <a:pt x="80" y="0"/>
                      <a:pt x="192" y="280"/>
                    </a:cubicBezTo>
                    <a:cubicBezTo>
                      <a:pt x="304" y="560"/>
                      <a:pt x="552" y="1768"/>
                      <a:pt x="672" y="2056"/>
                    </a:cubicBezTo>
                    <a:cubicBezTo>
                      <a:pt x="792" y="2344"/>
                      <a:pt x="852" y="2176"/>
                      <a:pt x="912" y="2008"/>
                    </a:cubicBezTo>
                  </a:path>
                </a:pathLst>
              </a:custGeom>
              <a:solidFill>
                <a:srgbClr val="FF9999"/>
              </a:solidFill>
              <a:ln w="508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1350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2374" name="Freeform 57"/>
              <p:cNvSpPr>
                <a:spLocks/>
              </p:cNvSpPr>
              <p:nvPr/>
            </p:nvSpPr>
            <p:spPr bwMode="auto">
              <a:xfrm>
                <a:off x="1878" y="2266"/>
                <a:ext cx="123" cy="478"/>
              </a:xfrm>
              <a:custGeom>
                <a:avLst/>
                <a:gdLst>
                  <a:gd name="T0" fmla="*/ 0 w 912"/>
                  <a:gd name="T1" fmla="*/ 0 h 2344"/>
                  <a:gd name="T2" fmla="*/ 0 w 912"/>
                  <a:gd name="T3" fmla="*/ 0 h 2344"/>
                  <a:gd name="T4" fmla="*/ 0 w 912"/>
                  <a:gd name="T5" fmla="*/ 0 h 2344"/>
                  <a:gd name="T6" fmla="*/ 0 w 912"/>
                  <a:gd name="T7" fmla="*/ 0 h 23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2"/>
                  <a:gd name="T13" fmla="*/ 0 h 2344"/>
                  <a:gd name="T14" fmla="*/ 912 w 912"/>
                  <a:gd name="T15" fmla="*/ 2344 h 23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2" h="2344">
                    <a:moveTo>
                      <a:pt x="0" y="376"/>
                    </a:moveTo>
                    <a:cubicBezTo>
                      <a:pt x="40" y="188"/>
                      <a:pt x="80" y="0"/>
                      <a:pt x="192" y="280"/>
                    </a:cubicBezTo>
                    <a:cubicBezTo>
                      <a:pt x="304" y="560"/>
                      <a:pt x="552" y="1768"/>
                      <a:pt x="672" y="2056"/>
                    </a:cubicBezTo>
                    <a:cubicBezTo>
                      <a:pt x="792" y="2344"/>
                      <a:pt x="852" y="2176"/>
                      <a:pt x="912" y="2008"/>
                    </a:cubicBezTo>
                  </a:path>
                </a:pathLst>
              </a:custGeom>
              <a:solidFill>
                <a:srgbClr val="FF9999"/>
              </a:solidFill>
              <a:ln w="508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1350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2375" name="Freeform 58"/>
              <p:cNvSpPr>
                <a:spLocks/>
              </p:cNvSpPr>
              <p:nvPr/>
            </p:nvSpPr>
            <p:spPr bwMode="auto">
              <a:xfrm>
                <a:off x="1973" y="2266"/>
                <a:ext cx="123" cy="478"/>
              </a:xfrm>
              <a:custGeom>
                <a:avLst/>
                <a:gdLst>
                  <a:gd name="T0" fmla="*/ 0 w 912"/>
                  <a:gd name="T1" fmla="*/ 0 h 2344"/>
                  <a:gd name="T2" fmla="*/ 0 w 912"/>
                  <a:gd name="T3" fmla="*/ 0 h 2344"/>
                  <a:gd name="T4" fmla="*/ 0 w 912"/>
                  <a:gd name="T5" fmla="*/ 0 h 2344"/>
                  <a:gd name="T6" fmla="*/ 0 w 912"/>
                  <a:gd name="T7" fmla="*/ 0 h 23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2"/>
                  <a:gd name="T13" fmla="*/ 0 h 2344"/>
                  <a:gd name="T14" fmla="*/ 912 w 912"/>
                  <a:gd name="T15" fmla="*/ 2344 h 23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2" h="2344">
                    <a:moveTo>
                      <a:pt x="0" y="376"/>
                    </a:moveTo>
                    <a:cubicBezTo>
                      <a:pt x="40" y="188"/>
                      <a:pt x="80" y="0"/>
                      <a:pt x="192" y="280"/>
                    </a:cubicBezTo>
                    <a:cubicBezTo>
                      <a:pt x="304" y="560"/>
                      <a:pt x="552" y="1768"/>
                      <a:pt x="672" y="2056"/>
                    </a:cubicBezTo>
                    <a:cubicBezTo>
                      <a:pt x="792" y="2344"/>
                      <a:pt x="852" y="2176"/>
                      <a:pt x="912" y="2008"/>
                    </a:cubicBezTo>
                  </a:path>
                </a:pathLst>
              </a:custGeom>
              <a:solidFill>
                <a:srgbClr val="FF9999"/>
              </a:solidFill>
              <a:ln w="508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1350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2376" name="Freeform 59"/>
              <p:cNvSpPr>
                <a:spLocks/>
              </p:cNvSpPr>
              <p:nvPr/>
            </p:nvSpPr>
            <p:spPr bwMode="auto">
              <a:xfrm>
                <a:off x="2058" y="2266"/>
                <a:ext cx="124" cy="478"/>
              </a:xfrm>
              <a:custGeom>
                <a:avLst/>
                <a:gdLst>
                  <a:gd name="T0" fmla="*/ 0 w 912"/>
                  <a:gd name="T1" fmla="*/ 0 h 2344"/>
                  <a:gd name="T2" fmla="*/ 0 w 912"/>
                  <a:gd name="T3" fmla="*/ 0 h 2344"/>
                  <a:gd name="T4" fmla="*/ 0 w 912"/>
                  <a:gd name="T5" fmla="*/ 0 h 2344"/>
                  <a:gd name="T6" fmla="*/ 0 w 912"/>
                  <a:gd name="T7" fmla="*/ 0 h 23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2"/>
                  <a:gd name="T13" fmla="*/ 0 h 2344"/>
                  <a:gd name="T14" fmla="*/ 912 w 912"/>
                  <a:gd name="T15" fmla="*/ 2344 h 23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2" h="2344">
                    <a:moveTo>
                      <a:pt x="0" y="376"/>
                    </a:moveTo>
                    <a:cubicBezTo>
                      <a:pt x="40" y="188"/>
                      <a:pt x="80" y="0"/>
                      <a:pt x="192" y="280"/>
                    </a:cubicBezTo>
                    <a:cubicBezTo>
                      <a:pt x="304" y="560"/>
                      <a:pt x="552" y="1768"/>
                      <a:pt x="672" y="2056"/>
                    </a:cubicBezTo>
                    <a:cubicBezTo>
                      <a:pt x="792" y="2344"/>
                      <a:pt x="852" y="2176"/>
                      <a:pt x="912" y="2008"/>
                    </a:cubicBezTo>
                  </a:path>
                </a:pathLst>
              </a:custGeom>
              <a:solidFill>
                <a:srgbClr val="FF9999"/>
              </a:solidFill>
              <a:ln w="508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1350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2377" name="Freeform 60"/>
              <p:cNvSpPr>
                <a:spLocks/>
              </p:cNvSpPr>
              <p:nvPr/>
            </p:nvSpPr>
            <p:spPr bwMode="auto">
              <a:xfrm>
                <a:off x="2162" y="2266"/>
                <a:ext cx="123" cy="478"/>
              </a:xfrm>
              <a:custGeom>
                <a:avLst/>
                <a:gdLst>
                  <a:gd name="T0" fmla="*/ 0 w 912"/>
                  <a:gd name="T1" fmla="*/ 0 h 2344"/>
                  <a:gd name="T2" fmla="*/ 0 w 912"/>
                  <a:gd name="T3" fmla="*/ 0 h 2344"/>
                  <a:gd name="T4" fmla="*/ 0 w 912"/>
                  <a:gd name="T5" fmla="*/ 0 h 2344"/>
                  <a:gd name="T6" fmla="*/ 0 w 912"/>
                  <a:gd name="T7" fmla="*/ 0 h 23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2"/>
                  <a:gd name="T13" fmla="*/ 0 h 2344"/>
                  <a:gd name="T14" fmla="*/ 912 w 912"/>
                  <a:gd name="T15" fmla="*/ 2344 h 23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2" h="2344">
                    <a:moveTo>
                      <a:pt x="0" y="376"/>
                    </a:moveTo>
                    <a:cubicBezTo>
                      <a:pt x="40" y="188"/>
                      <a:pt x="80" y="0"/>
                      <a:pt x="192" y="280"/>
                    </a:cubicBezTo>
                    <a:cubicBezTo>
                      <a:pt x="304" y="560"/>
                      <a:pt x="552" y="1768"/>
                      <a:pt x="672" y="2056"/>
                    </a:cubicBezTo>
                    <a:cubicBezTo>
                      <a:pt x="792" y="2344"/>
                      <a:pt x="852" y="2176"/>
                      <a:pt x="912" y="2008"/>
                    </a:cubicBezTo>
                  </a:path>
                </a:pathLst>
              </a:custGeom>
              <a:solidFill>
                <a:srgbClr val="FF9999"/>
              </a:solidFill>
              <a:ln w="508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1350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2378" name="Freeform 61"/>
              <p:cNvSpPr>
                <a:spLocks/>
              </p:cNvSpPr>
              <p:nvPr/>
            </p:nvSpPr>
            <p:spPr bwMode="auto">
              <a:xfrm>
                <a:off x="2267" y="2266"/>
                <a:ext cx="123" cy="478"/>
              </a:xfrm>
              <a:custGeom>
                <a:avLst/>
                <a:gdLst>
                  <a:gd name="T0" fmla="*/ 0 w 912"/>
                  <a:gd name="T1" fmla="*/ 0 h 2344"/>
                  <a:gd name="T2" fmla="*/ 0 w 912"/>
                  <a:gd name="T3" fmla="*/ 0 h 2344"/>
                  <a:gd name="T4" fmla="*/ 0 w 912"/>
                  <a:gd name="T5" fmla="*/ 0 h 2344"/>
                  <a:gd name="T6" fmla="*/ 0 w 912"/>
                  <a:gd name="T7" fmla="*/ 0 h 23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2"/>
                  <a:gd name="T13" fmla="*/ 0 h 2344"/>
                  <a:gd name="T14" fmla="*/ 912 w 912"/>
                  <a:gd name="T15" fmla="*/ 2344 h 23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2" h="2344">
                    <a:moveTo>
                      <a:pt x="0" y="376"/>
                    </a:moveTo>
                    <a:cubicBezTo>
                      <a:pt x="40" y="188"/>
                      <a:pt x="80" y="0"/>
                      <a:pt x="192" y="280"/>
                    </a:cubicBezTo>
                    <a:cubicBezTo>
                      <a:pt x="304" y="560"/>
                      <a:pt x="552" y="1768"/>
                      <a:pt x="672" y="2056"/>
                    </a:cubicBezTo>
                    <a:cubicBezTo>
                      <a:pt x="792" y="2344"/>
                      <a:pt x="852" y="2176"/>
                      <a:pt x="912" y="2008"/>
                    </a:cubicBezTo>
                  </a:path>
                </a:pathLst>
              </a:custGeom>
              <a:solidFill>
                <a:srgbClr val="FF9999"/>
              </a:solidFill>
              <a:ln w="508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1350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2379" name="Freeform 62"/>
              <p:cNvSpPr>
                <a:spLocks/>
              </p:cNvSpPr>
              <p:nvPr/>
            </p:nvSpPr>
            <p:spPr bwMode="auto">
              <a:xfrm>
                <a:off x="2364" y="2266"/>
                <a:ext cx="123" cy="478"/>
              </a:xfrm>
              <a:custGeom>
                <a:avLst/>
                <a:gdLst>
                  <a:gd name="T0" fmla="*/ 0 w 912"/>
                  <a:gd name="T1" fmla="*/ 0 h 2344"/>
                  <a:gd name="T2" fmla="*/ 0 w 912"/>
                  <a:gd name="T3" fmla="*/ 0 h 2344"/>
                  <a:gd name="T4" fmla="*/ 0 w 912"/>
                  <a:gd name="T5" fmla="*/ 0 h 2344"/>
                  <a:gd name="T6" fmla="*/ 0 w 912"/>
                  <a:gd name="T7" fmla="*/ 0 h 23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2"/>
                  <a:gd name="T13" fmla="*/ 0 h 2344"/>
                  <a:gd name="T14" fmla="*/ 912 w 912"/>
                  <a:gd name="T15" fmla="*/ 2344 h 23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2" h="2344">
                    <a:moveTo>
                      <a:pt x="0" y="376"/>
                    </a:moveTo>
                    <a:cubicBezTo>
                      <a:pt x="40" y="188"/>
                      <a:pt x="80" y="0"/>
                      <a:pt x="192" y="280"/>
                    </a:cubicBezTo>
                    <a:cubicBezTo>
                      <a:pt x="304" y="560"/>
                      <a:pt x="552" y="1768"/>
                      <a:pt x="672" y="2056"/>
                    </a:cubicBezTo>
                    <a:cubicBezTo>
                      <a:pt x="792" y="2344"/>
                      <a:pt x="852" y="2176"/>
                      <a:pt x="912" y="2008"/>
                    </a:cubicBezTo>
                  </a:path>
                </a:pathLst>
              </a:custGeom>
              <a:solidFill>
                <a:srgbClr val="FF9999"/>
              </a:solidFill>
              <a:ln w="508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1350" i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366" name="Rectangle 63"/>
            <p:cNvSpPr>
              <a:spLocks noChangeArrowheads="1"/>
            </p:cNvSpPr>
            <p:nvPr/>
          </p:nvSpPr>
          <p:spPr bwMode="auto">
            <a:xfrm>
              <a:off x="3072" y="1104"/>
              <a:ext cx="1536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67" name="Rectangle 64"/>
            <p:cNvSpPr>
              <a:spLocks noChangeArrowheads="1"/>
            </p:cNvSpPr>
            <p:nvPr/>
          </p:nvSpPr>
          <p:spPr bwMode="auto">
            <a:xfrm>
              <a:off x="3168" y="96"/>
              <a:ext cx="96" cy="100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68" name="Rectangle 65"/>
            <p:cNvSpPr>
              <a:spLocks noChangeArrowheads="1"/>
            </p:cNvSpPr>
            <p:nvPr/>
          </p:nvSpPr>
          <p:spPr bwMode="auto">
            <a:xfrm>
              <a:off x="4416" y="96"/>
              <a:ext cx="96" cy="100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69" name="Rectangle 66"/>
            <p:cNvSpPr>
              <a:spLocks noChangeArrowheads="1"/>
            </p:cNvSpPr>
            <p:nvPr/>
          </p:nvSpPr>
          <p:spPr bwMode="auto">
            <a:xfrm>
              <a:off x="3123" y="576"/>
              <a:ext cx="48" cy="192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70" name="Rectangle 67"/>
            <p:cNvSpPr>
              <a:spLocks noChangeArrowheads="1"/>
            </p:cNvSpPr>
            <p:nvPr/>
          </p:nvSpPr>
          <p:spPr bwMode="auto">
            <a:xfrm>
              <a:off x="4512" y="624"/>
              <a:ext cx="48" cy="192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71" name="Rectangle 68"/>
            <p:cNvSpPr>
              <a:spLocks noChangeArrowheads="1"/>
            </p:cNvSpPr>
            <p:nvPr/>
          </p:nvSpPr>
          <p:spPr bwMode="auto">
            <a:xfrm>
              <a:off x="3264" y="240"/>
              <a:ext cx="115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2338" name="Rectangle 69"/>
          <p:cNvSpPr>
            <a:spLocks noChangeArrowheads="1"/>
          </p:cNvSpPr>
          <p:nvPr/>
        </p:nvSpPr>
        <p:spPr bwMode="auto">
          <a:xfrm>
            <a:off x="3729038" y="2914650"/>
            <a:ext cx="3343275" cy="57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339" name="Rectangle 70"/>
          <p:cNvSpPr>
            <a:spLocks noChangeArrowheads="1"/>
          </p:cNvSpPr>
          <p:nvPr/>
        </p:nvSpPr>
        <p:spPr bwMode="auto">
          <a:xfrm>
            <a:off x="6919913" y="2571750"/>
            <a:ext cx="66675" cy="3057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340" name="Rectangle 71"/>
          <p:cNvSpPr>
            <a:spLocks noChangeArrowheads="1"/>
          </p:cNvSpPr>
          <p:nvPr/>
        </p:nvSpPr>
        <p:spPr bwMode="auto">
          <a:xfrm>
            <a:off x="6772275" y="2843213"/>
            <a:ext cx="3429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341" name="Rectangle 72"/>
          <p:cNvSpPr>
            <a:spLocks noChangeArrowheads="1"/>
          </p:cNvSpPr>
          <p:nvPr/>
        </p:nvSpPr>
        <p:spPr bwMode="auto">
          <a:xfrm>
            <a:off x="4160044" y="2883695"/>
            <a:ext cx="900113" cy="121444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342" name="Rectangle 73"/>
          <p:cNvSpPr>
            <a:spLocks noChangeArrowheads="1"/>
          </p:cNvSpPr>
          <p:nvPr/>
        </p:nvSpPr>
        <p:spPr bwMode="auto">
          <a:xfrm>
            <a:off x="5593556" y="2883695"/>
            <a:ext cx="900113" cy="121444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4000500" y="2971801"/>
            <a:ext cx="2347913" cy="2034778"/>
            <a:chOff x="2688" y="1750"/>
            <a:chExt cx="1972" cy="1709"/>
          </a:xfrm>
        </p:grpSpPr>
        <p:sp>
          <p:nvSpPr>
            <p:cNvPr id="12360" name="Line 75"/>
            <p:cNvSpPr>
              <a:spLocks noChangeShapeType="1"/>
            </p:cNvSpPr>
            <p:nvPr/>
          </p:nvSpPr>
          <p:spPr bwMode="auto">
            <a:xfrm flipH="1">
              <a:off x="4250" y="1785"/>
              <a:ext cx="0" cy="1437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vi-VN" sz="1350" i="1">
                <a:solidFill>
                  <a:srgbClr val="000000"/>
                </a:solidFill>
              </a:endParaRPr>
            </a:p>
          </p:txBody>
        </p:sp>
        <p:sp>
          <p:nvSpPr>
            <p:cNvPr id="12361" name="Line 76"/>
            <p:cNvSpPr>
              <a:spLocks noChangeShapeType="1"/>
            </p:cNvSpPr>
            <p:nvPr/>
          </p:nvSpPr>
          <p:spPr bwMode="auto">
            <a:xfrm>
              <a:off x="2906" y="2505"/>
              <a:ext cx="1500" cy="794"/>
            </a:xfrm>
            <a:prstGeom prst="line">
              <a:avLst/>
            </a:prstGeom>
            <a:noFill/>
            <a:ln w="1270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vi-VN" sz="1350" i="1">
                <a:solidFill>
                  <a:srgbClr val="000000"/>
                </a:solidFill>
              </a:endParaRPr>
            </a:p>
          </p:txBody>
        </p:sp>
        <p:sp>
          <p:nvSpPr>
            <p:cNvPr id="12362" name="Line 77"/>
            <p:cNvSpPr>
              <a:spLocks noChangeShapeType="1"/>
            </p:cNvSpPr>
            <p:nvPr/>
          </p:nvSpPr>
          <p:spPr bwMode="auto">
            <a:xfrm>
              <a:off x="3002" y="1750"/>
              <a:ext cx="24" cy="841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vi-VN" sz="1350" i="1">
                <a:solidFill>
                  <a:srgbClr val="000000"/>
                </a:solidFill>
              </a:endParaRPr>
            </a:p>
          </p:txBody>
        </p:sp>
        <p:sp>
          <p:nvSpPr>
            <p:cNvPr id="12363" name="Text Box 78"/>
            <p:cNvSpPr txBox="1">
              <a:spLocks noChangeArrowheads="1"/>
            </p:cNvSpPr>
            <p:nvPr/>
          </p:nvSpPr>
          <p:spPr bwMode="auto">
            <a:xfrm>
              <a:off x="2688" y="2316"/>
              <a:ext cx="37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100" b="1" i="0">
                  <a:solidFill>
                    <a:srgbClr val="333399"/>
                  </a:solidFill>
                  <a:latin typeface=".VnTime" panose="020B7200000000000000" pitchFamily="34" charset="0"/>
                </a:rPr>
                <a:t>A</a:t>
              </a:r>
            </a:p>
          </p:txBody>
        </p:sp>
        <p:sp>
          <p:nvSpPr>
            <p:cNvPr id="12364" name="Text Box 79"/>
            <p:cNvSpPr txBox="1">
              <a:spLocks noChangeArrowheads="1"/>
            </p:cNvSpPr>
            <p:nvPr/>
          </p:nvSpPr>
          <p:spPr bwMode="auto">
            <a:xfrm>
              <a:off x="4288" y="3110"/>
              <a:ext cx="37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100" b="1" i="0">
                  <a:solidFill>
                    <a:srgbClr val="333399"/>
                  </a:solidFill>
                  <a:latin typeface=".VnTime" panose="020B7200000000000000" pitchFamily="34" charset="0"/>
                </a:rPr>
                <a:t>B</a:t>
              </a:r>
            </a:p>
          </p:txBody>
        </p:sp>
      </p:grpSp>
      <p:cxnSp>
        <p:nvCxnSpPr>
          <p:cNvPr id="12344" name="AutoShape 80"/>
          <p:cNvCxnSpPr>
            <a:cxnSpLocks noChangeShapeType="1"/>
            <a:stCxn id="12328" idx="0"/>
            <a:endCxn id="12334" idx="3"/>
          </p:cNvCxnSpPr>
          <p:nvPr/>
        </p:nvCxnSpPr>
        <p:spPr bwMode="auto">
          <a:xfrm rot="16200000" flipV="1">
            <a:off x="1235274" y="3025974"/>
            <a:ext cx="844153" cy="3048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45" name="AutoShape 81"/>
          <p:cNvCxnSpPr>
            <a:cxnSpLocks noChangeShapeType="1"/>
          </p:cNvCxnSpPr>
          <p:nvPr/>
        </p:nvCxnSpPr>
        <p:spPr bwMode="auto">
          <a:xfrm rot="5400000" flipH="1" flipV="1">
            <a:off x="1792486" y="1462683"/>
            <a:ext cx="248841" cy="738188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46" name="AutoShape 82"/>
          <p:cNvCxnSpPr>
            <a:cxnSpLocks noChangeShapeType="1"/>
            <a:stCxn id="12383" idx="3"/>
            <a:endCxn id="12369" idx="1"/>
          </p:cNvCxnSpPr>
          <p:nvPr/>
        </p:nvCxnSpPr>
        <p:spPr bwMode="auto">
          <a:xfrm flipV="1">
            <a:off x="3429001" y="1543050"/>
            <a:ext cx="983456" cy="17145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47" name="AutoShape 83"/>
          <p:cNvCxnSpPr>
            <a:cxnSpLocks noChangeShapeType="1"/>
            <a:stCxn id="12370" idx="3"/>
            <a:endCxn id="12342" idx="3"/>
          </p:cNvCxnSpPr>
          <p:nvPr/>
        </p:nvCxnSpPr>
        <p:spPr bwMode="auto">
          <a:xfrm>
            <a:off x="6123385" y="1600200"/>
            <a:ext cx="370284" cy="1344216"/>
          </a:xfrm>
          <a:prstGeom prst="bentConnector3">
            <a:avLst>
              <a:gd name="adj1" fmla="val 146301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48" name="AutoShape 84"/>
          <p:cNvCxnSpPr>
            <a:cxnSpLocks noChangeShapeType="1"/>
            <a:stCxn id="12329" idx="0"/>
            <a:endCxn id="12341" idx="1"/>
          </p:cNvCxnSpPr>
          <p:nvPr/>
        </p:nvCxnSpPr>
        <p:spPr bwMode="auto">
          <a:xfrm rot="-5400000">
            <a:off x="3203972" y="2644379"/>
            <a:ext cx="656034" cy="1256109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101" name="AutoShape 85"/>
          <p:cNvCxnSpPr>
            <a:cxnSpLocks noChangeShapeType="1"/>
          </p:cNvCxnSpPr>
          <p:nvPr/>
        </p:nvCxnSpPr>
        <p:spPr bwMode="auto">
          <a:xfrm rot="5400000" flipH="1">
            <a:off x="1237656" y="3025974"/>
            <a:ext cx="844153" cy="304800"/>
          </a:xfrm>
          <a:prstGeom prst="bentConnector3">
            <a:avLst>
              <a:gd name="adj1" fmla="val 49931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102" name="AutoShape 86"/>
          <p:cNvCxnSpPr>
            <a:cxnSpLocks noChangeShapeType="1"/>
          </p:cNvCxnSpPr>
          <p:nvPr/>
        </p:nvCxnSpPr>
        <p:spPr bwMode="auto">
          <a:xfrm rot="-5400000">
            <a:off x="1809751" y="1447801"/>
            <a:ext cx="250031" cy="783431"/>
          </a:xfrm>
          <a:prstGeom prst="bentConnector2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103" name="AutoShape 87"/>
          <p:cNvCxnSpPr>
            <a:cxnSpLocks noChangeShapeType="1"/>
          </p:cNvCxnSpPr>
          <p:nvPr/>
        </p:nvCxnSpPr>
        <p:spPr bwMode="auto">
          <a:xfrm flipV="1">
            <a:off x="3380186" y="1543050"/>
            <a:ext cx="1112044" cy="17145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104" name="AutoShape 88"/>
          <p:cNvCxnSpPr>
            <a:cxnSpLocks noChangeShapeType="1"/>
          </p:cNvCxnSpPr>
          <p:nvPr/>
        </p:nvCxnSpPr>
        <p:spPr bwMode="auto">
          <a:xfrm>
            <a:off x="6123385" y="1600200"/>
            <a:ext cx="370284" cy="1344216"/>
          </a:xfrm>
          <a:prstGeom prst="bentConnector3">
            <a:avLst>
              <a:gd name="adj1" fmla="val 146301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4000500" y="2971801"/>
            <a:ext cx="2347913" cy="2034778"/>
            <a:chOff x="2688" y="1750"/>
            <a:chExt cx="1972" cy="1709"/>
          </a:xfrm>
        </p:grpSpPr>
        <p:sp>
          <p:nvSpPr>
            <p:cNvPr id="12355" name="Line 90"/>
            <p:cNvSpPr>
              <a:spLocks noChangeShapeType="1"/>
            </p:cNvSpPr>
            <p:nvPr/>
          </p:nvSpPr>
          <p:spPr bwMode="auto">
            <a:xfrm flipH="1">
              <a:off x="4250" y="1785"/>
              <a:ext cx="0" cy="14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vi-VN" sz="1350" i="1">
                <a:solidFill>
                  <a:srgbClr val="000000"/>
                </a:solidFill>
              </a:endParaRPr>
            </a:p>
          </p:txBody>
        </p:sp>
        <p:sp>
          <p:nvSpPr>
            <p:cNvPr id="12356" name="Line 91"/>
            <p:cNvSpPr>
              <a:spLocks noChangeShapeType="1"/>
            </p:cNvSpPr>
            <p:nvPr/>
          </p:nvSpPr>
          <p:spPr bwMode="auto">
            <a:xfrm>
              <a:off x="2906" y="2505"/>
              <a:ext cx="1500" cy="794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vi-VN" sz="1350" i="1">
                <a:solidFill>
                  <a:srgbClr val="000000"/>
                </a:solidFill>
              </a:endParaRPr>
            </a:p>
          </p:txBody>
        </p:sp>
        <p:sp>
          <p:nvSpPr>
            <p:cNvPr id="12357" name="Line 92"/>
            <p:cNvSpPr>
              <a:spLocks noChangeShapeType="1"/>
            </p:cNvSpPr>
            <p:nvPr/>
          </p:nvSpPr>
          <p:spPr bwMode="auto">
            <a:xfrm>
              <a:off x="3002" y="1750"/>
              <a:ext cx="24" cy="84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vi-VN" sz="1350" i="1">
                <a:solidFill>
                  <a:srgbClr val="000000"/>
                </a:solidFill>
              </a:endParaRPr>
            </a:p>
          </p:txBody>
        </p:sp>
        <p:sp>
          <p:nvSpPr>
            <p:cNvPr id="12358" name="Text Box 93"/>
            <p:cNvSpPr txBox="1">
              <a:spLocks noChangeArrowheads="1"/>
            </p:cNvSpPr>
            <p:nvPr/>
          </p:nvSpPr>
          <p:spPr bwMode="auto">
            <a:xfrm>
              <a:off x="2688" y="2316"/>
              <a:ext cx="37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100" b="1" i="0">
                  <a:solidFill>
                    <a:srgbClr val="333399"/>
                  </a:solidFill>
                  <a:latin typeface=".VnTime" panose="020B7200000000000000" pitchFamily="34" charset="0"/>
                </a:rPr>
                <a:t>A</a:t>
              </a:r>
            </a:p>
          </p:txBody>
        </p:sp>
        <p:sp>
          <p:nvSpPr>
            <p:cNvPr id="12359" name="Text Box 94"/>
            <p:cNvSpPr txBox="1">
              <a:spLocks noChangeArrowheads="1"/>
            </p:cNvSpPr>
            <p:nvPr/>
          </p:nvSpPr>
          <p:spPr bwMode="auto">
            <a:xfrm>
              <a:off x="4288" y="3110"/>
              <a:ext cx="37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100" b="1" i="0">
                  <a:solidFill>
                    <a:srgbClr val="333399"/>
                  </a:solidFill>
                  <a:latin typeface=".VnTime" panose="020B7200000000000000" pitchFamily="34" charset="0"/>
                </a:rPr>
                <a:t>B</a:t>
              </a:r>
            </a:p>
          </p:txBody>
        </p:sp>
      </p:grpSp>
      <p:cxnSp>
        <p:nvCxnSpPr>
          <p:cNvPr id="86111" name="AutoShape 95"/>
          <p:cNvCxnSpPr>
            <a:cxnSpLocks noChangeShapeType="1"/>
          </p:cNvCxnSpPr>
          <p:nvPr/>
        </p:nvCxnSpPr>
        <p:spPr bwMode="auto">
          <a:xfrm rot="-5400000">
            <a:off x="3206354" y="2650332"/>
            <a:ext cx="656035" cy="1256109"/>
          </a:xfrm>
          <a:prstGeom prst="bentConnector2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3379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37" dur="2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5647E-6 L 0.05937 -0.00579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30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14781E-7 L 0.0592 -0.00625 " pathEditMode="relative" rAng="0" ptsTypes="AA">
                                      <p:cBhvr>
                                        <p:cTn id="4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882" y="3343275"/>
            <a:ext cx="3750469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96" descr="H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032" y="3393282"/>
            <a:ext cx="3693319" cy="255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1371600" y="5185172"/>
            <a:ext cx="2057400" cy="123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1371600" y="3794522"/>
            <a:ext cx="2057400" cy="1390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1451374" y="3856435"/>
            <a:ext cx="1897856" cy="116562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19" name="Oval 6"/>
          <p:cNvSpPr>
            <a:spLocks noChangeArrowheads="1"/>
          </p:cNvSpPr>
          <p:nvPr/>
        </p:nvSpPr>
        <p:spPr bwMode="auto">
          <a:xfrm>
            <a:off x="2361011" y="5062537"/>
            <a:ext cx="78581" cy="8215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7047" name="Line 7"/>
          <p:cNvSpPr>
            <a:spLocks noChangeShapeType="1"/>
          </p:cNvSpPr>
          <p:nvPr/>
        </p:nvSpPr>
        <p:spPr bwMode="auto">
          <a:xfrm flipH="1" flipV="1">
            <a:off x="1657350" y="4572000"/>
            <a:ext cx="1444229" cy="81557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3321" name="Freeform 8"/>
          <p:cNvSpPr>
            <a:spLocks/>
          </p:cNvSpPr>
          <p:nvPr/>
        </p:nvSpPr>
        <p:spPr bwMode="auto">
          <a:xfrm>
            <a:off x="1513286" y="4189810"/>
            <a:ext cx="1721644" cy="228600"/>
          </a:xfrm>
          <a:custGeom>
            <a:avLst/>
            <a:gdLst>
              <a:gd name="T0" fmla="*/ 0 w 4176"/>
              <a:gd name="T1" fmla="*/ 2147483647 h 536"/>
              <a:gd name="T2" fmla="*/ 2147483647 w 4176"/>
              <a:gd name="T3" fmla="*/ 2147483647 h 536"/>
              <a:gd name="T4" fmla="*/ 2147483647 w 4176"/>
              <a:gd name="T5" fmla="*/ 2147483647 h 536"/>
              <a:gd name="T6" fmla="*/ 2147483647 w 4176"/>
              <a:gd name="T7" fmla="*/ 2147483647 h 536"/>
              <a:gd name="T8" fmla="*/ 2147483647 w 4176"/>
              <a:gd name="T9" fmla="*/ 2147483647 h 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76"/>
              <a:gd name="T16" fmla="*/ 0 h 536"/>
              <a:gd name="T17" fmla="*/ 4176 w 4176"/>
              <a:gd name="T18" fmla="*/ 536 h 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76" h="536">
                <a:moveTo>
                  <a:pt x="0" y="536"/>
                </a:moveTo>
                <a:cubicBezTo>
                  <a:pt x="292" y="364"/>
                  <a:pt x="584" y="192"/>
                  <a:pt x="1008" y="104"/>
                </a:cubicBezTo>
                <a:cubicBezTo>
                  <a:pt x="1432" y="16"/>
                  <a:pt x="2120" y="0"/>
                  <a:pt x="2544" y="8"/>
                </a:cubicBezTo>
                <a:cubicBezTo>
                  <a:pt x="2968" y="16"/>
                  <a:pt x="3280" y="80"/>
                  <a:pt x="3552" y="152"/>
                </a:cubicBezTo>
                <a:cubicBezTo>
                  <a:pt x="3824" y="224"/>
                  <a:pt x="4072" y="392"/>
                  <a:pt x="4176" y="440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3322" name="Line 9"/>
          <p:cNvSpPr>
            <a:spLocks noChangeShapeType="1"/>
          </p:cNvSpPr>
          <p:nvPr/>
        </p:nvSpPr>
        <p:spPr bwMode="auto">
          <a:xfrm flipV="1">
            <a:off x="2383631" y="4025504"/>
            <a:ext cx="0" cy="142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3323" name="Line 10"/>
          <p:cNvSpPr>
            <a:spLocks noChangeShapeType="1"/>
          </p:cNvSpPr>
          <p:nvPr/>
        </p:nvSpPr>
        <p:spPr bwMode="auto">
          <a:xfrm flipV="1">
            <a:off x="2819400" y="4065985"/>
            <a:ext cx="39291" cy="12263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3324" name="Line 11"/>
          <p:cNvSpPr>
            <a:spLocks noChangeShapeType="1"/>
          </p:cNvSpPr>
          <p:nvPr/>
        </p:nvSpPr>
        <p:spPr bwMode="auto">
          <a:xfrm flipV="1">
            <a:off x="2284810" y="4086225"/>
            <a:ext cx="0" cy="8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3325" name="Line 12"/>
          <p:cNvSpPr>
            <a:spLocks noChangeShapeType="1"/>
          </p:cNvSpPr>
          <p:nvPr/>
        </p:nvSpPr>
        <p:spPr bwMode="auto">
          <a:xfrm flipV="1">
            <a:off x="2987279" y="4148137"/>
            <a:ext cx="19050" cy="80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3326" name="Line 13"/>
          <p:cNvSpPr>
            <a:spLocks noChangeShapeType="1"/>
          </p:cNvSpPr>
          <p:nvPr/>
        </p:nvSpPr>
        <p:spPr bwMode="auto">
          <a:xfrm flipH="1" flipV="1">
            <a:off x="1908574" y="4065985"/>
            <a:ext cx="40481" cy="142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3327" name="Line 14"/>
          <p:cNvSpPr>
            <a:spLocks noChangeShapeType="1"/>
          </p:cNvSpPr>
          <p:nvPr/>
        </p:nvSpPr>
        <p:spPr bwMode="auto">
          <a:xfrm flipV="1">
            <a:off x="2475310" y="4086225"/>
            <a:ext cx="0" cy="8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3328" name="Line 15"/>
          <p:cNvSpPr>
            <a:spLocks noChangeShapeType="1"/>
          </p:cNvSpPr>
          <p:nvPr/>
        </p:nvSpPr>
        <p:spPr bwMode="auto">
          <a:xfrm flipV="1">
            <a:off x="2570560" y="4086225"/>
            <a:ext cx="0" cy="8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3329" name="Line 16"/>
          <p:cNvSpPr>
            <a:spLocks noChangeShapeType="1"/>
          </p:cNvSpPr>
          <p:nvPr/>
        </p:nvSpPr>
        <p:spPr bwMode="auto">
          <a:xfrm flipV="1">
            <a:off x="2661047" y="4086225"/>
            <a:ext cx="0" cy="8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3330" name="Line 17"/>
          <p:cNvSpPr>
            <a:spLocks noChangeShapeType="1"/>
          </p:cNvSpPr>
          <p:nvPr/>
        </p:nvSpPr>
        <p:spPr bwMode="auto">
          <a:xfrm flipV="1">
            <a:off x="2740819" y="4086225"/>
            <a:ext cx="19050" cy="8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3331" name="Line 18"/>
          <p:cNvSpPr>
            <a:spLocks noChangeShapeType="1"/>
          </p:cNvSpPr>
          <p:nvPr/>
        </p:nvSpPr>
        <p:spPr bwMode="auto">
          <a:xfrm flipV="1">
            <a:off x="3234930" y="4249341"/>
            <a:ext cx="78581" cy="904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3332" name="Line 19"/>
          <p:cNvSpPr>
            <a:spLocks noChangeShapeType="1"/>
          </p:cNvSpPr>
          <p:nvPr/>
        </p:nvSpPr>
        <p:spPr bwMode="auto">
          <a:xfrm flipV="1">
            <a:off x="2897981" y="4126706"/>
            <a:ext cx="20241" cy="8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3333" name="Line 20"/>
          <p:cNvSpPr>
            <a:spLocks noChangeShapeType="1"/>
          </p:cNvSpPr>
          <p:nvPr/>
        </p:nvSpPr>
        <p:spPr bwMode="auto">
          <a:xfrm flipV="1">
            <a:off x="3070623" y="4168378"/>
            <a:ext cx="25003" cy="80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3334" name="Line 21"/>
          <p:cNvSpPr>
            <a:spLocks noChangeShapeType="1"/>
          </p:cNvSpPr>
          <p:nvPr/>
        </p:nvSpPr>
        <p:spPr bwMode="auto">
          <a:xfrm flipV="1">
            <a:off x="3155158" y="4208861"/>
            <a:ext cx="40481" cy="821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3335" name="Line 22"/>
          <p:cNvSpPr>
            <a:spLocks noChangeShapeType="1"/>
          </p:cNvSpPr>
          <p:nvPr/>
        </p:nvSpPr>
        <p:spPr bwMode="auto">
          <a:xfrm flipH="1" flipV="1">
            <a:off x="1829991" y="4126707"/>
            <a:ext cx="19050" cy="1023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3336" name="Line 23"/>
          <p:cNvSpPr>
            <a:spLocks noChangeShapeType="1"/>
          </p:cNvSpPr>
          <p:nvPr/>
        </p:nvSpPr>
        <p:spPr bwMode="auto">
          <a:xfrm flipH="1" flipV="1">
            <a:off x="1751410" y="4168378"/>
            <a:ext cx="19050" cy="80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3337" name="Line 24"/>
          <p:cNvSpPr>
            <a:spLocks noChangeShapeType="1"/>
          </p:cNvSpPr>
          <p:nvPr/>
        </p:nvSpPr>
        <p:spPr bwMode="auto">
          <a:xfrm flipH="1" flipV="1">
            <a:off x="1651399" y="4208861"/>
            <a:ext cx="39290" cy="821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3338" name="Line 25"/>
          <p:cNvSpPr>
            <a:spLocks noChangeShapeType="1"/>
          </p:cNvSpPr>
          <p:nvPr/>
        </p:nvSpPr>
        <p:spPr bwMode="auto">
          <a:xfrm flipH="1" flipV="1">
            <a:off x="1552575" y="4269581"/>
            <a:ext cx="39291" cy="8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3339" name="Line 26"/>
          <p:cNvSpPr>
            <a:spLocks noChangeShapeType="1"/>
          </p:cNvSpPr>
          <p:nvPr/>
        </p:nvSpPr>
        <p:spPr bwMode="auto">
          <a:xfrm flipH="1" flipV="1">
            <a:off x="1453755" y="4291014"/>
            <a:ext cx="59531" cy="10239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3340" name="Line 27"/>
          <p:cNvSpPr>
            <a:spLocks noChangeShapeType="1"/>
          </p:cNvSpPr>
          <p:nvPr/>
        </p:nvSpPr>
        <p:spPr bwMode="auto">
          <a:xfrm flipH="1" flipV="1">
            <a:off x="2027635" y="4106467"/>
            <a:ext cx="8334" cy="833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3341" name="Line 28"/>
          <p:cNvSpPr>
            <a:spLocks noChangeShapeType="1"/>
          </p:cNvSpPr>
          <p:nvPr/>
        </p:nvSpPr>
        <p:spPr bwMode="auto">
          <a:xfrm flipH="1" flipV="1">
            <a:off x="2115741" y="4086225"/>
            <a:ext cx="8334" cy="8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3342" name="Line 29"/>
          <p:cNvSpPr>
            <a:spLocks noChangeShapeType="1"/>
          </p:cNvSpPr>
          <p:nvPr/>
        </p:nvSpPr>
        <p:spPr bwMode="auto">
          <a:xfrm flipV="1">
            <a:off x="2206229" y="4086225"/>
            <a:ext cx="0" cy="8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3343" name="Text Box 30"/>
          <p:cNvSpPr txBox="1">
            <a:spLocks noChangeArrowheads="1"/>
          </p:cNvSpPr>
          <p:nvPr/>
        </p:nvSpPr>
        <p:spPr bwMode="auto">
          <a:xfrm>
            <a:off x="2251474" y="3743325"/>
            <a:ext cx="1643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i="0">
                <a:solidFill>
                  <a:srgbClr val="000000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13344" name="Text Box 31"/>
          <p:cNvSpPr txBox="1">
            <a:spLocks noChangeArrowheads="1"/>
          </p:cNvSpPr>
          <p:nvPr/>
        </p:nvSpPr>
        <p:spPr bwMode="auto">
          <a:xfrm>
            <a:off x="1381126" y="3844529"/>
            <a:ext cx="16430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700" i="0">
                <a:solidFill>
                  <a:srgbClr val="000000"/>
                </a:solidFill>
                <a:latin typeface=".VnTime" panose="020B7200000000000000" pitchFamily="34" charset="0"/>
              </a:rPr>
              <a:t>0</a:t>
            </a:r>
          </a:p>
        </p:txBody>
      </p:sp>
      <p:sp>
        <p:nvSpPr>
          <p:cNvPr id="13345" name="Text Box 32"/>
          <p:cNvSpPr txBox="1">
            <a:spLocks noChangeArrowheads="1"/>
          </p:cNvSpPr>
          <p:nvPr/>
        </p:nvSpPr>
        <p:spPr bwMode="auto">
          <a:xfrm>
            <a:off x="1737122" y="3749279"/>
            <a:ext cx="166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i="0">
                <a:solidFill>
                  <a:srgbClr val="000000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13346" name="Text Box 33"/>
          <p:cNvSpPr txBox="1">
            <a:spLocks noChangeArrowheads="1"/>
          </p:cNvSpPr>
          <p:nvPr/>
        </p:nvSpPr>
        <p:spPr bwMode="auto">
          <a:xfrm>
            <a:off x="2740820" y="3732610"/>
            <a:ext cx="1654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i="0">
                <a:solidFill>
                  <a:srgbClr val="000000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13347" name="Text Box 34"/>
          <p:cNvSpPr txBox="1">
            <a:spLocks noChangeArrowheads="1"/>
          </p:cNvSpPr>
          <p:nvPr/>
        </p:nvSpPr>
        <p:spPr bwMode="auto">
          <a:xfrm>
            <a:off x="3121820" y="3761185"/>
            <a:ext cx="16549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700" i="0">
                <a:solidFill>
                  <a:srgbClr val="000000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13348" name="Text Box 35"/>
          <p:cNvSpPr txBox="1">
            <a:spLocks noChangeArrowheads="1"/>
          </p:cNvSpPr>
          <p:nvPr/>
        </p:nvSpPr>
        <p:spPr bwMode="auto">
          <a:xfrm>
            <a:off x="2181225" y="4137423"/>
            <a:ext cx="16668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700" i="0">
                <a:solidFill>
                  <a:srgbClr val="000000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13349" name="Rectangle 36"/>
          <p:cNvSpPr>
            <a:spLocks noChangeArrowheads="1"/>
          </p:cNvSpPr>
          <p:nvPr/>
        </p:nvSpPr>
        <p:spPr bwMode="auto">
          <a:xfrm>
            <a:off x="1371600" y="5029200"/>
            <a:ext cx="2057400" cy="742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50" name="Line 37"/>
          <p:cNvSpPr>
            <a:spLocks noChangeShapeType="1"/>
          </p:cNvSpPr>
          <p:nvPr/>
        </p:nvSpPr>
        <p:spPr bwMode="auto">
          <a:xfrm>
            <a:off x="1371600" y="5463779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3351" name="Line 38"/>
          <p:cNvSpPr>
            <a:spLocks noChangeShapeType="1"/>
          </p:cNvSpPr>
          <p:nvPr/>
        </p:nvSpPr>
        <p:spPr bwMode="auto">
          <a:xfrm>
            <a:off x="1371600" y="5347097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3352" name="Oval 39"/>
          <p:cNvSpPr>
            <a:spLocks noChangeArrowheads="1"/>
          </p:cNvSpPr>
          <p:nvPr/>
        </p:nvSpPr>
        <p:spPr bwMode="auto">
          <a:xfrm>
            <a:off x="2334816" y="5075635"/>
            <a:ext cx="261938" cy="19407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53" name="Rectangle 40"/>
          <p:cNvSpPr>
            <a:spLocks noChangeArrowheads="1"/>
          </p:cNvSpPr>
          <p:nvPr/>
        </p:nvSpPr>
        <p:spPr bwMode="auto">
          <a:xfrm>
            <a:off x="1590676" y="3600451"/>
            <a:ext cx="436960" cy="19407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700" i="0">
                <a:solidFill>
                  <a:srgbClr val="000000"/>
                </a:solidFill>
                <a:latin typeface=".VnTime" panose="020B7200000000000000" pitchFamily="34" charset="0"/>
              </a:rPr>
              <a:t>-</a:t>
            </a:r>
          </a:p>
        </p:txBody>
      </p:sp>
      <p:sp>
        <p:nvSpPr>
          <p:cNvPr id="13354" name="Rectangle 41"/>
          <p:cNvSpPr>
            <a:spLocks noChangeArrowheads="1"/>
          </p:cNvSpPr>
          <p:nvPr/>
        </p:nvSpPr>
        <p:spPr bwMode="auto">
          <a:xfrm>
            <a:off x="2684860" y="3600451"/>
            <a:ext cx="438150" cy="19407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700" b="1" i="0">
                <a:solidFill>
                  <a:srgbClr val="000000"/>
                </a:solidFill>
                <a:latin typeface=".VnTime" panose="020B7200000000000000" pitchFamily="34" charset="0"/>
              </a:rPr>
              <a:t>+</a:t>
            </a:r>
          </a:p>
        </p:txBody>
      </p:sp>
      <p:grpSp>
        <p:nvGrpSpPr>
          <p:cNvPr id="13355" name="Group 42"/>
          <p:cNvGrpSpPr>
            <a:grpSpLocks/>
          </p:cNvGrpSpPr>
          <p:nvPr/>
        </p:nvGrpSpPr>
        <p:grpSpPr bwMode="auto">
          <a:xfrm rot="10800000">
            <a:off x="2286001" y="1428750"/>
            <a:ext cx="1218010" cy="571500"/>
            <a:chOff x="240" y="3600"/>
            <a:chExt cx="1023" cy="480"/>
          </a:xfrm>
        </p:grpSpPr>
        <p:sp>
          <p:nvSpPr>
            <p:cNvPr id="13409" name="Rectangle 43"/>
            <p:cNvSpPr>
              <a:spLocks noChangeArrowheads="1"/>
            </p:cNvSpPr>
            <p:nvPr/>
          </p:nvSpPr>
          <p:spPr bwMode="auto">
            <a:xfrm>
              <a:off x="240" y="3714"/>
              <a:ext cx="96" cy="240"/>
            </a:xfrm>
            <a:prstGeom prst="rect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10" name="Rectangle 44"/>
            <p:cNvSpPr>
              <a:spLocks noChangeArrowheads="1"/>
            </p:cNvSpPr>
            <p:nvPr/>
          </p:nvSpPr>
          <p:spPr bwMode="auto">
            <a:xfrm>
              <a:off x="351" y="3600"/>
              <a:ext cx="912" cy="480"/>
            </a:xfrm>
            <a:prstGeom prst="rect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700" b="1" i="0">
                  <a:solidFill>
                    <a:srgbClr val="000000"/>
                  </a:solidFill>
                  <a:latin typeface="Times New Roman" panose="02020603050405020304" pitchFamily="18" charset="0"/>
                </a:rPr>
                <a:t>+      -</a:t>
              </a:r>
            </a:p>
          </p:txBody>
        </p:sp>
      </p:grpSp>
      <p:sp>
        <p:nvSpPr>
          <p:cNvPr id="13356" name="Rectangle 45"/>
          <p:cNvSpPr>
            <a:spLocks noChangeArrowheads="1"/>
          </p:cNvSpPr>
          <p:nvPr/>
        </p:nvSpPr>
        <p:spPr bwMode="auto">
          <a:xfrm>
            <a:off x="5200650" y="1143000"/>
            <a:ext cx="114300" cy="4572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 rot="6125800">
            <a:off x="1585318" y="2288978"/>
            <a:ext cx="442913" cy="115490"/>
            <a:chOff x="2496" y="1938"/>
            <a:chExt cx="372" cy="222"/>
          </a:xfrm>
        </p:grpSpPr>
        <p:sp>
          <p:nvSpPr>
            <p:cNvPr id="13407" name="Rectangle 47"/>
            <p:cNvSpPr>
              <a:spLocks noChangeArrowheads="1"/>
            </p:cNvSpPr>
            <p:nvPr/>
          </p:nvSpPr>
          <p:spPr bwMode="auto">
            <a:xfrm rot="8718290">
              <a:off x="2496" y="2064"/>
              <a:ext cx="372" cy="9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1350" i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3408" name="Rectangle 48"/>
            <p:cNvSpPr>
              <a:spLocks noChangeArrowheads="1"/>
            </p:cNvSpPr>
            <p:nvPr/>
          </p:nvSpPr>
          <p:spPr bwMode="auto">
            <a:xfrm rot="-2029325">
              <a:off x="2676" y="1938"/>
              <a:ext cx="51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358" name="Rectangle 49"/>
          <p:cNvSpPr>
            <a:spLocks noChangeArrowheads="1"/>
          </p:cNvSpPr>
          <p:nvPr/>
        </p:nvSpPr>
        <p:spPr bwMode="auto">
          <a:xfrm rot="5266436">
            <a:off x="1534716" y="1951435"/>
            <a:ext cx="130969" cy="342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59" name="Rectangle 50"/>
          <p:cNvSpPr>
            <a:spLocks noChangeArrowheads="1"/>
          </p:cNvSpPr>
          <p:nvPr/>
        </p:nvSpPr>
        <p:spPr bwMode="auto">
          <a:xfrm rot="5266436">
            <a:off x="1088827" y="2294930"/>
            <a:ext cx="800100" cy="12263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60" name="Rectangle 51"/>
          <p:cNvSpPr>
            <a:spLocks noChangeArrowheads="1"/>
          </p:cNvSpPr>
          <p:nvPr/>
        </p:nvSpPr>
        <p:spPr bwMode="auto">
          <a:xfrm rot="5266436">
            <a:off x="1599010" y="2458641"/>
            <a:ext cx="116681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61" name="Text Box 52"/>
          <p:cNvSpPr txBox="1">
            <a:spLocks noChangeArrowheads="1"/>
          </p:cNvSpPr>
          <p:nvPr/>
        </p:nvSpPr>
        <p:spPr bwMode="auto">
          <a:xfrm>
            <a:off x="1885950" y="2060973"/>
            <a:ext cx="34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i="0">
                <a:solidFill>
                  <a:srgbClr val="000000"/>
                </a:solidFill>
                <a:latin typeface=".VnTime" panose="020B7200000000000000" pitchFamily="34" charset="0"/>
              </a:rPr>
              <a:t>K</a:t>
            </a:r>
          </a:p>
        </p:txBody>
      </p:sp>
      <p:grpSp>
        <p:nvGrpSpPr>
          <p:cNvPr id="13362" name="Group 53"/>
          <p:cNvGrpSpPr>
            <a:grpSpLocks/>
          </p:cNvGrpSpPr>
          <p:nvPr/>
        </p:nvGrpSpPr>
        <p:grpSpPr bwMode="auto">
          <a:xfrm>
            <a:off x="4351735" y="857250"/>
            <a:ext cx="1828800" cy="1428750"/>
            <a:chOff x="3072" y="96"/>
            <a:chExt cx="1536" cy="1200"/>
          </a:xfrm>
        </p:grpSpPr>
        <p:grpSp>
          <p:nvGrpSpPr>
            <p:cNvPr id="13392" name="Group 54"/>
            <p:cNvGrpSpPr>
              <a:grpSpLocks/>
            </p:cNvGrpSpPr>
            <p:nvPr/>
          </p:nvGrpSpPr>
          <p:grpSpPr bwMode="auto">
            <a:xfrm>
              <a:off x="3264" y="336"/>
              <a:ext cx="1152" cy="776"/>
              <a:chOff x="1680" y="2256"/>
              <a:chExt cx="864" cy="488"/>
            </a:xfrm>
          </p:grpSpPr>
          <p:sp>
            <p:nvSpPr>
              <p:cNvPr id="13399" name="Rectangle 55"/>
              <p:cNvSpPr>
                <a:spLocks noChangeArrowheads="1"/>
              </p:cNvSpPr>
              <p:nvPr/>
            </p:nvSpPr>
            <p:spPr bwMode="auto">
              <a:xfrm>
                <a:off x="1680" y="2332"/>
                <a:ext cx="864" cy="336"/>
              </a:xfrm>
              <a:prstGeom prst="rect">
                <a:avLst/>
              </a:prstGeom>
              <a:solidFill>
                <a:srgbClr val="FF9999"/>
              </a:solidFill>
              <a:ln w="28575">
                <a:solidFill>
                  <a:srgbClr val="99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i="1">
                    <a:solidFill>
                      <a:schemeClr val="tx1"/>
                    </a:solidFill>
                    <a:latin typeface="VNI-Trung Kien" pitchFamily="2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VNI-Trung Kien" pitchFamily="2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VNI-Trung Kien" pitchFamily="2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VNI-Trung Kien" pitchFamily="2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VNI-Trung Kien" pitchFamily="2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VNI-Trung Kien" pitchFamily="2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VNI-Trung Kien" pitchFamily="2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VNI-Trung Kien" pitchFamily="2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VNI-Trung Kien" pitchFamily="2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00" name="Freeform 56"/>
              <p:cNvSpPr>
                <a:spLocks/>
              </p:cNvSpPr>
              <p:nvPr/>
            </p:nvSpPr>
            <p:spPr bwMode="auto">
              <a:xfrm>
                <a:off x="1784" y="2256"/>
                <a:ext cx="123" cy="478"/>
              </a:xfrm>
              <a:custGeom>
                <a:avLst/>
                <a:gdLst>
                  <a:gd name="T0" fmla="*/ 0 w 912"/>
                  <a:gd name="T1" fmla="*/ 0 h 2344"/>
                  <a:gd name="T2" fmla="*/ 0 w 912"/>
                  <a:gd name="T3" fmla="*/ 0 h 2344"/>
                  <a:gd name="T4" fmla="*/ 0 w 912"/>
                  <a:gd name="T5" fmla="*/ 0 h 2344"/>
                  <a:gd name="T6" fmla="*/ 0 w 912"/>
                  <a:gd name="T7" fmla="*/ 0 h 23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2"/>
                  <a:gd name="T13" fmla="*/ 0 h 2344"/>
                  <a:gd name="T14" fmla="*/ 912 w 912"/>
                  <a:gd name="T15" fmla="*/ 2344 h 23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2" h="2344">
                    <a:moveTo>
                      <a:pt x="0" y="376"/>
                    </a:moveTo>
                    <a:cubicBezTo>
                      <a:pt x="40" y="188"/>
                      <a:pt x="80" y="0"/>
                      <a:pt x="192" y="280"/>
                    </a:cubicBezTo>
                    <a:cubicBezTo>
                      <a:pt x="304" y="560"/>
                      <a:pt x="552" y="1768"/>
                      <a:pt x="672" y="2056"/>
                    </a:cubicBezTo>
                    <a:cubicBezTo>
                      <a:pt x="792" y="2344"/>
                      <a:pt x="852" y="2176"/>
                      <a:pt x="912" y="2008"/>
                    </a:cubicBezTo>
                  </a:path>
                </a:pathLst>
              </a:custGeom>
              <a:solidFill>
                <a:srgbClr val="FF9999"/>
              </a:solidFill>
              <a:ln w="508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1350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1" name="Freeform 57"/>
              <p:cNvSpPr>
                <a:spLocks/>
              </p:cNvSpPr>
              <p:nvPr/>
            </p:nvSpPr>
            <p:spPr bwMode="auto">
              <a:xfrm>
                <a:off x="1878" y="2266"/>
                <a:ext cx="123" cy="478"/>
              </a:xfrm>
              <a:custGeom>
                <a:avLst/>
                <a:gdLst>
                  <a:gd name="T0" fmla="*/ 0 w 912"/>
                  <a:gd name="T1" fmla="*/ 0 h 2344"/>
                  <a:gd name="T2" fmla="*/ 0 w 912"/>
                  <a:gd name="T3" fmla="*/ 0 h 2344"/>
                  <a:gd name="T4" fmla="*/ 0 w 912"/>
                  <a:gd name="T5" fmla="*/ 0 h 2344"/>
                  <a:gd name="T6" fmla="*/ 0 w 912"/>
                  <a:gd name="T7" fmla="*/ 0 h 23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2"/>
                  <a:gd name="T13" fmla="*/ 0 h 2344"/>
                  <a:gd name="T14" fmla="*/ 912 w 912"/>
                  <a:gd name="T15" fmla="*/ 2344 h 23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2" h="2344">
                    <a:moveTo>
                      <a:pt x="0" y="376"/>
                    </a:moveTo>
                    <a:cubicBezTo>
                      <a:pt x="40" y="188"/>
                      <a:pt x="80" y="0"/>
                      <a:pt x="192" y="280"/>
                    </a:cubicBezTo>
                    <a:cubicBezTo>
                      <a:pt x="304" y="560"/>
                      <a:pt x="552" y="1768"/>
                      <a:pt x="672" y="2056"/>
                    </a:cubicBezTo>
                    <a:cubicBezTo>
                      <a:pt x="792" y="2344"/>
                      <a:pt x="852" y="2176"/>
                      <a:pt x="912" y="2008"/>
                    </a:cubicBezTo>
                  </a:path>
                </a:pathLst>
              </a:custGeom>
              <a:solidFill>
                <a:srgbClr val="FF9999"/>
              </a:solidFill>
              <a:ln w="508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1350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2" name="Freeform 58"/>
              <p:cNvSpPr>
                <a:spLocks/>
              </p:cNvSpPr>
              <p:nvPr/>
            </p:nvSpPr>
            <p:spPr bwMode="auto">
              <a:xfrm>
                <a:off x="1973" y="2266"/>
                <a:ext cx="123" cy="478"/>
              </a:xfrm>
              <a:custGeom>
                <a:avLst/>
                <a:gdLst>
                  <a:gd name="T0" fmla="*/ 0 w 912"/>
                  <a:gd name="T1" fmla="*/ 0 h 2344"/>
                  <a:gd name="T2" fmla="*/ 0 w 912"/>
                  <a:gd name="T3" fmla="*/ 0 h 2344"/>
                  <a:gd name="T4" fmla="*/ 0 w 912"/>
                  <a:gd name="T5" fmla="*/ 0 h 2344"/>
                  <a:gd name="T6" fmla="*/ 0 w 912"/>
                  <a:gd name="T7" fmla="*/ 0 h 23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2"/>
                  <a:gd name="T13" fmla="*/ 0 h 2344"/>
                  <a:gd name="T14" fmla="*/ 912 w 912"/>
                  <a:gd name="T15" fmla="*/ 2344 h 23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2" h="2344">
                    <a:moveTo>
                      <a:pt x="0" y="376"/>
                    </a:moveTo>
                    <a:cubicBezTo>
                      <a:pt x="40" y="188"/>
                      <a:pt x="80" y="0"/>
                      <a:pt x="192" y="280"/>
                    </a:cubicBezTo>
                    <a:cubicBezTo>
                      <a:pt x="304" y="560"/>
                      <a:pt x="552" y="1768"/>
                      <a:pt x="672" y="2056"/>
                    </a:cubicBezTo>
                    <a:cubicBezTo>
                      <a:pt x="792" y="2344"/>
                      <a:pt x="852" y="2176"/>
                      <a:pt x="912" y="2008"/>
                    </a:cubicBezTo>
                  </a:path>
                </a:pathLst>
              </a:custGeom>
              <a:solidFill>
                <a:srgbClr val="FF9999"/>
              </a:solidFill>
              <a:ln w="508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1350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3" name="Freeform 59"/>
              <p:cNvSpPr>
                <a:spLocks/>
              </p:cNvSpPr>
              <p:nvPr/>
            </p:nvSpPr>
            <p:spPr bwMode="auto">
              <a:xfrm>
                <a:off x="2058" y="2266"/>
                <a:ext cx="124" cy="478"/>
              </a:xfrm>
              <a:custGeom>
                <a:avLst/>
                <a:gdLst>
                  <a:gd name="T0" fmla="*/ 0 w 912"/>
                  <a:gd name="T1" fmla="*/ 0 h 2344"/>
                  <a:gd name="T2" fmla="*/ 0 w 912"/>
                  <a:gd name="T3" fmla="*/ 0 h 2344"/>
                  <a:gd name="T4" fmla="*/ 0 w 912"/>
                  <a:gd name="T5" fmla="*/ 0 h 2344"/>
                  <a:gd name="T6" fmla="*/ 0 w 912"/>
                  <a:gd name="T7" fmla="*/ 0 h 23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2"/>
                  <a:gd name="T13" fmla="*/ 0 h 2344"/>
                  <a:gd name="T14" fmla="*/ 912 w 912"/>
                  <a:gd name="T15" fmla="*/ 2344 h 23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2" h="2344">
                    <a:moveTo>
                      <a:pt x="0" y="376"/>
                    </a:moveTo>
                    <a:cubicBezTo>
                      <a:pt x="40" y="188"/>
                      <a:pt x="80" y="0"/>
                      <a:pt x="192" y="280"/>
                    </a:cubicBezTo>
                    <a:cubicBezTo>
                      <a:pt x="304" y="560"/>
                      <a:pt x="552" y="1768"/>
                      <a:pt x="672" y="2056"/>
                    </a:cubicBezTo>
                    <a:cubicBezTo>
                      <a:pt x="792" y="2344"/>
                      <a:pt x="852" y="2176"/>
                      <a:pt x="912" y="2008"/>
                    </a:cubicBezTo>
                  </a:path>
                </a:pathLst>
              </a:custGeom>
              <a:solidFill>
                <a:srgbClr val="FF9999"/>
              </a:solidFill>
              <a:ln w="508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1350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4" name="Freeform 60"/>
              <p:cNvSpPr>
                <a:spLocks/>
              </p:cNvSpPr>
              <p:nvPr/>
            </p:nvSpPr>
            <p:spPr bwMode="auto">
              <a:xfrm>
                <a:off x="2162" y="2266"/>
                <a:ext cx="123" cy="478"/>
              </a:xfrm>
              <a:custGeom>
                <a:avLst/>
                <a:gdLst>
                  <a:gd name="T0" fmla="*/ 0 w 912"/>
                  <a:gd name="T1" fmla="*/ 0 h 2344"/>
                  <a:gd name="T2" fmla="*/ 0 w 912"/>
                  <a:gd name="T3" fmla="*/ 0 h 2344"/>
                  <a:gd name="T4" fmla="*/ 0 w 912"/>
                  <a:gd name="T5" fmla="*/ 0 h 2344"/>
                  <a:gd name="T6" fmla="*/ 0 w 912"/>
                  <a:gd name="T7" fmla="*/ 0 h 23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2"/>
                  <a:gd name="T13" fmla="*/ 0 h 2344"/>
                  <a:gd name="T14" fmla="*/ 912 w 912"/>
                  <a:gd name="T15" fmla="*/ 2344 h 23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2" h="2344">
                    <a:moveTo>
                      <a:pt x="0" y="376"/>
                    </a:moveTo>
                    <a:cubicBezTo>
                      <a:pt x="40" y="188"/>
                      <a:pt x="80" y="0"/>
                      <a:pt x="192" y="280"/>
                    </a:cubicBezTo>
                    <a:cubicBezTo>
                      <a:pt x="304" y="560"/>
                      <a:pt x="552" y="1768"/>
                      <a:pt x="672" y="2056"/>
                    </a:cubicBezTo>
                    <a:cubicBezTo>
                      <a:pt x="792" y="2344"/>
                      <a:pt x="852" y="2176"/>
                      <a:pt x="912" y="2008"/>
                    </a:cubicBezTo>
                  </a:path>
                </a:pathLst>
              </a:custGeom>
              <a:solidFill>
                <a:srgbClr val="FF9999"/>
              </a:solidFill>
              <a:ln w="508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1350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5" name="Freeform 61"/>
              <p:cNvSpPr>
                <a:spLocks/>
              </p:cNvSpPr>
              <p:nvPr/>
            </p:nvSpPr>
            <p:spPr bwMode="auto">
              <a:xfrm>
                <a:off x="2267" y="2266"/>
                <a:ext cx="123" cy="478"/>
              </a:xfrm>
              <a:custGeom>
                <a:avLst/>
                <a:gdLst>
                  <a:gd name="T0" fmla="*/ 0 w 912"/>
                  <a:gd name="T1" fmla="*/ 0 h 2344"/>
                  <a:gd name="T2" fmla="*/ 0 w 912"/>
                  <a:gd name="T3" fmla="*/ 0 h 2344"/>
                  <a:gd name="T4" fmla="*/ 0 w 912"/>
                  <a:gd name="T5" fmla="*/ 0 h 2344"/>
                  <a:gd name="T6" fmla="*/ 0 w 912"/>
                  <a:gd name="T7" fmla="*/ 0 h 23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2"/>
                  <a:gd name="T13" fmla="*/ 0 h 2344"/>
                  <a:gd name="T14" fmla="*/ 912 w 912"/>
                  <a:gd name="T15" fmla="*/ 2344 h 23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2" h="2344">
                    <a:moveTo>
                      <a:pt x="0" y="376"/>
                    </a:moveTo>
                    <a:cubicBezTo>
                      <a:pt x="40" y="188"/>
                      <a:pt x="80" y="0"/>
                      <a:pt x="192" y="280"/>
                    </a:cubicBezTo>
                    <a:cubicBezTo>
                      <a:pt x="304" y="560"/>
                      <a:pt x="552" y="1768"/>
                      <a:pt x="672" y="2056"/>
                    </a:cubicBezTo>
                    <a:cubicBezTo>
                      <a:pt x="792" y="2344"/>
                      <a:pt x="852" y="2176"/>
                      <a:pt x="912" y="2008"/>
                    </a:cubicBezTo>
                  </a:path>
                </a:pathLst>
              </a:custGeom>
              <a:solidFill>
                <a:srgbClr val="FF9999"/>
              </a:solidFill>
              <a:ln w="508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1350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6" name="Freeform 62"/>
              <p:cNvSpPr>
                <a:spLocks/>
              </p:cNvSpPr>
              <p:nvPr/>
            </p:nvSpPr>
            <p:spPr bwMode="auto">
              <a:xfrm>
                <a:off x="2364" y="2266"/>
                <a:ext cx="123" cy="478"/>
              </a:xfrm>
              <a:custGeom>
                <a:avLst/>
                <a:gdLst>
                  <a:gd name="T0" fmla="*/ 0 w 912"/>
                  <a:gd name="T1" fmla="*/ 0 h 2344"/>
                  <a:gd name="T2" fmla="*/ 0 w 912"/>
                  <a:gd name="T3" fmla="*/ 0 h 2344"/>
                  <a:gd name="T4" fmla="*/ 0 w 912"/>
                  <a:gd name="T5" fmla="*/ 0 h 2344"/>
                  <a:gd name="T6" fmla="*/ 0 w 912"/>
                  <a:gd name="T7" fmla="*/ 0 h 23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2"/>
                  <a:gd name="T13" fmla="*/ 0 h 2344"/>
                  <a:gd name="T14" fmla="*/ 912 w 912"/>
                  <a:gd name="T15" fmla="*/ 2344 h 23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2" h="2344">
                    <a:moveTo>
                      <a:pt x="0" y="376"/>
                    </a:moveTo>
                    <a:cubicBezTo>
                      <a:pt x="40" y="188"/>
                      <a:pt x="80" y="0"/>
                      <a:pt x="192" y="280"/>
                    </a:cubicBezTo>
                    <a:cubicBezTo>
                      <a:pt x="304" y="560"/>
                      <a:pt x="552" y="1768"/>
                      <a:pt x="672" y="2056"/>
                    </a:cubicBezTo>
                    <a:cubicBezTo>
                      <a:pt x="792" y="2344"/>
                      <a:pt x="852" y="2176"/>
                      <a:pt x="912" y="2008"/>
                    </a:cubicBezTo>
                  </a:path>
                </a:pathLst>
              </a:custGeom>
              <a:solidFill>
                <a:srgbClr val="FF9999"/>
              </a:solidFill>
              <a:ln w="508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1350" i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393" name="Rectangle 63"/>
            <p:cNvSpPr>
              <a:spLocks noChangeArrowheads="1"/>
            </p:cNvSpPr>
            <p:nvPr/>
          </p:nvSpPr>
          <p:spPr bwMode="auto">
            <a:xfrm>
              <a:off x="3072" y="1104"/>
              <a:ext cx="1536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94" name="Rectangle 64"/>
            <p:cNvSpPr>
              <a:spLocks noChangeArrowheads="1"/>
            </p:cNvSpPr>
            <p:nvPr/>
          </p:nvSpPr>
          <p:spPr bwMode="auto">
            <a:xfrm>
              <a:off x="3168" y="96"/>
              <a:ext cx="96" cy="100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95" name="Rectangle 65"/>
            <p:cNvSpPr>
              <a:spLocks noChangeArrowheads="1"/>
            </p:cNvSpPr>
            <p:nvPr/>
          </p:nvSpPr>
          <p:spPr bwMode="auto">
            <a:xfrm>
              <a:off x="4416" y="96"/>
              <a:ext cx="96" cy="100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96" name="Rectangle 66"/>
            <p:cNvSpPr>
              <a:spLocks noChangeArrowheads="1"/>
            </p:cNvSpPr>
            <p:nvPr/>
          </p:nvSpPr>
          <p:spPr bwMode="auto">
            <a:xfrm>
              <a:off x="3123" y="576"/>
              <a:ext cx="48" cy="192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97" name="Rectangle 67"/>
            <p:cNvSpPr>
              <a:spLocks noChangeArrowheads="1"/>
            </p:cNvSpPr>
            <p:nvPr/>
          </p:nvSpPr>
          <p:spPr bwMode="auto">
            <a:xfrm>
              <a:off x="4512" y="624"/>
              <a:ext cx="48" cy="192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98" name="Rectangle 68"/>
            <p:cNvSpPr>
              <a:spLocks noChangeArrowheads="1"/>
            </p:cNvSpPr>
            <p:nvPr/>
          </p:nvSpPr>
          <p:spPr bwMode="auto">
            <a:xfrm>
              <a:off x="3264" y="240"/>
              <a:ext cx="115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363" name="Rectangle 69"/>
          <p:cNvSpPr>
            <a:spLocks noChangeArrowheads="1"/>
          </p:cNvSpPr>
          <p:nvPr/>
        </p:nvSpPr>
        <p:spPr bwMode="auto">
          <a:xfrm>
            <a:off x="3729038" y="2914650"/>
            <a:ext cx="3343275" cy="57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64" name="Rectangle 70"/>
          <p:cNvSpPr>
            <a:spLocks noChangeArrowheads="1"/>
          </p:cNvSpPr>
          <p:nvPr/>
        </p:nvSpPr>
        <p:spPr bwMode="auto">
          <a:xfrm>
            <a:off x="6919913" y="2571750"/>
            <a:ext cx="66675" cy="3057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65" name="Rectangle 71"/>
          <p:cNvSpPr>
            <a:spLocks noChangeArrowheads="1"/>
          </p:cNvSpPr>
          <p:nvPr/>
        </p:nvSpPr>
        <p:spPr bwMode="auto">
          <a:xfrm>
            <a:off x="6772275" y="2843213"/>
            <a:ext cx="3429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66" name="Rectangle 72"/>
          <p:cNvSpPr>
            <a:spLocks noChangeArrowheads="1"/>
          </p:cNvSpPr>
          <p:nvPr/>
        </p:nvSpPr>
        <p:spPr bwMode="auto">
          <a:xfrm>
            <a:off x="4160044" y="2883695"/>
            <a:ext cx="900113" cy="121444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67" name="Rectangle 73"/>
          <p:cNvSpPr>
            <a:spLocks noChangeArrowheads="1"/>
          </p:cNvSpPr>
          <p:nvPr/>
        </p:nvSpPr>
        <p:spPr bwMode="auto">
          <a:xfrm>
            <a:off x="5593556" y="2883695"/>
            <a:ext cx="900113" cy="121444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4452937" y="2971801"/>
            <a:ext cx="2347913" cy="2034778"/>
            <a:chOff x="2688" y="1750"/>
            <a:chExt cx="1972" cy="1709"/>
          </a:xfrm>
        </p:grpSpPr>
        <p:sp>
          <p:nvSpPr>
            <p:cNvPr id="13387" name="Line 75"/>
            <p:cNvSpPr>
              <a:spLocks noChangeShapeType="1"/>
            </p:cNvSpPr>
            <p:nvPr/>
          </p:nvSpPr>
          <p:spPr bwMode="auto">
            <a:xfrm flipH="1">
              <a:off x="4250" y="1785"/>
              <a:ext cx="0" cy="1437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vi-VN" sz="1350" i="1">
                <a:solidFill>
                  <a:srgbClr val="000000"/>
                </a:solidFill>
              </a:endParaRPr>
            </a:p>
          </p:txBody>
        </p:sp>
        <p:sp>
          <p:nvSpPr>
            <p:cNvPr id="13388" name="Line 76"/>
            <p:cNvSpPr>
              <a:spLocks noChangeShapeType="1"/>
            </p:cNvSpPr>
            <p:nvPr/>
          </p:nvSpPr>
          <p:spPr bwMode="auto">
            <a:xfrm>
              <a:off x="2906" y="2505"/>
              <a:ext cx="1500" cy="794"/>
            </a:xfrm>
            <a:prstGeom prst="line">
              <a:avLst/>
            </a:prstGeom>
            <a:noFill/>
            <a:ln w="1270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vi-VN" sz="1350" i="1">
                <a:solidFill>
                  <a:srgbClr val="000000"/>
                </a:solidFill>
              </a:endParaRPr>
            </a:p>
          </p:txBody>
        </p:sp>
        <p:sp>
          <p:nvSpPr>
            <p:cNvPr id="13389" name="Line 77"/>
            <p:cNvSpPr>
              <a:spLocks noChangeShapeType="1"/>
            </p:cNvSpPr>
            <p:nvPr/>
          </p:nvSpPr>
          <p:spPr bwMode="auto">
            <a:xfrm>
              <a:off x="3002" y="1750"/>
              <a:ext cx="24" cy="841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vi-VN" sz="1350" i="1">
                <a:solidFill>
                  <a:srgbClr val="000000"/>
                </a:solidFill>
              </a:endParaRPr>
            </a:p>
          </p:txBody>
        </p:sp>
        <p:sp>
          <p:nvSpPr>
            <p:cNvPr id="13390" name="Text Box 78"/>
            <p:cNvSpPr txBox="1">
              <a:spLocks noChangeArrowheads="1"/>
            </p:cNvSpPr>
            <p:nvPr/>
          </p:nvSpPr>
          <p:spPr bwMode="auto">
            <a:xfrm>
              <a:off x="2688" y="2316"/>
              <a:ext cx="37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100" b="1" i="0">
                  <a:solidFill>
                    <a:srgbClr val="333399"/>
                  </a:solidFill>
                  <a:latin typeface=".VnTime" panose="020B7200000000000000" pitchFamily="34" charset="0"/>
                </a:rPr>
                <a:t>A</a:t>
              </a:r>
            </a:p>
          </p:txBody>
        </p:sp>
        <p:sp>
          <p:nvSpPr>
            <p:cNvPr id="13391" name="Text Box 79"/>
            <p:cNvSpPr txBox="1">
              <a:spLocks noChangeArrowheads="1"/>
            </p:cNvSpPr>
            <p:nvPr/>
          </p:nvSpPr>
          <p:spPr bwMode="auto">
            <a:xfrm>
              <a:off x="4288" y="3110"/>
              <a:ext cx="37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100" b="1" i="0">
                  <a:solidFill>
                    <a:srgbClr val="333399"/>
                  </a:solidFill>
                  <a:latin typeface=".VnTime" panose="020B7200000000000000" pitchFamily="34" charset="0"/>
                </a:rPr>
                <a:t>B</a:t>
              </a:r>
            </a:p>
          </p:txBody>
        </p:sp>
      </p:grpSp>
      <p:cxnSp>
        <p:nvCxnSpPr>
          <p:cNvPr id="13369" name="AutoShape 80"/>
          <p:cNvCxnSpPr>
            <a:cxnSpLocks noChangeShapeType="1"/>
            <a:stCxn id="13353" idx="0"/>
            <a:endCxn id="13359" idx="3"/>
          </p:cNvCxnSpPr>
          <p:nvPr/>
        </p:nvCxnSpPr>
        <p:spPr bwMode="auto">
          <a:xfrm rot="5400000" flipH="1">
            <a:off x="1235274" y="3025974"/>
            <a:ext cx="844153" cy="304800"/>
          </a:xfrm>
          <a:prstGeom prst="bentConnector3">
            <a:avLst>
              <a:gd name="adj1" fmla="val 49931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70" name="AutoShape 81"/>
          <p:cNvCxnSpPr>
            <a:cxnSpLocks noChangeShapeType="1"/>
            <a:endCxn id="13410" idx="3"/>
          </p:cNvCxnSpPr>
          <p:nvPr/>
        </p:nvCxnSpPr>
        <p:spPr bwMode="auto">
          <a:xfrm flipV="1">
            <a:off x="1460898" y="1714500"/>
            <a:ext cx="815578" cy="228600"/>
          </a:xfrm>
          <a:prstGeom prst="bentConnector3">
            <a:avLst>
              <a:gd name="adj1" fmla="val 72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71" name="AutoShape 82"/>
          <p:cNvCxnSpPr>
            <a:cxnSpLocks noChangeShapeType="1"/>
            <a:stCxn id="13409" idx="1"/>
            <a:endCxn id="13396" idx="3"/>
          </p:cNvCxnSpPr>
          <p:nvPr/>
        </p:nvCxnSpPr>
        <p:spPr bwMode="auto">
          <a:xfrm flipV="1">
            <a:off x="3515917" y="1543050"/>
            <a:ext cx="953690" cy="177404"/>
          </a:xfrm>
          <a:prstGeom prst="bentConnector3">
            <a:avLst>
              <a:gd name="adj1" fmla="val 4494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72" name="AutoShape 83"/>
          <p:cNvCxnSpPr>
            <a:cxnSpLocks noChangeShapeType="1"/>
            <a:stCxn id="13397" idx="3"/>
            <a:endCxn id="13367" idx="3"/>
          </p:cNvCxnSpPr>
          <p:nvPr/>
        </p:nvCxnSpPr>
        <p:spPr bwMode="auto">
          <a:xfrm>
            <a:off x="6123385" y="1600200"/>
            <a:ext cx="370284" cy="1344216"/>
          </a:xfrm>
          <a:prstGeom prst="bentConnector3">
            <a:avLst>
              <a:gd name="adj1" fmla="val 146301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73" name="AutoShape 84"/>
          <p:cNvCxnSpPr>
            <a:cxnSpLocks noChangeShapeType="1"/>
            <a:stCxn id="13354" idx="0"/>
            <a:endCxn id="13366" idx="1"/>
          </p:cNvCxnSpPr>
          <p:nvPr/>
        </p:nvCxnSpPr>
        <p:spPr bwMode="auto">
          <a:xfrm rot="-5400000">
            <a:off x="3203972" y="2644379"/>
            <a:ext cx="656034" cy="1256109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25" name="AutoShape 85"/>
          <p:cNvCxnSpPr>
            <a:cxnSpLocks noChangeShapeType="1"/>
          </p:cNvCxnSpPr>
          <p:nvPr/>
        </p:nvCxnSpPr>
        <p:spPr bwMode="auto">
          <a:xfrm rot="5400000" flipH="1">
            <a:off x="1237656" y="3025974"/>
            <a:ext cx="844153" cy="304800"/>
          </a:xfrm>
          <a:prstGeom prst="bentConnector3">
            <a:avLst>
              <a:gd name="adj1" fmla="val 49931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26" name="AutoShape 86"/>
          <p:cNvCxnSpPr>
            <a:cxnSpLocks noChangeShapeType="1"/>
          </p:cNvCxnSpPr>
          <p:nvPr/>
        </p:nvCxnSpPr>
        <p:spPr bwMode="auto">
          <a:xfrm flipV="1">
            <a:off x="1494236" y="1709739"/>
            <a:ext cx="806053" cy="241697"/>
          </a:xfrm>
          <a:prstGeom prst="bentConnector3">
            <a:avLst>
              <a:gd name="adj1" fmla="val -2958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27" name="AutoShape 87"/>
          <p:cNvCxnSpPr>
            <a:cxnSpLocks noChangeShapeType="1"/>
          </p:cNvCxnSpPr>
          <p:nvPr/>
        </p:nvCxnSpPr>
        <p:spPr bwMode="auto">
          <a:xfrm flipV="1">
            <a:off x="3494486" y="1543050"/>
            <a:ext cx="915590" cy="171450"/>
          </a:xfrm>
          <a:prstGeom prst="bentConnector3">
            <a:avLst>
              <a:gd name="adj1" fmla="val 49417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28" name="AutoShape 88"/>
          <p:cNvCxnSpPr>
            <a:cxnSpLocks noChangeShapeType="1"/>
          </p:cNvCxnSpPr>
          <p:nvPr/>
        </p:nvCxnSpPr>
        <p:spPr bwMode="auto">
          <a:xfrm>
            <a:off x="6123385" y="1600200"/>
            <a:ext cx="370284" cy="1344216"/>
          </a:xfrm>
          <a:prstGeom prst="bentConnector3">
            <a:avLst>
              <a:gd name="adj1" fmla="val 146301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" name="Group 89"/>
          <p:cNvGrpSpPr>
            <a:grpSpLocks/>
          </p:cNvGrpSpPr>
          <p:nvPr/>
        </p:nvGrpSpPr>
        <p:grpSpPr bwMode="auto">
          <a:xfrm>
            <a:off x="4452937" y="2959894"/>
            <a:ext cx="2347913" cy="2034778"/>
            <a:chOff x="2688" y="1750"/>
            <a:chExt cx="1972" cy="1709"/>
          </a:xfrm>
        </p:grpSpPr>
        <p:sp>
          <p:nvSpPr>
            <p:cNvPr id="13382" name="Line 90"/>
            <p:cNvSpPr>
              <a:spLocks noChangeShapeType="1"/>
            </p:cNvSpPr>
            <p:nvPr/>
          </p:nvSpPr>
          <p:spPr bwMode="auto">
            <a:xfrm flipH="1">
              <a:off x="4250" y="1785"/>
              <a:ext cx="0" cy="14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vi-VN" sz="1350" i="1">
                <a:solidFill>
                  <a:srgbClr val="000000"/>
                </a:solidFill>
              </a:endParaRPr>
            </a:p>
          </p:txBody>
        </p:sp>
        <p:sp>
          <p:nvSpPr>
            <p:cNvPr id="13383" name="Line 91"/>
            <p:cNvSpPr>
              <a:spLocks noChangeShapeType="1"/>
            </p:cNvSpPr>
            <p:nvPr/>
          </p:nvSpPr>
          <p:spPr bwMode="auto">
            <a:xfrm>
              <a:off x="2906" y="2505"/>
              <a:ext cx="1500" cy="794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vi-VN" sz="1350" i="1">
                <a:solidFill>
                  <a:srgbClr val="000000"/>
                </a:solidFill>
              </a:endParaRPr>
            </a:p>
          </p:txBody>
        </p:sp>
        <p:sp>
          <p:nvSpPr>
            <p:cNvPr id="13384" name="Line 92"/>
            <p:cNvSpPr>
              <a:spLocks noChangeShapeType="1"/>
            </p:cNvSpPr>
            <p:nvPr/>
          </p:nvSpPr>
          <p:spPr bwMode="auto">
            <a:xfrm>
              <a:off x="3002" y="1750"/>
              <a:ext cx="24" cy="84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vi-VN" sz="1350" i="1">
                <a:solidFill>
                  <a:srgbClr val="000000"/>
                </a:solidFill>
              </a:endParaRPr>
            </a:p>
          </p:txBody>
        </p:sp>
        <p:sp>
          <p:nvSpPr>
            <p:cNvPr id="13385" name="Text Box 93"/>
            <p:cNvSpPr txBox="1">
              <a:spLocks noChangeArrowheads="1"/>
            </p:cNvSpPr>
            <p:nvPr/>
          </p:nvSpPr>
          <p:spPr bwMode="auto">
            <a:xfrm>
              <a:off x="2688" y="2316"/>
              <a:ext cx="37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100" b="1" i="0">
                  <a:solidFill>
                    <a:srgbClr val="333399"/>
                  </a:solidFill>
                  <a:latin typeface=".VnTime" panose="020B7200000000000000" pitchFamily="34" charset="0"/>
                </a:rPr>
                <a:t>A</a:t>
              </a:r>
            </a:p>
          </p:txBody>
        </p:sp>
        <p:sp>
          <p:nvSpPr>
            <p:cNvPr id="13386" name="Text Box 94"/>
            <p:cNvSpPr txBox="1">
              <a:spLocks noChangeArrowheads="1"/>
            </p:cNvSpPr>
            <p:nvPr/>
          </p:nvSpPr>
          <p:spPr bwMode="auto">
            <a:xfrm>
              <a:off x="4288" y="3110"/>
              <a:ext cx="37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100" b="1" i="0">
                  <a:solidFill>
                    <a:srgbClr val="333399"/>
                  </a:solidFill>
                  <a:latin typeface=".VnTime" panose="020B7200000000000000" pitchFamily="34" charset="0"/>
                </a:rPr>
                <a:t>B</a:t>
              </a:r>
            </a:p>
          </p:txBody>
        </p:sp>
      </p:grpSp>
      <p:cxnSp>
        <p:nvCxnSpPr>
          <p:cNvPr id="87135" name="AutoShape 95"/>
          <p:cNvCxnSpPr>
            <a:cxnSpLocks noChangeShapeType="1"/>
          </p:cNvCxnSpPr>
          <p:nvPr/>
        </p:nvCxnSpPr>
        <p:spPr bwMode="auto">
          <a:xfrm rot="-5400000">
            <a:off x="3206354" y="2650332"/>
            <a:ext cx="656035" cy="1256109"/>
          </a:xfrm>
          <a:prstGeom prst="bentConnector2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137" name="Line 97"/>
          <p:cNvSpPr>
            <a:spLocks noChangeShapeType="1"/>
          </p:cNvSpPr>
          <p:nvPr/>
        </p:nvSpPr>
        <p:spPr bwMode="auto">
          <a:xfrm>
            <a:off x="4514850" y="3600450"/>
            <a:ext cx="0" cy="400050"/>
          </a:xfrm>
          <a:prstGeom prst="line">
            <a:avLst/>
          </a:prstGeom>
          <a:noFill/>
          <a:ln w="57150">
            <a:solidFill>
              <a:srgbClr val="CC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87138" name="Line 98"/>
          <p:cNvSpPr>
            <a:spLocks noChangeShapeType="1"/>
          </p:cNvSpPr>
          <p:nvPr/>
        </p:nvSpPr>
        <p:spPr bwMode="auto">
          <a:xfrm flipV="1">
            <a:off x="4514850" y="4114800"/>
            <a:ext cx="0" cy="400050"/>
          </a:xfrm>
          <a:prstGeom prst="line">
            <a:avLst/>
          </a:prstGeom>
          <a:noFill/>
          <a:ln w="57150">
            <a:solidFill>
              <a:srgbClr val="CC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9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111 L 3.33333E-6 -0.1722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87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87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3.33333E-6 0.2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87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87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8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64" dur="2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14781E-7 L -0.06285 0.00486 " pathEditMode="relative" rAng="0" ptsTypes="AA">
                                      <p:cBhvr>
                                        <p:cTn id="6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23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14781E-7 L -0.06285 0.00486 " pathEditMode="relative" rAng="0" ptsTypes="AA">
                                      <p:cBhvr>
                                        <p:cTn id="6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4572000" y="4457700"/>
            <a:ext cx="34290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vi-VN" sz="135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Picture 26" descr="h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7086600" cy="4724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0" y="685800"/>
            <a:ext cx="90678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Qua 2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271167416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4572000" y="4457700"/>
            <a:ext cx="34290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vi-VN" sz="135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81000" y="820031"/>
            <a:ext cx="62165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i="0" dirty="0">
                <a:solidFill>
                  <a:srgbClr val="0000FF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vi-VN" sz="3200" b="1" i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vi-VN" sz="3200" b="1" i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vi-VN" sz="3200" b="1" i="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00039" y="2146423"/>
            <a:ext cx="831056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40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40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vi-VN" sz="40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40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40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40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40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vi-VN" sz="40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vi-VN" sz="40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altLang="vi-VN" sz="40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sz="40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vi-VN" sz="40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40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40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vi-VN" sz="40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40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vi-VN" sz="40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40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vi-VN" sz="40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vi-VN" sz="40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0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40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40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40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vi-VN" sz="40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vi-VN" sz="4000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6192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7467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0" y="152400"/>
            <a:ext cx="4495800" cy="5847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i="0" dirty="0" err="1">
                <a:solidFill>
                  <a:schemeClr val="bg1"/>
                </a:solidFill>
                <a:latin typeface="Times New Roman" pitchFamily="18" charset="0"/>
              </a:rPr>
              <a:t>Quy</a:t>
            </a:r>
            <a:r>
              <a:rPr lang="en-US" sz="3200" b="1" i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latin typeface="Times New Roman" pitchFamily="18" charset="0"/>
              </a:rPr>
              <a:t>tắc</a:t>
            </a:r>
            <a:r>
              <a:rPr lang="en-US" sz="3200" b="1" i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latin typeface="Times New Roman" pitchFamily="18" charset="0"/>
              </a:rPr>
              <a:t>bàn</a:t>
            </a:r>
            <a:r>
              <a:rPr lang="en-US" sz="3200" b="1" i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latin typeface="Times New Roman" pitchFamily="18" charset="0"/>
              </a:rPr>
              <a:t>tay</a:t>
            </a:r>
            <a:r>
              <a:rPr lang="en-US" sz="3200" b="1" i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i="0" dirty="0" err="1">
                <a:solidFill>
                  <a:schemeClr val="bg1"/>
                </a:solidFill>
                <a:latin typeface="Times New Roman" pitchFamily="18" charset="0"/>
              </a:rPr>
              <a:t>trái</a:t>
            </a:r>
            <a:endParaRPr lang="en-US" sz="3200" b="1" i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152400" y="838200"/>
            <a:ext cx="8719883" cy="181588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i="0" dirty="0" err="1">
                <a:latin typeface="Times New Roman" pitchFamily="18" charset="0"/>
              </a:rPr>
              <a:t>Đặt</a:t>
            </a:r>
            <a:r>
              <a:rPr lang="en-US" sz="2800" b="1" i="0" dirty="0">
                <a:latin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</a:rPr>
              <a:t>bàn</a:t>
            </a:r>
            <a:r>
              <a:rPr lang="en-US" sz="2800" b="1" i="0" dirty="0">
                <a:latin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</a:rPr>
              <a:t>tay</a:t>
            </a:r>
            <a:r>
              <a:rPr lang="en-US" sz="2800" b="1" i="0" dirty="0">
                <a:latin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</a:rPr>
              <a:t>trái</a:t>
            </a:r>
            <a:r>
              <a:rPr lang="en-US" sz="2800" b="1" i="0" dirty="0">
                <a:latin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</a:rPr>
              <a:t>sao</a:t>
            </a:r>
            <a:r>
              <a:rPr lang="en-US" sz="2800" b="1" i="0" dirty="0">
                <a:latin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</a:rPr>
              <a:t>cho</a:t>
            </a:r>
            <a:r>
              <a:rPr lang="en-US" sz="2800" b="1" i="0" dirty="0">
                <a:latin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</a:rPr>
              <a:t>các</a:t>
            </a:r>
            <a:r>
              <a:rPr lang="en-US" sz="2800" b="1" i="0" dirty="0">
                <a:latin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</a:rPr>
              <a:t>đường</a:t>
            </a:r>
            <a:r>
              <a:rPr lang="en-US" sz="2800" b="1" i="0" dirty="0">
                <a:latin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</a:rPr>
              <a:t>sức</a:t>
            </a:r>
            <a:r>
              <a:rPr lang="en-US" sz="2800" b="1" i="0" dirty="0">
                <a:latin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</a:rPr>
              <a:t>từ</a:t>
            </a:r>
            <a:r>
              <a:rPr lang="en-US" sz="2800" b="1" i="0" dirty="0">
                <a:latin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</a:rPr>
              <a:t>hướng</a:t>
            </a:r>
            <a:r>
              <a:rPr lang="en-US" sz="2800" b="1" i="0" dirty="0">
                <a:latin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</a:rPr>
              <a:t>vào</a:t>
            </a:r>
            <a:r>
              <a:rPr lang="en-US" sz="2800" b="1" i="0" dirty="0">
                <a:latin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</a:rPr>
              <a:t>lòng</a:t>
            </a:r>
            <a:r>
              <a:rPr lang="en-US" sz="2800" b="1" i="0" dirty="0">
                <a:latin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</a:rPr>
              <a:t>bàn</a:t>
            </a:r>
            <a:r>
              <a:rPr lang="en-US" sz="2800" b="1" i="0" dirty="0">
                <a:latin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</a:rPr>
              <a:t>tay</a:t>
            </a:r>
            <a:r>
              <a:rPr lang="en-US" sz="2800" b="1" i="0" dirty="0">
                <a:latin typeface="Times New Roman" pitchFamily="18" charset="0"/>
              </a:rPr>
              <a:t>, </a:t>
            </a:r>
            <a:r>
              <a:rPr lang="en-US" sz="2800" b="1" i="0" dirty="0" err="1">
                <a:latin typeface="Times New Roman" pitchFamily="18" charset="0"/>
              </a:rPr>
              <a:t>chiều</a:t>
            </a:r>
            <a:r>
              <a:rPr lang="en-US" sz="2800" b="1" i="0" dirty="0">
                <a:latin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</a:rPr>
              <a:t>từ</a:t>
            </a:r>
            <a:r>
              <a:rPr lang="en-US" sz="2800" b="1" i="0" dirty="0">
                <a:latin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</a:rPr>
              <a:t>cổ</a:t>
            </a:r>
            <a:r>
              <a:rPr lang="en-US" sz="2800" b="1" i="0" dirty="0">
                <a:latin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</a:rPr>
              <a:t>tay</a:t>
            </a:r>
            <a:r>
              <a:rPr lang="en-US" sz="2800" b="1" i="0" dirty="0">
                <a:latin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</a:rPr>
              <a:t>đến</a:t>
            </a:r>
            <a:r>
              <a:rPr lang="en-US" sz="2800" b="1" i="0" dirty="0">
                <a:latin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</a:rPr>
              <a:t>ngón</a:t>
            </a:r>
            <a:r>
              <a:rPr lang="en-US" sz="2800" b="1" i="0" dirty="0">
                <a:latin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</a:rPr>
              <a:t>tay</a:t>
            </a:r>
            <a:r>
              <a:rPr lang="en-US" sz="2800" b="1" i="0" dirty="0">
                <a:latin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</a:rPr>
              <a:t>giữa</a:t>
            </a:r>
            <a:r>
              <a:rPr lang="en-US" sz="2800" b="1" i="0" dirty="0">
                <a:latin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</a:rPr>
              <a:t>hướng</a:t>
            </a:r>
            <a:r>
              <a:rPr lang="en-US" sz="2800" b="1" i="0" dirty="0">
                <a:latin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</a:rPr>
              <a:t>theo</a:t>
            </a:r>
            <a:r>
              <a:rPr lang="en-US" sz="2800" b="1" i="0" dirty="0">
                <a:latin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</a:rPr>
              <a:t>chiều</a:t>
            </a:r>
            <a:r>
              <a:rPr lang="en-US" sz="2800" b="1" i="0" dirty="0">
                <a:latin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</a:rPr>
              <a:t>dòng</a:t>
            </a:r>
            <a:r>
              <a:rPr lang="en-US" sz="2800" b="1" i="0" dirty="0">
                <a:latin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</a:rPr>
              <a:t>điện</a:t>
            </a:r>
            <a:r>
              <a:rPr lang="en-US" sz="2800" b="1" i="0" dirty="0">
                <a:latin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</a:rPr>
              <a:t>thì</a:t>
            </a:r>
            <a:r>
              <a:rPr lang="en-US" sz="2800" b="1" i="0" dirty="0">
                <a:latin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</a:rPr>
              <a:t>ngón</a:t>
            </a:r>
            <a:r>
              <a:rPr lang="en-US" sz="2800" b="1" i="0" dirty="0">
                <a:latin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</a:rPr>
              <a:t>tay</a:t>
            </a:r>
            <a:r>
              <a:rPr lang="en-US" sz="2800" b="1" i="0" dirty="0">
                <a:latin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</a:rPr>
              <a:t>cái</a:t>
            </a:r>
            <a:r>
              <a:rPr lang="en-US" sz="2800" b="1" i="0" dirty="0">
                <a:latin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</a:rPr>
              <a:t>choãi</a:t>
            </a:r>
            <a:r>
              <a:rPr lang="en-US" sz="2800" b="1" i="0" dirty="0">
                <a:latin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</a:rPr>
              <a:t>ra</a:t>
            </a:r>
            <a:r>
              <a:rPr lang="en-US" sz="2800" b="1" i="0" dirty="0">
                <a:latin typeface="Times New Roman" pitchFamily="18" charset="0"/>
              </a:rPr>
              <a:t> 90</a:t>
            </a:r>
            <a:r>
              <a:rPr lang="en-US" sz="2800" b="1" i="0" baseline="30000" dirty="0">
                <a:latin typeface="Times New Roman" pitchFamily="18" charset="0"/>
              </a:rPr>
              <a:t>0</a:t>
            </a:r>
            <a:r>
              <a:rPr lang="en-US" sz="2800" b="1" i="0" dirty="0">
                <a:latin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</a:rPr>
              <a:t>chỉ</a:t>
            </a:r>
            <a:r>
              <a:rPr lang="en-US" sz="2800" b="1" i="0" dirty="0">
                <a:latin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</a:rPr>
              <a:t>chiều</a:t>
            </a:r>
            <a:r>
              <a:rPr lang="en-US" sz="2800" b="1" i="0" dirty="0">
                <a:latin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</a:rPr>
              <a:t>của</a:t>
            </a:r>
            <a:r>
              <a:rPr lang="en-US" sz="2800" b="1" i="0" dirty="0">
                <a:latin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</a:rPr>
              <a:t>lực</a:t>
            </a:r>
            <a:r>
              <a:rPr lang="en-US" sz="2800" b="1" i="0" dirty="0">
                <a:latin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</a:rPr>
              <a:t>điện</a:t>
            </a:r>
            <a:r>
              <a:rPr lang="en-US" sz="2800" b="1" i="0" dirty="0">
                <a:latin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</a:rPr>
              <a:t>từ</a:t>
            </a:r>
            <a:r>
              <a:rPr lang="en-US" sz="2800" b="1" i="0" dirty="0">
                <a:latin typeface="Times New Roman" pitchFamily="18" charset="0"/>
              </a:rPr>
              <a:t> </a:t>
            </a:r>
          </a:p>
        </p:txBody>
      </p:sp>
      <p:pic>
        <p:nvPicPr>
          <p:cNvPr id="19" name="Picture 18" descr="H2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2895600"/>
            <a:ext cx="4525963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rot="10800000" flipV="1">
            <a:off x="2133600" y="1295399"/>
            <a:ext cx="2819400" cy="2398713"/>
          </a:xfrm>
          <a:prstGeom prst="straightConnector1">
            <a:avLst/>
          </a:prstGeom>
          <a:noFill/>
          <a:ln w="57150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rot="5400000">
            <a:off x="1257300" y="2705100"/>
            <a:ext cx="3200400" cy="9906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 rot="16200000" flipH="1">
            <a:off x="531019" y="3507581"/>
            <a:ext cx="3586163" cy="6858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5175" y="3314700"/>
            <a:ext cx="50006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04800" y="5770563"/>
            <a:ext cx="2743200" cy="165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3916363"/>
            <a:ext cx="2743200" cy="1854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11163" y="3998913"/>
            <a:ext cx="2530475" cy="1554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1624013" y="5607050"/>
            <a:ext cx="104775" cy="109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87047" name="Line 7"/>
          <p:cNvSpPr>
            <a:spLocks noChangeShapeType="1"/>
          </p:cNvSpPr>
          <p:nvPr/>
        </p:nvSpPr>
        <p:spPr bwMode="auto">
          <a:xfrm flipH="1" flipV="1">
            <a:off x="685800" y="4953000"/>
            <a:ext cx="1925638" cy="10874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Freeform 8"/>
          <p:cNvSpPr>
            <a:spLocks/>
          </p:cNvSpPr>
          <p:nvPr/>
        </p:nvSpPr>
        <p:spPr bwMode="auto">
          <a:xfrm>
            <a:off x="493713" y="4443413"/>
            <a:ext cx="2295525" cy="304800"/>
          </a:xfrm>
          <a:custGeom>
            <a:avLst/>
            <a:gdLst>
              <a:gd name="T0" fmla="*/ 0 w 4176"/>
              <a:gd name="T1" fmla="*/ 2147483647 h 536"/>
              <a:gd name="T2" fmla="*/ 2147483647 w 4176"/>
              <a:gd name="T3" fmla="*/ 2147483647 h 536"/>
              <a:gd name="T4" fmla="*/ 2147483647 w 4176"/>
              <a:gd name="T5" fmla="*/ 2147483647 h 536"/>
              <a:gd name="T6" fmla="*/ 2147483647 w 4176"/>
              <a:gd name="T7" fmla="*/ 2147483647 h 536"/>
              <a:gd name="T8" fmla="*/ 2147483647 w 4176"/>
              <a:gd name="T9" fmla="*/ 2147483647 h 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76"/>
              <a:gd name="T16" fmla="*/ 0 h 536"/>
              <a:gd name="T17" fmla="*/ 4176 w 4176"/>
              <a:gd name="T18" fmla="*/ 536 h 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76" h="536">
                <a:moveTo>
                  <a:pt x="0" y="536"/>
                </a:moveTo>
                <a:cubicBezTo>
                  <a:pt x="292" y="364"/>
                  <a:pt x="584" y="192"/>
                  <a:pt x="1008" y="104"/>
                </a:cubicBezTo>
                <a:cubicBezTo>
                  <a:pt x="1432" y="16"/>
                  <a:pt x="2120" y="0"/>
                  <a:pt x="2544" y="8"/>
                </a:cubicBezTo>
                <a:cubicBezTo>
                  <a:pt x="2968" y="16"/>
                  <a:pt x="3280" y="80"/>
                  <a:pt x="3552" y="152"/>
                </a:cubicBezTo>
                <a:cubicBezTo>
                  <a:pt x="3824" y="224"/>
                  <a:pt x="4072" y="392"/>
                  <a:pt x="4176" y="440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V="1">
            <a:off x="1654175" y="4224338"/>
            <a:ext cx="0" cy="190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V="1">
            <a:off x="2235200" y="4278313"/>
            <a:ext cx="52388" cy="1635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V="1">
            <a:off x="1522413" y="4305300"/>
            <a:ext cx="0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V="1">
            <a:off x="2459038" y="4387850"/>
            <a:ext cx="2540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H="1" flipV="1">
            <a:off x="1020763" y="4278313"/>
            <a:ext cx="53975" cy="190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 flipV="1">
            <a:off x="1776413" y="4305300"/>
            <a:ext cx="0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V="1">
            <a:off x="1903413" y="4305300"/>
            <a:ext cx="0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V="1">
            <a:off x="2024063" y="4305300"/>
            <a:ext cx="0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 flipV="1">
            <a:off x="2130425" y="4305300"/>
            <a:ext cx="25400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V="1">
            <a:off x="2789238" y="4522788"/>
            <a:ext cx="104775" cy="120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flipV="1">
            <a:off x="2339975" y="4359275"/>
            <a:ext cx="26988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flipV="1">
            <a:off x="2570163" y="4414838"/>
            <a:ext cx="33337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flipV="1">
            <a:off x="2682875" y="4468813"/>
            <a:ext cx="53975" cy="109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flipH="1" flipV="1">
            <a:off x="915988" y="4359275"/>
            <a:ext cx="25400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 flipH="1" flipV="1">
            <a:off x="811213" y="4414838"/>
            <a:ext cx="2540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 flipH="1" flipV="1">
            <a:off x="677863" y="4468813"/>
            <a:ext cx="52387" cy="109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 flipH="1" flipV="1">
            <a:off x="546100" y="4549775"/>
            <a:ext cx="52388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 flipH="1" flipV="1">
            <a:off x="414338" y="4578350"/>
            <a:ext cx="79375" cy="136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 flipH="1" flipV="1">
            <a:off x="1179513" y="4332288"/>
            <a:ext cx="11112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 flipH="1" flipV="1">
            <a:off x="1296988" y="4305300"/>
            <a:ext cx="11112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 flipV="1">
            <a:off x="1417638" y="4305300"/>
            <a:ext cx="0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1477963" y="3848100"/>
            <a:ext cx="219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i="0">
                <a:latin typeface=".VnTime" pitchFamily="34" charset="0"/>
              </a:rPr>
              <a:t>2</a:t>
            </a: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317500" y="3983038"/>
            <a:ext cx="219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i="0">
                <a:latin typeface=".VnTime" pitchFamily="34" charset="0"/>
              </a:rPr>
              <a:t>0</a:t>
            </a: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792163" y="3856038"/>
            <a:ext cx="222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i="0">
                <a:latin typeface=".VnTime" pitchFamily="34" charset="0"/>
              </a:rPr>
              <a:t>1</a:t>
            </a:r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2130425" y="3833813"/>
            <a:ext cx="220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i="0">
                <a:latin typeface=".VnTime" pitchFamily="34" charset="0"/>
              </a:rPr>
              <a:t>3</a:t>
            </a:r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2638425" y="3871913"/>
            <a:ext cx="2206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i="0">
                <a:latin typeface=".VnTime" pitchFamily="34" charset="0"/>
              </a:rPr>
              <a:t>4</a:t>
            </a:r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1384300" y="4373563"/>
            <a:ext cx="222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i="0">
                <a:latin typeface=".VnTime" pitchFamily="34" charset="0"/>
              </a:rPr>
              <a:t>A</a:t>
            </a:r>
          </a:p>
        </p:txBody>
      </p:sp>
      <p:sp>
        <p:nvSpPr>
          <p:cNvPr id="11300" name="Rectangle 36"/>
          <p:cNvSpPr>
            <a:spLocks noChangeArrowheads="1"/>
          </p:cNvSpPr>
          <p:nvPr/>
        </p:nvSpPr>
        <p:spPr bwMode="auto">
          <a:xfrm>
            <a:off x="304800" y="5562600"/>
            <a:ext cx="2743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11301" name="Line 37"/>
          <p:cNvSpPr>
            <a:spLocks noChangeShapeType="1"/>
          </p:cNvSpPr>
          <p:nvPr/>
        </p:nvSpPr>
        <p:spPr bwMode="auto">
          <a:xfrm>
            <a:off x="304800" y="6142038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304800" y="5986463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3" name="Oval 39"/>
          <p:cNvSpPr>
            <a:spLocks noChangeArrowheads="1"/>
          </p:cNvSpPr>
          <p:nvPr/>
        </p:nvSpPr>
        <p:spPr bwMode="auto">
          <a:xfrm>
            <a:off x="1589088" y="5624513"/>
            <a:ext cx="349250" cy="2587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11304" name="Rectangle 40"/>
          <p:cNvSpPr>
            <a:spLocks noChangeArrowheads="1"/>
          </p:cNvSpPr>
          <p:nvPr/>
        </p:nvSpPr>
        <p:spPr bwMode="auto">
          <a:xfrm>
            <a:off x="596900" y="3657600"/>
            <a:ext cx="582613" cy="2587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i="0">
                <a:latin typeface=".VnTime" pitchFamily="34" charset="0"/>
              </a:rPr>
              <a:t>-</a:t>
            </a:r>
          </a:p>
        </p:txBody>
      </p:sp>
      <p:sp>
        <p:nvSpPr>
          <p:cNvPr id="11305" name="Rectangle 41"/>
          <p:cNvSpPr>
            <a:spLocks noChangeArrowheads="1"/>
          </p:cNvSpPr>
          <p:nvPr/>
        </p:nvSpPr>
        <p:spPr bwMode="auto">
          <a:xfrm>
            <a:off x="2055813" y="3657600"/>
            <a:ext cx="584200" cy="2587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i="0">
                <a:latin typeface=".VnTime" pitchFamily="34" charset="0"/>
              </a:rPr>
              <a:t>+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 rot="10800000">
            <a:off x="1524000" y="762000"/>
            <a:ext cx="1624013" cy="762000"/>
            <a:chOff x="240" y="3600"/>
            <a:chExt cx="1023" cy="480"/>
          </a:xfrm>
        </p:grpSpPr>
        <p:sp>
          <p:nvSpPr>
            <p:cNvPr id="11362" name="Rectangle 43"/>
            <p:cNvSpPr>
              <a:spLocks noChangeArrowheads="1"/>
            </p:cNvSpPr>
            <p:nvPr/>
          </p:nvSpPr>
          <p:spPr bwMode="auto">
            <a:xfrm>
              <a:off x="240" y="3714"/>
              <a:ext cx="96" cy="240"/>
            </a:xfrm>
            <a:prstGeom prst="rect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363" name="Rectangle 44"/>
            <p:cNvSpPr>
              <a:spLocks noChangeArrowheads="1"/>
            </p:cNvSpPr>
            <p:nvPr/>
          </p:nvSpPr>
          <p:spPr bwMode="auto">
            <a:xfrm>
              <a:off x="351" y="3600"/>
              <a:ext cx="912" cy="480"/>
            </a:xfrm>
            <a:prstGeom prst="rect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600" b="1" i="0">
                  <a:solidFill>
                    <a:schemeClr val="tx2"/>
                  </a:solidFill>
                  <a:latin typeface="Times New Roman" pitchFamily="18" charset="0"/>
                </a:rPr>
                <a:t>+      -</a:t>
              </a:r>
            </a:p>
          </p:txBody>
        </p:sp>
      </p:grpSp>
      <p:sp>
        <p:nvSpPr>
          <p:cNvPr id="11307" name="Rectangle 45"/>
          <p:cNvSpPr>
            <a:spLocks noChangeArrowheads="1"/>
          </p:cNvSpPr>
          <p:nvPr/>
        </p:nvSpPr>
        <p:spPr bwMode="auto">
          <a:xfrm>
            <a:off x="5410200" y="381000"/>
            <a:ext cx="152400" cy="6096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 rot="6125800">
            <a:off x="589757" y="1908969"/>
            <a:ext cx="590550" cy="153987"/>
            <a:chOff x="2496" y="1938"/>
            <a:chExt cx="372" cy="222"/>
          </a:xfrm>
        </p:grpSpPr>
        <p:sp>
          <p:nvSpPr>
            <p:cNvPr id="11360" name="Rectangle 47"/>
            <p:cNvSpPr>
              <a:spLocks noChangeArrowheads="1"/>
            </p:cNvSpPr>
            <p:nvPr/>
          </p:nvSpPr>
          <p:spPr bwMode="auto">
            <a:xfrm rot="8718290">
              <a:off x="2496" y="2064"/>
              <a:ext cx="372" cy="9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vi-VN" i="0">
                <a:latin typeface=".VnTime" pitchFamily="34" charset="0"/>
              </a:endParaRPr>
            </a:p>
          </p:txBody>
        </p:sp>
        <p:sp>
          <p:nvSpPr>
            <p:cNvPr id="11361" name="Rectangle 48"/>
            <p:cNvSpPr>
              <a:spLocks noChangeArrowheads="1"/>
            </p:cNvSpPr>
            <p:nvPr/>
          </p:nvSpPr>
          <p:spPr bwMode="auto">
            <a:xfrm rot="-2029325">
              <a:off x="2676" y="1938"/>
              <a:ext cx="51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Arial" charset="0"/>
              </a:endParaRPr>
            </a:p>
          </p:txBody>
        </p:sp>
      </p:grpSp>
      <p:sp>
        <p:nvSpPr>
          <p:cNvPr id="11309" name="Rectangle 49"/>
          <p:cNvSpPr>
            <a:spLocks noChangeArrowheads="1"/>
          </p:cNvSpPr>
          <p:nvPr/>
        </p:nvSpPr>
        <p:spPr bwMode="auto">
          <a:xfrm rot="5266436">
            <a:off x="522287" y="1458913"/>
            <a:ext cx="174625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11310" name="Rectangle 50"/>
          <p:cNvSpPr>
            <a:spLocks noChangeArrowheads="1"/>
          </p:cNvSpPr>
          <p:nvPr/>
        </p:nvSpPr>
        <p:spPr bwMode="auto">
          <a:xfrm rot="5266436">
            <a:off x="-72231" y="1916907"/>
            <a:ext cx="1066800" cy="1635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11311" name="Rectangle 51"/>
          <p:cNvSpPr>
            <a:spLocks noChangeArrowheads="1"/>
          </p:cNvSpPr>
          <p:nvPr/>
        </p:nvSpPr>
        <p:spPr bwMode="auto">
          <a:xfrm rot="5266436">
            <a:off x="608012" y="2135188"/>
            <a:ext cx="155575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11312" name="Text Box 52"/>
          <p:cNvSpPr txBox="1">
            <a:spLocks noChangeArrowheads="1"/>
          </p:cNvSpPr>
          <p:nvPr/>
        </p:nvSpPr>
        <p:spPr bwMode="auto">
          <a:xfrm>
            <a:off x="990600" y="1604963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i="0" dirty="0">
                <a:latin typeface=".VnTime" pitchFamily="34" charset="0"/>
              </a:rPr>
              <a:t>K</a:t>
            </a:r>
          </a:p>
        </p:txBody>
      </p: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4278313" y="0"/>
            <a:ext cx="2438400" cy="1905000"/>
            <a:chOff x="3072" y="96"/>
            <a:chExt cx="1536" cy="1200"/>
          </a:xfrm>
        </p:grpSpPr>
        <p:grpSp>
          <p:nvGrpSpPr>
            <p:cNvPr id="5" name="Group 54"/>
            <p:cNvGrpSpPr>
              <a:grpSpLocks/>
            </p:cNvGrpSpPr>
            <p:nvPr/>
          </p:nvGrpSpPr>
          <p:grpSpPr bwMode="auto">
            <a:xfrm>
              <a:off x="3264" y="336"/>
              <a:ext cx="1152" cy="776"/>
              <a:chOff x="1680" y="2256"/>
              <a:chExt cx="864" cy="488"/>
            </a:xfrm>
          </p:grpSpPr>
          <p:sp>
            <p:nvSpPr>
              <p:cNvPr id="11352" name="Rectangle 55"/>
              <p:cNvSpPr>
                <a:spLocks noChangeArrowheads="1"/>
              </p:cNvSpPr>
              <p:nvPr/>
            </p:nvSpPr>
            <p:spPr bwMode="auto">
              <a:xfrm>
                <a:off x="1680" y="2332"/>
                <a:ext cx="864" cy="336"/>
              </a:xfrm>
              <a:prstGeom prst="rect">
                <a:avLst/>
              </a:prstGeom>
              <a:solidFill>
                <a:srgbClr val="FF9999"/>
              </a:solidFill>
              <a:ln w="28575">
                <a:solidFill>
                  <a:srgbClr val="99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latin typeface="Arial" charset="0"/>
                </a:endParaRPr>
              </a:p>
            </p:txBody>
          </p:sp>
          <p:sp>
            <p:nvSpPr>
              <p:cNvPr id="11353" name="Freeform 56"/>
              <p:cNvSpPr>
                <a:spLocks/>
              </p:cNvSpPr>
              <p:nvPr/>
            </p:nvSpPr>
            <p:spPr bwMode="auto">
              <a:xfrm>
                <a:off x="1784" y="2256"/>
                <a:ext cx="123" cy="478"/>
              </a:xfrm>
              <a:custGeom>
                <a:avLst/>
                <a:gdLst>
                  <a:gd name="T0" fmla="*/ 0 w 912"/>
                  <a:gd name="T1" fmla="*/ 0 h 2344"/>
                  <a:gd name="T2" fmla="*/ 0 w 912"/>
                  <a:gd name="T3" fmla="*/ 0 h 2344"/>
                  <a:gd name="T4" fmla="*/ 0 w 912"/>
                  <a:gd name="T5" fmla="*/ 0 h 2344"/>
                  <a:gd name="T6" fmla="*/ 0 w 912"/>
                  <a:gd name="T7" fmla="*/ 0 h 23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2"/>
                  <a:gd name="T13" fmla="*/ 0 h 2344"/>
                  <a:gd name="T14" fmla="*/ 912 w 912"/>
                  <a:gd name="T15" fmla="*/ 2344 h 23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2" h="2344">
                    <a:moveTo>
                      <a:pt x="0" y="376"/>
                    </a:moveTo>
                    <a:cubicBezTo>
                      <a:pt x="40" y="188"/>
                      <a:pt x="80" y="0"/>
                      <a:pt x="192" y="280"/>
                    </a:cubicBezTo>
                    <a:cubicBezTo>
                      <a:pt x="304" y="560"/>
                      <a:pt x="552" y="1768"/>
                      <a:pt x="672" y="2056"/>
                    </a:cubicBezTo>
                    <a:cubicBezTo>
                      <a:pt x="792" y="2344"/>
                      <a:pt x="852" y="2176"/>
                      <a:pt x="912" y="2008"/>
                    </a:cubicBezTo>
                  </a:path>
                </a:pathLst>
              </a:custGeom>
              <a:solidFill>
                <a:srgbClr val="FF9999"/>
              </a:solidFill>
              <a:ln w="508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4" name="Freeform 57"/>
              <p:cNvSpPr>
                <a:spLocks/>
              </p:cNvSpPr>
              <p:nvPr/>
            </p:nvSpPr>
            <p:spPr bwMode="auto">
              <a:xfrm>
                <a:off x="1878" y="2266"/>
                <a:ext cx="123" cy="478"/>
              </a:xfrm>
              <a:custGeom>
                <a:avLst/>
                <a:gdLst>
                  <a:gd name="T0" fmla="*/ 0 w 912"/>
                  <a:gd name="T1" fmla="*/ 0 h 2344"/>
                  <a:gd name="T2" fmla="*/ 0 w 912"/>
                  <a:gd name="T3" fmla="*/ 0 h 2344"/>
                  <a:gd name="T4" fmla="*/ 0 w 912"/>
                  <a:gd name="T5" fmla="*/ 0 h 2344"/>
                  <a:gd name="T6" fmla="*/ 0 w 912"/>
                  <a:gd name="T7" fmla="*/ 0 h 23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2"/>
                  <a:gd name="T13" fmla="*/ 0 h 2344"/>
                  <a:gd name="T14" fmla="*/ 912 w 912"/>
                  <a:gd name="T15" fmla="*/ 2344 h 23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2" h="2344">
                    <a:moveTo>
                      <a:pt x="0" y="376"/>
                    </a:moveTo>
                    <a:cubicBezTo>
                      <a:pt x="40" y="188"/>
                      <a:pt x="80" y="0"/>
                      <a:pt x="192" y="280"/>
                    </a:cubicBezTo>
                    <a:cubicBezTo>
                      <a:pt x="304" y="560"/>
                      <a:pt x="552" y="1768"/>
                      <a:pt x="672" y="2056"/>
                    </a:cubicBezTo>
                    <a:cubicBezTo>
                      <a:pt x="792" y="2344"/>
                      <a:pt x="852" y="2176"/>
                      <a:pt x="912" y="2008"/>
                    </a:cubicBezTo>
                  </a:path>
                </a:pathLst>
              </a:custGeom>
              <a:solidFill>
                <a:srgbClr val="FF9999"/>
              </a:solidFill>
              <a:ln w="508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5" name="Freeform 58"/>
              <p:cNvSpPr>
                <a:spLocks/>
              </p:cNvSpPr>
              <p:nvPr/>
            </p:nvSpPr>
            <p:spPr bwMode="auto">
              <a:xfrm>
                <a:off x="1973" y="2266"/>
                <a:ext cx="123" cy="478"/>
              </a:xfrm>
              <a:custGeom>
                <a:avLst/>
                <a:gdLst>
                  <a:gd name="T0" fmla="*/ 0 w 912"/>
                  <a:gd name="T1" fmla="*/ 0 h 2344"/>
                  <a:gd name="T2" fmla="*/ 0 w 912"/>
                  <a:gd name="T3" fmla="*/ 0 h 2344"/>
                  <a:gd name="T4" fmla="*/ 0 w 912"/>
                  <a:gd name="T5" fmla="*/ 0 h 2344"/>
                  <a:gd name="T6" fmla="*/ 0 w 912"/>
                  <a:gd name="T7" fmla="*/ 0 h 23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2"/>
                  <a:gd name="T13" fmla="*/ 0 h 2344"/>
                  <a:gd name="T14" fmla="*/ 912 w 912"/>
                  <a:gd name="T15" fmla="*/ 2344 h 23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2" h="2344">
                    <a:moveTo>
                      <a:pt x="0" y="376"/>
                    </a:moveTo>
                    <a:cubicBezTo>
                      <a:pt x="40" y="188"/>
                      <a:pt x="80" y="0"/>
                      <a:pt x="192" y="280"/>
                    </a:cubicBezTo>
                    <a:cubicBezTo>
                      <a:pt x="304" y="560"/>
                      <a:pt x="552" y="1768"/>
                      <a:pt x="672" y="2056"/>
                    </a:cubicBezTo>
                    <a:cubicBezTo>
                      <a:pt x="792" y="2344"/>
                      <a:pt x="852" y="2176"/>
                      <a:pt x="912" y="2008"/>
                    </a:cubicBezTo>
                  </a:path>
                </a:pathLst>
              </a:custGeom>
              <a:solidFill>
                <a:srgbClr val="FF9999"/>
              </a:solidFill>
              <a:ln w="508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6" name="Freeform 59"/>
              <p:cNvSpPr>
                <a:spLocks/>
              </p:cNvSpPr>
              <p:nvPr/>
            </p:nvSpPr>
            <p:spPr bwMode="auto">
              <a:xfrm>
                <a:off x="2058" y="2266"/>
                <a:ext cx="124" cy="478"/>
              </a:xfrm>
              <a:custGeom>
                <a:avLst/>
                <a:gdLst>
                  <a:gd name="T0" fmla="*/ 0 w 912"/>
                  <a:gd name="T1" fmla="*/ 0 h 2344"/>
                  <a:gd name="T2" fmla="*/ 0 w 912"/>
                  <a:gd name="T3" fmla="*/ 0 h 2344"/>
                  <a:gd name="T4" fmla="*/ 0 w 912"/>
                  <a:gd name="T5" fmla="*/ 0 h 2344"/>
                  <a:gd name="T6" fmla="*/ 0 w 912"/>
                  <a:gd name="T7" fmla="*/ 0 h 23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2"/>
                  <a:gd name="T13" fmla="*/ 0 h 2344"/>
                  <a:gd name="T14" fmla="*/ 912 w 912"/>
                  <a:gd name="T15" fmla="*/ 2344 h 23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2" h="2344">
                    <a:moveTo>
                      <a:pt x="0" y="376"/>
                    </a:moveTo>
                    <a:cubicBezTo>
                      <a:pt x="40" y="188"/>
                      <a:pt x="80" y="0"/>
                      <a:pt x="192" y="280"/>
                    </a:cubicBezTo>
                    <a:cubicBezTo>
                      <a:pt x="304" y="560"/>
                      <a:pt x="552" y="1768"/>
                      <a:pt x="672" y="2056"/>
                    </a:cubicBezTo>
                    <a:cubicBezTo>
                      <a:pt x="792" y="2344"/>
                      <a:pt x="852" y="2176"/>
                      <a:pt x="912" y="2008"/>
                    </a:cubicBezTo>
                  </a:path>
                </a:pathLst>
              </a:custGeom>
              <a:solidFill>
                <a:srgbClr val="FF9999"/>
              </a:solidFill>
              <a:ln w="508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7" name="Freeform 60"/>
              <p:cNvSpPr>
                <a:spLocks/>
              </p:cNvSpPr>
              <p:nvPr/>
            </p:nvSpPr>
            <p:spPr bwMode="auto">
              <a:xfrm>
                <a:off x="2162" y="2266"/>
                <a:ext cx="123" cy="478"/>
              </a:xfrm>
              <a:custGeom>
                <a:avLst/>
                <a:gdLst>
                  <a:gd name="T0" fmla="*/ 0 w 912"/>
                  <a:gd name="T1" fmla="*/ 0 h 2344"/>
                  <a:gd name="T2" fmla="*/ 0 w 912"/>
                  <a:gd name="T3" fmla="*/ 0 h 2344"/>
                  <a:gd name="T4" fmla="*/ 0 w 912"/>
                  <a:gd name="T5" fmla="*/ 0 h 2344"/>
                  <a:gd name="T6" fmla="*/ 0 w 912"/>
                  <a:gd name="T7" fmla="*/ 0 h 23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2"/>
                  <a:gd name="T13" fmla="*/ 0 h 2344"/>
                  <a:gd name="T14" fmla="*/ 912 w 912"/>
                  <a:gd name="T15" fmla="*/ 2344 h 23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2" h="2344">
                    <a:moveTo>
                      <a:pt x="0" y="376"/>
                    </a:moveTo>
                    <a:cubicBezTo>
                      <a:pt x="40" y="188"/>
                      <a:pt x="80" y="0"/>
                      <a:pt x="192" y="280"/>
                    </a:cubicBezTo>
                    <a:cubicBezTo>
                      <a:pt x="304" y="560"/>
                      <a:pt x="552" y="1768"/>
                      <a:pt x="672" y="2056"/>
                    </a:cubicBezTo>
                    <a:cubicBezTo>
                      <a:pt x="792" y="2344"/>
                      <a:pt x="852" y="2176"/>
                      <a:pt x="912" y="2008"/>
                    </a:cubicBezTo>
                  </a:path>
                </a:pathLst>
              </a:custGeom>
              <a:solidFill>
                <a:srgbClr val="FF9999"/>
              </a:solidFill>
              <a:ln w="508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8" name="Freeform 61"/>
              <p:cNvSpPr>
                <a:spLocks/>
              </p:cNvSpPr>
              <p:nvPr/>
            </p:nvSpPr>
            <p:spPr bwMode="auto">
              <a:xfrm>
                <a:off x="2267" y="2266"/>
                <a:ext cx="123" cy="478"/>
              </a:xfrm>
              <a:custGeom>
                <a:avLst/>
                <a:gdLst>
                  <a:gd name="T0" fmla="*/ 0 w 912"/>
                  <a:gd name="T1" fmla="*/ 0 h 2344"/>
                  <a:gd name="T2" fmla="*/ 0 w 912"/>
                  <a:gd name="T3" fmla="*/ 0 h 2344"/>
                  <a:gd name="T4" fmla="*/ 0 w 912"/>
                  <a:gd name="T5" fmla="*/ 0 h 2344"/>
                  <a:gd name="T6" fmla="*/ 0 w 912"/>
                  <a:gd name="T7" fmla="*/ 0 h 23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2"/>
                  <a:gd name="T13" fmla="*/ 0 h 2344"/>
                  <a:gd name="T14" fmla="*/ 912 w 912"/>
                  <a:gd name="T15" fmla="*/ 2344 h 23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2" h="2344">
                    <a:moveTo>
                      <a:pt x="0" y="376"/>
                    </a:moveTo>
                    <a:cubicBezTo>
                      <a:pt x="40" y="188"/>
                      <a:pt x="80" y="0"/>
                      <a:pt x="192" y="280"/>
                    </a:cubicBezTo>
                    <a:cubicBezTo>
                      <a:pt x="304" y="560"/>
                      <a:pt x="552" y="1768"/>
                      <a:pt x="672" y="2056"/>
                    </a:cubicBezTo>
                    <a:cubicBezTo>
                      <a:pt x="792" y="2344"/>
                      <a:pt x="852" y="2176"/>
                      <a:pt x="912" y="2008"/>
                    </a:cubicBezTo>
                  </a:path>
                </a:pathLst>
              </a:custGeom>
              <a:solidFill>
                <a:srgbClr val="FF9999"/>
              </a:solidFill>
              <a:ln w="508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9" name="Freeform 62"/>
              <p:cNvSpPr>
                <a:spLocks/>
              </p:cNvSpPr>
              <p:nvPr/>
            </p:nvSpPr>
            <p:spPr bwMode="auto">
              <a:xfrm>
                <a:off x="2364" y="2266"/>
                <a:ext cx="123" cy="478"/>
              </a:xfrm>
              <a:custGeom>
                <a:avLst/>
                <a:gdLst>
                  <a:gd name="T0" fmla="*/ 0 w 912"/>
                  <a:gd name="T1" fmla="*/ 0 h 2344"/>
                  <a:gd name="T2" fmla="*/ 0 w 912"/>
                  <a:gd name="T3" fmla="*/ 0 h 2344"/>
                  <a:gd name="T4" fmla="*/ 0 w 912"/>
                  <a:gd name="T5" fmla="*/ 0 h 2344"/>
                  <a:gd name="T6" fmla="*/ 0 w 912"/>
                  <a:gd name="T7" fmla="*/ 0 h 23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2"/>
                  <a:gd name="T13" fmla="*/ 0 h 2344"/>
                  <a:gd name="T14" fmla="*/ 912 w 912"/>
                  <a:gd name="T15" fmla="*/ 2344 h 23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2" h="2344">
                    <a:moveTo>
                      <a:pt x="0" y="376"/>
                    </a:moveTo>
                    <a:cubicBezTo>
                      <a:pt x="40" y="188"/>
                      <a:pt x="80" y="0"/>
                      <a:pt x="192" y="280"/>
                    </a:cubicBezTo>
                    <a:cubicBezTo>
                      <a:pt x="304" y="560"/>
                      <a:pt x="552" y="1768"/>
                      <a:pt x="672" y="2056"/>
                    </a:cubicBezTo>
                    <a:cubicBezTo>
                      <a:pt x="792" y="2344"/>
                      <a:pt x="852" y="2176"/>
                      <a:pt x="912" y="2008"/>
                    </a:cubicBezTo>
                  </a:path>
                </a:pathLst>
              </a:custGeom>
              <a:solidFill>
                <a:srgbClr val="FF9999"/>
              </a:solidFill>
              <a:ln w="508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46" name="Rectangle 63"/>
            <p:cNvSpPr>
              <a:spLocks noChangeArrowheads="1"/>
            </p:cNvSpPr>
            <p:nvPr/>
          </p:nvSpPr>
          <p:spPr bwMode="auto">
            <a:xfrm>
              <a:off x="3072" y="1104"/>
              <a:ext cx="1536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347" name="Rectangle 64"/>
            <p:cNvSpPr>
              <a:spLocks noChangeArrowheads="1"/>
            </p:cNvSpPr>
            <p:nvPr/>
          </p:nvSpPr>
          <p:spPr bwMode="auto">
            <a:xfrm>
              <a:off x="3168" y="96"/>
              <a:ext cx="96" cy="100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348" name="Rectangle 65"/>
            <p:cNvSpPr>
              <a:spLocks noChangeArrowheads="1"/>
            </p:cNvSpPr>
            <p:nvPr/>
          </p:nvSpPr>
          <p:spPr bwMode="auto">
            <a:xfrm>
              <a:off x="4416" y="96"/>
              <a:ext cx="96" cy="100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349" name="Rectangle 66"/>
            <p:cNvSpPr>
              <a:spLocks noChangeArrowheads="1"/>
            </p:cNvSpPr>
            <p:nvPr/>
          </p:nvSpPr>
          <p:spPr bwMode="auto">
            <a:xfrm>
              <a:off x="3123" y="576"/>
              <a:ext cx="48" cy="192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350" name="Rectangle 67"/>
            <p:cNvSpPr>
              <a:spLocks noChangeArrowheads="1"/>
            </p:cNvSpPr>
            <p:nvPr/>
          </p:nvSpPr>
          <p:spPr bwMode="auto">
            <a:xfrm>
              <a:off x="4512" y="624"/>
              <a:ext cx="48" cy="192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11351" name="Rectangle 68"/>
            <p:cNvSpPr>
              <a:spLocks noChangeArrowheads="1"/>
            </p:cNvSpPr>
            <p:nvPr/>
          </p:nvSpPr>
          <p:spPr bwMode="auto">
            <a:xfrm>
              <a:off x="3264" y="240"/>
              <a:ext cx="115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Arial" charset="0"/>
              </a:endParaRPr>
            </a:p>
          </p:txBody>
        </p:sp>
      </p:grpSp>
      <p:sp>
        <p:nvSpPr>
          <p:cNvPr id="11314" name="Rectangle 69"/>
          <p:cNvSpPr>
            <a:spLocks noChangeArrowheads="1"/>
          </p:cNvSpPr>
          <p:nvPr/>
        </p:nvSpPr>
        <p:spPr bwMode="auto">
          <a:xfrm>
            <a:off x="3448050" y="2743200"/>
            <a:ext cx="44577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11315" name="Rectangle 70"/>
          <p:cNvSpPr>
            <a:spLocks noChangeArrowheads="1"/>
          </p:cNvSpPr>
          <p:nvPr/>
        </p:nvSpPr>
        <p:spPr bwMode="auto">
          <a:xfrm>
            <a:off x="7702550" y="2286000"/>
            <a:ext cx="88900" cy="4076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11316" name="Rectangle 71"/>
          <p:cNvSpPr>
            <a:spLocks noChangeArrowheads="1"/>
          </p:cNvSpPr>
          <p:nvPr/>
        </p:nvSpPr>
        <p:spPr bwMode="auto">
          <a:xfrm>
            <a:off x="7505700" y="2647950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11317" name="Rectangle 72"/>
          <p:cNvSpPr>
            <a:spLocks noChangeArrowheads="1"/>
          </p:cNvSpPr>
          <p:nvPr/>
        </p:nvSpPr>
        <p:spPr bwMode="auto">
          <a:xfrm>
            <a:off x="4022725" y="2701925"/>
            <a:ext cx="1200150" cy="161925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11318" name="Rectangle 73"/>
          <p:cNvSpPr>
            <a:spLocks noChangeArrowheads="1"/>
          </p:cNvSpPr>
          <p:nvPr/>
        </p:nvSpPr>
        <p:spPr bwMode="auto">
          <a:xfrm>
            <a:off x="5934075" y="2701925"/>
            <a:ext cx="1200150" cy="161925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4413250" y="2819400"/>
            <a:ext cx="3130550" cy="2682875"/>
            <a:chOff x="2688" y="1750"/>
            <a:chExt cx="1972" cy="1690"/>
          </a:xfrm>
        </p:grpSpPr>
        <p:sp>
          <p:nvSpPr>
            <p:cNvPr id="11340" name="Line 75"/>
            <p:cNvSpPr>
              <a:spLocks noChangeShapeType="1"/>
            </p:cNvSpPr>
            <p:nvPr/>
          </p:nvSpPr>
          <p:spPr bwMode="auto">
            <a:xfrm flipH="1">
              <a:off x="4250" y="1785"/>
              <a:ext cx="0" cy="1437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1" name="Line 76"/>
            <p:cNvSpPr>
              <a:spLocks noChangeShapeType="1"/>
            </p:cNvSpPr>
            <p:nvPr/>
          </p:nvSpPr>
          <p:spPr bwMode="auto">
            <a:xfrm>
              <a:off x="2906" y="2505"/>
              <a:ext cx="1500" cy="794"/>
            </a:xfrm>
            <a:prstGeom prst="line">
              <a:avLst/>
            </a:prstGeom>
            <a:noFill/>
            <a:ln w="1270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2" name="Line 77"/>
            <p:cNvSpPr>
              <a:spLocks noChangeShapeType="1"/>
            </p:cNvSpPr>
            <p:nvPr/>
          </p:nvSpPr>
          <p:spPr bwMode="auto">
            <a:xfrm>
              <a:off x="3002" y="1750"/>
              <a:ext cx="24" cy="841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3" name="Text Box 78"/>
            <p:cNvSpPr txBox="1">
              <a:spLocks noChangeArrowheads="1"/>
            </p:cNvSpPr>
            <p:nvPr/>
          </p:nvSpPr>
          <p:spPr bwMode="auto">
            <a:xfrm>
              <a:off x="2688" y="2316"/>
              <a:ext cx="37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800" b="1" i="0">
                  <a:solidFill>
                    <a:schemeClr val="accent2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11344" name="Text Box 79"/>
            <p:cNvSpPr txBox="1">
              <a:spLocks noChangeArrowheads="1"/>
            </p:cNvSpPr>
            <p:nvPr/>
          </p:nvSpPr>
          <p:spPr bwMode="auto">
            <a:xfrm>
              <a:off x="4288" y="3110"/>
              <a:ext cx="37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800" b="1" i="0">
                  <a:solidFill>
                    <a:schemeClr val="accent2"/>
                  </a:solidFill>
                  <a:latin typeface=".VnTime" pitchFamily="34" charset="0"/>
                </a:rPr>
                <a:t>B</a:t>
              </a:r>
            </a:p>
          </p:txBody>
        </p:sp>
      </p:grpSp>
      <p:cxnSp>
        <p:nvCxnSpPr>
          <p:cNvPr id="11320" name="AutoShape 80"/>
          <p:cNvCxnSpPr>
            <a:cxnSpLocks noChangeShapeType="1"/>
            <a:stCxn id="11304" idx="0"/>
            <a:endCxn id="11310" idx="3"/>
          </p:cNvCxnSpPr>
          <p:nvPr/>
        </p:nvCxnSpPr>
        <p:spPr bwMode="auto">
          <a:xfrm rot="5400000" flipH="1">
            <a:off x="123031" y="2891632"/>
            <a:ext cx="1125537" cy="406400"/>
          </a:xfrm>
          <a:prstGeom prst="bentConnector3">
            <a:avLst>
              <a:gd name="adj1" fmla="val 49931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1321" name="AutoShape 81"/>
          <p:cNvCxnSpPr>
            <a:cxnSpLocks noChangeShapeType="1"/>
            <a:endCxn id="11363" idx="3"/>
          </p:cNvCxnSpPr>
          <p:nvPr/>
        </p:nvCxnSpPr>
        <p:spPr bwMode="auto">
          <a:xfrm flipV="1">
            <a:off x="423863" y="1143000"/>
            <a:ext cx="1087437" cy="304800"/>
          </a:xfrm>
          <a:prstGeom prst="bentConnector3">
            <a:avLst>
              <a:gd name="adj1" fmla="val 72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1322" name="AutoShape 82"/>
          <p:cNvCxnSpPr>
            <a:cxnSpLocks noChangeShapeType="1"/>
            <a:stCxn id="11362" idx="1"/>
            <a:endCxn id="11349" idx="3"/>
          </p:cNvCxnSpPr>
          <p:nvPr/>
        </p:nvCxnSpPr>
        <p:spPr bwMode="auto">
          <a:xfrm flipV="1">
            <a:off x="3163888" y="914400"/>
            <a:ext cx="1271587" cy="236538"/>
          </a:xfrm>
          <a:prstGeom prst="bentConnector3">
            <a:avLst>
              <a:gd name="adj1" fmla="val 4494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1323" name="AutoShape 83"/>
          <p:cNvCxnSpPr>
            <a:cxnSpLocks noChangeShapeType="1"/>
            <a:stCxn id="11350" idx="3"/>
            <a:endCxn id="11318" idx="3"/>
          </p:cNvCxnSpPr>
          <p:nvPr/>
        </p:nvCxnSpPr>
        <p:spPr bwMode="auto">
          <a:xfrm>
            <a:off x="6640513" y="990600"/>
            <a:ext cx="493712" cy="1792288"/>
          </a:xfrm>
          <a:prstGeom prst="bentConnector3">
            <a:avLst>
              <a:gd name="adj1" fmla="val 146301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1324" name="AutoShape 84"/>
          <p:cNvCxnSpPr>
            <a:cxnSpLocks noChangeShapeType="1"/>
            <a:stCxn id="11305" idx="0"/>
            <a:endCxn id="11317" idx="1"/>
          </p:cNvCxnSpPr>
          <p:nvPr/>
        </p:nvCxnSpPr>
        <p:spPr bwMode="auto">
          <a:xfrm rot="-5400000">
            <a:off x="2747963" y="2382838"/>
            <a:ext cx="874712" cy="1674812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87125" name="AutoShape 85"/>
          <p:cNvCxnSpPr>
            <a:cxnSpLocks noChangeShapeType="1"/>
          </p:cNvCxnSpPr>
          <p:nvPr/>
        </p:nvCxnSpPr>
        <p:spPr bwMode="auto">
          <a:xfrm rot="5400000" flipH="1">
            <a:off x="126206" y="2891632"/>
            <a:ext cx="1125537" cy="406400"/>
          </a:xfrm>
          <a:prstGeom prst="bentConnector3">
            <a:avLst>
              <a:gd name="adj1" fmla="val 49931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87126" name="AutoShape 86"/>
          <p:cNvCxnSpPr>
            <a:cxnSpLocks noChangeShapeType="1"/>
          </p:cNvCxnSpPr>
          <p:nvPr/>
        </p:nvCxnSpPr>
        <p:spPr bwMode="auto">
          <a:xfrm flipV="1">
            <a:off x="468313" y="1136650"/>
            <a:ext cx="1074737" cy="322263"/>
          </a:xfrm>
          <a:prstGeom prst="bentConnector3">
            <a:avLst>
              <a:gd name="adj1" fmla="val -2958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87127" name="AutoShape 87"/>
          <p:cNvCxnSpPr>
            <a:cxnSpLocks noChangeShapeType="1"/>
          </p:cNvCxnSpPr>
          <p:nvPr/>
        </p:nvCxnSpPr>
        <p:spPr bwMode="auto">
          <a:xfrm flipV="1">
            <a:off x="3135313" y="914400"/>
            <a:ext cx="1220787" cy="228600"/>
          </a:xfrm>
          <a:prstGeom prst="bentConnector3">
            <a:avLst>
              <a:gd name="adj1" fmla="val 49417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87128" name="AutoShape 88"/>
          <p:cNvCxnSpPr>
            <a:cxnSpLocks noChangeShapeType="1"/>
          </p:cNvCxnSpPr>
          <p:nvPr/>
        </p:nvCxnSpPr>
        <p:spPr bwMode="auto">
          <a:xfrm>
            <a:off x="6640513" y="990600"/>
            <a:ext cx="493712" cy="1792288"/>
          </a:xfrm>
          <a:prstGeom prst="bentConnector3">
            <a:avLst>
              <a:gd name="adj1" fmla="val 146301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cxn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4413250" y="2803525"/>
            <a:ext cx="3130550" cy="2678113"/>
            <a:chOff x="2688" y="1750"/>
            <a:chExt cx="1972" cy="1687"/>
          </a:xfrm>
        </p:grpSpPr>
        <p:sp>
          <p:nvSpPr>
            <p:cNvPr id="11335" name="Line 90"/>
            <p:cNvSpPr>
              <a:spLocks noChangeShapeType="1"/>
            </p:cNvSpPr>
            <p:nvPr/>
          </p:nvSpPr>
          <p:spPr bwMode="auto">
            <a:xfrm flipH="1">
              <a:off x="4250" y="1785"/>
              <a:ext cx="0" cy="14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Line 91"/>
            <p:cNvSpPr>
              <a:spLocks noChangeShapeType="1"/>
            </p:cNvSpPr>
            <p:nvPr/>
          </p:nvSpPr>
          <p:spPr bwMode="auto">
            <a:xfrm>
              <a:off x="2906" y="2505"/>
              <a:ext cx="1500" cy="794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7" name="Line 92"/>
            <p:cNvSpPr>
              <a:spLocks noChangeShapeType="1"/>
            </p:cNvSpPr>
            <p:nvPr/>
          </p:nvSpPr>
          <p:spPr bwMode="auto">
            <a:xfrm>
              <a:off x="3002" y="1750"/>
              <a:ext cx="24" cy="84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8" name="Text Box 93"/>
            <p:cNvSpPr txBox="1">
              <a:spLocks noChangeArrowheads="1"/>
            </p:cNvSpPr>
            <p:nvPr/>
          </p:nvSpPr>
          <p:spPr bwMode="auto">
            <a:xfrm>
              <a:off x="2688" y="2316"/>
              <a:ext cx="3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800" b="1" i="0">
                  <a:solidFill>
                    <a:schemeClr val="accent2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11339" name="Text Box 94"/>
            <p:cNvSpPr txBox="1">
              <a:spLocks noChangeArrowheads="1"/>
            </p:cNvSpPr>
            <p:nvPr/>
          </p:nvSpPr>
          <p:spPr bwMode="auto">
            <a:xfrm>
              <a:off x="4288" y="3110"/>
              <a:ext cx="3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800" b="1" i="0">
                  <a:solidFill>
                    <a:schemeClr val="accent2"/>
                  </a:solidFill>
                  <a:latin typeface=".VnTime" pitchFamily="34" charset="0"/>
                </a:rPr>
                <a:t>B</a:t>
              </a:r>
            </a:p>
          </p:txBody>
        </p:sp>
      </p:grpSp>
      <p:cxnSp>
        <p:nvCxnSpPr>
          <p:cNvPr id="87135" name="AutoShape 95"/>
          <p:cNvCxnSpPr>
            <a:cxnSpLocks noChangeShapeType="1"/>
          </p:cNvCxnSpPr>
          <p:nvPr/>
        </p:nvCxnSpPr>
        <p:spPr bwMode="auto">
          <a:xfrm rot="-5400000">
            <a:off x="2751137" y="2390776"/>
            <a:ext cx="874713" cy="1674812"/>
          </a:xfrm>
          <a:prstGeom prst="bentConnector2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87137" name="Line 97"/>
          <p:cNvSpPr>
            <a:spLocks noChangeShapeType="1"/>
          </p:cNvSpPr>
          <p:nvPr/>
        </p:nvSpPr>
        <p:spPr bwMode="auto">
          <a:xfrm>
            <a:off x="4495800" y="3657600"/>
            <a:ext cx="0" cy="533400"/>
          </a:xfrm>
          <a:prstGeom prst="line">
            <a:avLst/>
          </a:prstGeom>
          <a:noFill/>
          <a:ln w="57150">
            <a:solidFill>
              <a:srgbClr val="CC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45"/>
          <p:cNvGrpSpPr>
            <a:grpSpLocks/>
          </p:cNvGrpSpPr>
          <p:nvPr/>
        </p:nvGrpSpPr>
        <p:grpSpPr bwMode="auto">
          <a:xfrm rot="15423829">
            <a:off x="2836317" y="3892397"/>
            <a:ext cx="2571922" cy="1926484"/>
            <a:chOff x="4765" y="4780"/>
            <a:chExt cx="1355" cy="760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isometricRightUp">
              <a:rot lat="2400000" lon="18600000" rev="600000"/>
            </a:camera>
            <a:lightRig rig="threePt" dir="t"/>
          </a:scene3d>
        </p:grpSpPr>
        <p:sp>
          <p:nvSpPr>
            <p:cNvPr id="100" name="Line 34"/>
            <p:cNvSpPr>
              <a:spLocks noChangeShapeType="1"/>
            </p:cNvSpPr>
            <p:nvPr/>
          </p:nvSpPr>
          <p:spPr bwMode="auto">
            <a:xfrm>
              <a:off x="5585" y="5420"/>
              <a:ext cx="432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" name="Line 35"/>
            <p:cNvSpPr>
              <a:spLocks noChangeShapeType="1"/>
            </p:cNvSpPr>
            <p:nvPr/>
          </p:nvSpPr>
          <p:spPr bwMode="auto">
            <a:xfrm>
              <a:off x="5585" y="5350"/>
              <a:ext cx="418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" name="Line 36"/>
            <p:cNvSpPr>
              <a:spLocks noChangeShapeType="1"/>
            </p:cNvSpPr>
            <p:nvPr/>
          </p:nvSpPr>
          <p:spPr bwMode="auto">
            <a:xfrm>
              <a:off x="5565" y="5270"/>
              <a:ext cx="518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" name="Arc 37"/>
            <p:cNvSpPr>
              <a:spLocks/>
            </p:cNvSpPr>
            <p:nvPr/>
          </p:nvSpPr>
          <p:spPr bwMode="auto">
            <a:xfrm rot="6401806">
              <a:off x="5184" y="4871"/>
              <a:ext cx="202" cy="1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846"/>
                <a:gd name="T1" fmla="*/ 0 h 21600"/>
                <a:gd name="T2" fmla="*/ 16846 w 16846"/>
                <a:gd name="T3" fmla="*/ 8081 h 21600"/>
                <a:gd name="T4" fmla="*/ 0 w 168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846" h="21600" fill="none" extrusionOk="0">
                  <a:moveTo>
                    <a:pt x="-1" y="0"/>
                  </a:moveTo>
                  <a:cubicBezTo>
                    <a:pt x="6550" y="0"/>
                    <a:pt x="12746" y="2972"/>
                    <a:pt x="16846" y="8080"/>
                  </a:cubicBezTo>
                </a:path>
                <a:path w="16846" h="21600" stroke="0" extrusionOk="0">
                  <a:moveTo>
                    <a:pt x="-1" y="0"/>
                  </a:moveTo>
                  <a:cubicBezTo>
                    <a:pt x="6550" y="0"/>
                    <a:pt x="12746" y="2972"/>
                    <a:pt x="16846" y="808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" name="Arc 38"/>
            <p:cNvSpPr>
              <a:spLocks/>
            </p:cNvSpPr>
            <p:nvPr/>
          </p:nvSpPr>
          <p:spPr bwMode="auto">
            <a:xfrm rot="17382954" flipV="1">
              <a:off x="5696" y="518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" name="Arc 39"/>
            <p:cNvSpPr>
              <a:spLocks/>
            </p:cNvSpPr>
            <p:nvPr/>
          </p:nvSpPr>
          <p:spPr bwMode="auto">
            <a:xfrm rot="17382954" flipV="1">
              <a:off x="5516" y="518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" name="Arc 40"/>
            <p:cNvSpPr>
              <a:spLocks/>
            </p:cNvSpPr>
            <p:nvPr/>
          </p:nvSpPr>
          <p:spPr bwMode="auto">
            <a:xfrm rot="17382954" flipV="1">
              <a:off x="5686" y="517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" name="Arc 41"/>
            <p:cNvSpPr>
              <a:spLocks/>
            </p:cNvSpPr>
            <p:nvPr/>
          </p:nvSpPr>
          <p:spPr bwMode="auto">
            <a:xfrm rot="17382954" flipV="1">
              <a:off x="5496" y="518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" name="Arc 42"/>
            <p:cNvSpPr>
              <a:spLocks/>
            </p:cNvSpPr>
            <p:nvPr/>
          </p:nvSpPr>
          <p:spPr bwMode="auto">
            <a:xfrm rot="17382954" flipV="1">
              <a:off x="5586" y="524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" name="Arc 43"/>
            <p:cNvSpPr>
              <a:spLocks/>
            </p:cNvSpPr>
            <p:nvPr/>
          </p:nvSpPr>
          <p:spPr bwMode="auto">
            <a:xfrm rot="17382954" flipV="1">
              <a:off x="5566" y="524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0" name="Arc 44"/>
            <p:cNvSpPr>
              <a:spLocks/>
            </p:cNvSpPr>
            <p:nvPr/>
          </p:nvSpPr>
          <p:spPr bwMode="auto">
            <a:xfrm rot="17382954" flipV="1">
              <a:off x="5766" y="524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1" name="Arc 45"/>
            <p:cNvSpPr>
              <a:spLocks/>
            </p:cNvSpPr>
            <p:nvPr/>
          </p:nvSpPr>
          <p:spPr bwMode="auto">
            <a:xfrm rot="17382954" flipV="1">
              <a:off x="5756" y="525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" name="Arc 46"/>
            <p:cNvSpPr>
              <a:spLocks/>
            </p:cNvSpPr>
            <p:nvPr/>
          </p:nvSpPr>
          <p:spPr bwMode="auto">
            <a:xfrm rot="17382954" flipV="1">
              <a:off x="5586" y="532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" name="Arc 47"/>
            <p:cNvSpPr>
              <a:spLocks/>
            </p:cNvSpPr>
            <p:nvPr/>
          </p:nvSpPr>
          <p:spPr bwMode="auto">
            <a:xfrm rot="17382954" flipV="1">
              <a:off x="5606" y="532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" name="Arc 48"/>
            <p:cNvSpPr>
              <a:spLocks/>
            </p:cNvSpPr>
            <p:nvPr/>
          </p:nvSpPr>
          <p:spPr bwMode="auto">
            <a:xfrm rot="17382954" flipV="1">
              <a:off x="5816" y="532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5" name="Arc 49"/>
            <p:cNvSpPr>
              <a:spLocks/>
            </p:cNvSpPr>
            <p:nvPr/>
          </p:nvSpPr>
          <p:spPr bwMode="auto">
            <a:xfrm rot="17382954" flipV="1">
              <a:off x="5796" y="532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6" name="Arc 50"/>
            <p:cNvSpPr>
              <a:spLocks/>
            </p:cNvSpPr>
            <p:nvPr/>
          </p:nvSpPr>
          <p:spPr bwMode="auto">
            <a:xfrm rot="5400000">
              <a:off x="6020" y="5255"/>
              <a:ext cx="86" cy="11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6 w 43200"/>
                <a:gd name="T1" fmla="*/ 22424 h 31665"/>
                <a:gd name="T2" fmla="*/ 40712 w 43200"/>
                <a:gd name="T3" fmla="*/ 31665 h 31665"/>
                <a:gd name="T4" fmla="*/ 21600 w 43200"/>
                <a:gd name="T5" fmla="*/ 21600 h 3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31665" fill="none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</a:path>
                <a:path w="43200" h="31665" stroke="0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7" name="Line 51"/>
            <p:cNvSpPr>
              <a:spLocks noChangeShapeType="1"/>
            </p:cNvSpPr>
            <p:nvPr/>
          </p:nvSpPr>
          <p:spPr bwMode="auto">
            <a:xfrm>
              <a:off x="5595" y="5490"/>
              <a:ext cx="288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8" name="Arc 52"/>
            <p:cNvSpPr>
              <a:spLocks/>
            </p:cNvSpPr>
            <p:nvPr/>
          </p:nvSpPr>
          <p:spPr bwMode="auto">
            <a:xfrm rot="5400000">
              <a:off x="5901" y="5394"/>
              <a:ext cx="64" cy="11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6 w 43200"/>
                <a:gd name="T1" fmla="*/ 22424 h 31665"/>
                <a:gd name="T2" fmla="*/ 40712 w 43200"/>
                <a:gd name="T3" fmla="*/ 31665 h 31665"/>
                <a:gd name="T4" fmla="*/ 21600 w 43200"/>
                <a:gd name="T5" fmla="*/ 21600 h 3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31665" fill="none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</a:path>
                <a:path w="43200" h="31665" stroke="0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9" name="Arc 53"/>
            <p:cNvSpPr>
              <a:spLocks/>
            </p:cNvSpPr>
            <p:nvPr/>
          </p:nvSpPr>
          <p:spPr bwMode="auto">
            <a:xfrm rot="17382954" flipV="1">
              <a:off x="5696" y="538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0" name="Arc 54"/>
            <p:cNvSpPr>
              <a:spLocks/>
            </p:cNvSpPr>
            <p:nvPr/>
          </p:nvSpPr>
          <p:spPr bwMode="auto">
            <a:xfrm rot="17382954" flipV="1">
              <a:off x="5546" y="538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" name="Arc 55"/>
            <p:cNvSpPr>
              <a:spLocks/>
            </p:cNvSpPr>
            <p:nvPr/>
          </p:nvSpPr>
          <p:spPr bwMode="auto">
            <a:xfrm rot="17382954" flipV="1">
              <a:off x="5526" y="538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2" name="Arc 56"/>
            <p:cNvSpPr>
              <a:spLocks/>
            </p:cNvSpPr>
            <p:nvPr/>
          </p:nvSpPr>
          <p:spPr bwMode="auto">
            <a:xfrm rot="10295798">
              <a:off x="4945" y="5360"/>
              <a:ext cx="720" cy="1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" name="Arc 57"/>
            <p:cNvSpPr>
              <a:spLocks/>
            </p:cNvSpPr>
            <p:nvPr/>
          </p:nvSpPr>
          <p:spPr bwMode="auto">
            <a:xfrm rot="1989342" flipH="1">
              <a:off x="5185" y="4780"/>
              <a:ext cx="130" cy="37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4" name="Arc 58"/>
            <p:cNvSpPr>
              <a:spLocks/>
            </p:cNvSpPr>
            <p:nvPr/>
          </p:nvSpPr>
          <p:spPr bwMode="auto">
            <a:xfrm rot="23656161">
              <a:off x="5303" y="4824"/>
              <a:ext cx="101" cy="11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6 w 43200"/>
                <a:gd name="T1" fmla="*/ 22424 h 31665"/>
                <a:gd name="T2" fmla="*/ 40712 w 43200"/>
                <a:gd name="T3" fmla="*/ 31665 h 31665"/>
                <a:gd name="T4" fmla="*/ 21600 w 43200"/>
                <a:gd name="T5" fmla="*/ 21600 h 3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31665" fill="none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</a:path>
                <a:path w="43200" h="31665" stroke="0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5" name="Line 59"/>
            <p:cNvSpPr>
              <a:spLocks noChangeShapeType="1"/>
            </p:cNvSpPr>
            <p:nvPr/>
          </p:nvSpPr>
          <p:spPr bwMode="auto">
            <a:xfrm>
              <a:off x="4765" y="5440"/>
              <a:ext cx="187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6" name="Arc 60"/>
            <p:cNvSpPr>
              <a:spLocks/>
            </p:cNvSpPr>
            <p:nvPr/>
          </p:nvSpPr>
          <p:spPr bwMode="auto">
            <a:xfrm rot="10800000">
              <a:off x="5285" y="5030"/>
              <a:ext cx="720" cy="1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7" name="Arc 61"/>
            <p:cNvSpPr>
              <a:spLocks/>
            </p:cNvSpPr>
            <p:nvPr/>
          </p:nvSpPr>
          <p:spPr bwMode="auto">
            <a:xfrm rot="17382954" flipV="1">
              <a:off x="5426" y="524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8" name="Arc 62"/>
            <p:cNvSpPr>
              <a:spLocks/>
            </p:cNvSpPr>
            <p:nvPr/>
          </p:nvSpPr>
          <p:spPr bwMode="auto">
            <a:xfrm rot="5400000">
              <a:off x="5987" y="5328"/>
              <a:ext cx="72" cy="11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6 w 43200"/>
                <a:gd name="T1" fmla="*/ 22424 h 31665"/>
                <a:gd name="T2" fmla="*/ 40712 w 43200"/>
                <a:gd name="T3" fmla="*/ 31665 h 31665"/>
                <a:gd name="T4" fmla="*/ 21600 w 43200"/>
                <a:gd name="T5" fmla="*/ 21600 h 3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31665" fill="none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</a:path>
                <a:path w="43200" h="31665" stroke="0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9" name="Arc 63"/>
            <p:cNvSpPr>
              <a:spLocks/>
            </p:cNvSpPr>
            <p:nvPr/>
          </p:nvSpPr>
          <p:spPr bwMode="auto">
            <a:xfrm rot="17382954" flipV="1">
              <a:off x="5231" y="4854"/>
              <a:ext cx="29" cy="1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5835"/>
                <a:gd name="T1" fmla="*/ 0 h 21600"/>
                <a:gd name="T2" fmla="*/ 15835 w 15835"/>
                <a:gd name="T3" fmla="*/ 6909 h 21600"/>
                <a:gd name="T4" fmla="*/ 0 w 1583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21600" fill="none" extrusionOk="0">
                  <a:moveTo>
                    <a:pt x="-1" y="0"/>
                  </a:moveTo>
                  <a:cubicBezTo>
                    <a:pt x="6009" y="0"/>
                    <a:pt x="11747" y="2503"/>
                    <a:pt x="15834" y="6909"/>
                  </a:cubicBezTo>
                </a:path>
                <a:path w="15835" h="21600" stroke="0" extrusionOk="0">
                  <a:moveTo>
                    <a:pt x="-1" y="0"/>
                  </a:moveTo>
                  <a:cubicBezTo>
                    <a:pt x="6009" y="0"/>
                    <a:pt x="11747" y="2503"/>
                    <a:pt x="15834" y="690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0" name="Arc 64"/>
            <p:cNvSpPr>
              <a:spLocks/>
            </p:cNvSpPr>
            <p:nvPr/>
          </p:nvSpPr>
          <p:spPr bwMode="auto">
            <a:xfrm rot="4595910" flipV="1">
              <a:off x="5166" y="4919"/>
              <a:ext cx="179" cy="141"/>
            </a:xfrm>
            <a:custGeom>
              <a:avLst/>
              <a:gdLst>
                <a:gd name="G0" fmla="+- 0 0 0"/>
                <a:gd name="G1" fmla="+- 16755 0 0"/>
                <a:gd name="G2" fmla="+- 21600 0 0"/>
                <a:gd name="T0" fmla="*/ 13632 w 20705"/>
                <a:gd name="T1" fmla="*/ 0 h 16755"/>
                <a:gd name="T2" fmla="*/ 20705 w 20705"/>
                <a:gd name="T3" fmla="*/ 10602 h 16755"/>
                <a:gd name="T4" fmla="*/ 0 w 20705"/>
                <a:gd name="T5" fmla="*/ 16755 h 16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5" h="16755" fill="none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</a:path>
                <a:path w="20705" h="16755" stroke="0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  <a:lnTo>
                    <a:pt x="0" y="16755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1" name="Arc 65"/>
            <p:cNvSpPr>
              <a:spLocks/>
            </p:cNvSpPr>
            <p:nvPr/>
          </p:nvSpPr>
          <p:spPr bwMode="auto">
            <a:xfrm rot="5400000">
              <a:off x="5999" y="5196"/>
              <a:ext cx="58" cy="8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6 w 43200"/>
                <a:gd name="T1" fmla="*/ 22424 h 31665"/>
                <a:gd name="T2" fmla="*/ 40712 w 43200"/>
                <a:gd name="T3" fmla="*/ 31665 h 31665"/>
                <a:gd name="T4" fmla="*/ 21600 w 43200"/>
                <a:gd name="T5" fmla="*/ 21600 h 3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31665" fill="none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</a:path>
                <a:path w="43200" h="31665" stroke="0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2" name="Arc 66"/>
            <p:cNvSpPr>
              <a:spLocks/>
            </p:cNvSpPr>
            <p:nvPr/>
          </p:nvSpPr>
          <p:spPr bwMode="auto">
            <a:xfrm rot="17382954" flipV="1">
              <a:off x="5426" y="532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" name="Arc 67"/>
            <p:cNvSpPr>
              <a:spLocks/>
            </p:cNvSpPr>
            <p:nvPr/>
          </p:nvSpPr>
          <p:spPr bwMode="auto">
            <a:xfrm rot="17382954" flipV="1">
              <a:off x="5386" y="516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" name="Arc 68"/>
            <p:cNvSpPr>
              <a:spLocks/>
            </p:cNvSpPr>
            <p:nvPr/>
          </p:nvSpPr>
          <p:spPr bwMode="auto">
            <a:xfrm rot="14061611">
              <a:off x="5368" y="5257"/>
              <a:ext cx="244" cy="1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301"/>
                <a:gd name="T1" fmla="*/ 0 h 21600"/>
                <a:gd name="T2" fmla="*/ 18301 w 18301"/>
                <a:gd name="T3" fmla="*/ 10126 h 21600"/>
                <a:gd name="T4" fmla="*/ 0 w 1830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301" h="21600" fill="none" extrusionOk="0">
                  <a:moveTo>
                    <a:pt x="-1" y="0"/>
                  </a:moveTo>
                  <a:cubicBezTo>
                    <a:pt x="7436" y="0"/>
                    <a:pt x="14350" y="3825"/>
                    <a:pt x="18300" y="10126"/>
                  </a:cubicBezTo>
                </a:path>
                <a:path w="18301" h="21600" stroke="0" extrusionOk="0">
                  <a:moveTo>
                    <a:pt x="-1" y="0"/>
                  </a:moveTo>
                  <a:cubicBezTo>
                    <a:pt x="7436" y="0"/>
                    <a:pt x="14350" y="3825"/>
                    <a:pt x="18300" y="1012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5" name="Arc 69"/>
            <p:cNvSpPr>
              <a:spLocks/>
            </p:cNvSpPr>
            <p:nvPr/>
          </p:nvSpPr>
          <p:spPr bwMode="auto">
            <a:xfrm rot="15244301">
              <a:off x="5242" y="5186"/>
              <a:ext cx="230" cy="1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6" name="Arc 70"/>
            <p:cNvSpPr>
              <a:spLocks/>
            </p:cNvSpPr>
            <p:nvPr/>
          </p:nvSpPr>
          <p:spPr bwMode="auto">
            <a:xfrm rot="8974941">
              <a:off x="5026" y="5129"/>
              <a:ext cx="288" cy="1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7" name="Arc 71"/>
            <p:cNvSpPr>
              <a:spLocks/>
            </p:cNvSpPr>
            <p:nvPr/>
          </p:nvSpPr>
          <p:spPr bwMode="auto">
            <a:xfrm rot="-3471052">
              <a:off x="4928" y="5117"/>
              <a:ext cx="244" cy="1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301"/>
                <a:gd name="T1" fmla="*/ 0 h 21600"/>
                <a:gd name="T2" fmla="*/ 18301 w 18301"/>
                <a:gd name="T3" fmla="*/ 10126 h 21600"/>
                <a:gd name="T4" fmla="*/ 0 w 1830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301" h="21600" fill="none" extrusionOk="0">
                  <a:moveTo>
                    <a:pt x="-1" y="0"/>
                  </a:moveTo>
                  <a:cubicBezTo>
                    <a:pt x="7436" y="0"/>
                    <a:pt x="14350" y="3825"/>
                    <a:pt x="18300" y="10126"/>
                  </a:cubicBezTo>
                </a:path>
                <a:path w="18301" h="21600" stroke="0" extrusionOk="0">
                  <a:moveTo>
                    <a:pt x="-1" y="0"/>
                  </a:moveTo>
                  <a:cubicBezTo>
                    <a:pt x="7436" y="0"/>
                    <a:pt x="14350" y="3825"/>
                    <a:pt x="18300" y="1012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8" name="Line 72"/>
            <p:cNvSpPr>
              <a:spLocks noChangeShapeType="1"/>
            </p:cNvSpPr>
            <p:nvPr/>
          </p:nvSpPr>
          <p:spPr bwMode="auto">
            <a:xfrm>
              <a:off x="4765" y="5200"/>
              <a:ext cx="187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9" name="Arc 73"/>
            <p:cNvSpPr>
              <a:spLocks/>
            </p:cNvSpPr>
            <p:nvPr/>
          </p:nvSpPr>
          <p:spPr bwMode="auto">
            <a:xfrm rot="8303060" flipV="1">
              <a:off x="4895" y="5240"/>
              <a:ext cx="179" cy="141"/>
            </a:xfrm>
            <a:custGeom>
              <a:avLst/>
              <a:gdLst>
                <a:gd name="G0" fmla="+- 0 0 0"/>
                <a:gd name="G1" fmla="+- 16755 0 0"/>
                <a:gd name="G2" fmla="+- 21600 0 0"/>
                <a:gd name="T0" fmla="*/ 13632 w 20705"/>
                <a:gd name="T1" fmla="*/ 0 h 16755"/>
                <a:gd name="T2" fmla="*/ 20705 w 20705"/>
                <a:gd name="T3" fmla="*/ 10602 h 16755"/>
                <a:gd name="T4" fmla="*/ 0 w 20705"/>
                <a:gd name="T5" fmla="*/ 16755 h 16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5" h="16755" fill="none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</a:path>
                <a:path w="20705" h="16755" stroke="0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  <a:lnTo>
                    <a:pt x="0" y="16755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0" name="Arc 74"/>
            <p:cNvSpPr>
              <a:spLocks/>
            </p:cNvSpPr>
            <p:nvPr/>
          </p:nvSpPr>
          <p:spPr bwMode="auto">
            <a:xfrm rot="8303060" flipV="1">
              <a:off x="4925" y="5300"/>
              <a:ext cx="179" cy="141"/>
            </a:xfrm>
            <a:custGeom>
              <a:avLst/>
              <a:gdLst>
                <a:gd name="G0" fmla="+- 0 0 0"/>
                <a:gd name="G1" fmla="+- 16755 0 0"/>
                <a:gd name="G2" fmla="+- 21600 0 0"/>
                <a:gd name="T0" fmla="*/ 13632 w 20705"/>
                <a:gd name="T1" fmla="*/ 0 h 16755"/>
                <a:gd name="T2" fmla="*/ 20705 w 20705"/>
                <a:gd name="T3" fmla="*/ 10602 h 16755"/>
                <a:gd name="T4" fmla="*/ 0 w 20705"/>
                <a:gd name="T5" fmla="*/ 16755 h 16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5" h="16755" fill="none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</a:path>
                <a:path w="20705" h="16755" stroke="0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  <a:lnTo>
                    <a:pt x="0" y="16755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3" name="Line 97"/>
          <p:cNvSpPr>
            <a:spLocks noChangeShapeType="1"/>
          </p:cNvSpPr>
          <p:nvPr/>
        </p:nvSpPr>
        <p:spPr bwMode="auto">
          <a:xfrm flipH="1" flipV="1">
            <a:off x="4876800" y="4267200"/>
            <a:ext cx="83820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4" name="Line 97"/>
          <p:cNvSpPr>
            <a:spLocks noChangeShapeType="1"/>
          </p:cNvSpPr>
          <p:nvPr/>
        </p:nvSpPr>
        <p:spPr bwMode="auto">
          <a:xfrm flipH="1" flipV="1">
            <a:off x="3581400" y="5334000"/>
            <a:ext cx="1143000" cy="46038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54" dur="2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14781E-7 L -0.06285 0.00486 " pathEditMode="relative" rAng="0" ptsTypes="AA">
                                      <p:cBhvr>
                                        <p:cTn id="5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2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14781E-7 L -0.06285 0.00486 " pathEditMode="relative" rAng="0" ptsTypes="AA">
                                      <p:cBhvr>
                                        <p:cTn id="5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7" grpId="0" animBg="1"/>
      <p:bldP spid="87137" grpId="0" animBg="1"/>
      <p:bldP spid="143" grpId="0" animBg="1"/>
      <p:bldP spid="1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 descr="H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011237"/>
            <a:ext cx="5257800" cy="2743200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grpSp>
        <p:nvGrpSpPr>
          <p:cNvPr id="2" name="Group 45"/>
          <p:cNvGrpSpPr>
            <a:grpSpLocks/>
          </p:cNvGrpSpPr>
          <p:nvPr/>
        </p:nvGrpSpPr>
        <p:grpSpPr bwMode="auto">
          <a:xfrm rot="13319768">
            <a:off x="1368905" y="2808857"/>
            <a:ext cx="3526635" cy="3129506"/>
            <a:chOff x="4765" y="4780"/>
            <a:chExt cx="1355" cy="76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isometricRightUp"/>
            <a:lightRig rig="threePt" dir="t"/>
          </a:scene3d>
        </p:grpSpPr>
        <p:sp>
          <p:nvSpPr>
            <p:cNvPr id="47" name="Line 34"/>
            <p:cNvSpPr>
              <a:spLocks noChangeShapeType="1"/>
            </p:cNvSpPr>
            <p:nvPr/>
          </p:nvSpPr>
          <p:spPr bwMode="auto">
            <a:xfrm>
              <a:off x="5585" y="5420"/>
              <a:ext cx="432" cy="1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Line 35"/>
            <p:cNvSpPr>
              <a:spLocks noChangeShapeType="1"/>
            </p:cNvSpPr>
            <p:nvPr/>
          </p:nvSpPr>
          <p:spPr bwMode="auto">
            <a:xfrm>
              <a:off x="5585" y="5350"/>
              <a:ext cx="418" cy="1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Line 36"/>
            <p:cNvSpPr>
              <a:spLocks noChangeShapeType="1"/>
            </p:cNvSpPr>
            <p:nvPr/>
          </p:nvSpPr>
          <p:spPr bwMode="auto">
            <a:xfrm>
              <a:off x="5565" y="5270"/>
              <a:ext cx="518" cy="1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" name="Arc 37"/>
            <p:cNvSpPr>
              <a:spLocks/>
            </p:cNvSpPr>
            <p:nvPr/>
          </p:nvSpPr>
          <p:spPr bwMode="auto">
            <a:xfrm rot="6401806">
              <a:off x="5184" y="4871"/>
              <a:ext cx="202" cy="1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846"/>
                <a:gd name="T1" fmla="*/ 0 h 21600"/>
                <a:gd name="T2" fmla="*/ 16846 w 16846"/>
                <a:gd name="T3" fmla="*/ 8081 h 21600"/>
                <a:gd name="T4" fmla="*/ 0 w 168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846" h="21600" fill="none" extrusionOk="0">
                  <a:moveTo>
                    <a:pt x="-1" y="0"/>
                  </a:moveTo>
                  <a:cubicBezTo>
                    <a:pt x="6550" y="0"/>
                    <a:pt x="12746" y="2972"/>
                    <a:pt x="16846" y="8080"/>
                  </a:cubicBezTo>
                </a:path>
                <a:path w="16846" h="21600" stroke="0" extrusionOk="0">
                  <a:moveTo>
                    <a:pt x="-1" y="0"/>
                  </a:moveTo>
                  <a:cubicBezTo>
                    <a:pt x="6550" y="0"/>
                    <a:pt x="12746" y="2972"/>
                    <a:pt x="16846" y="808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" name="Arc 38"/>
            <p:cNvSpPr>
              <a:spLocks/>
            </p:cNvSpPr>
            <p:nvPr/>
          </p:nvSpPr>
          <p:spPr bwMode="auto">
            <a:xfrm rot="17382954" flipV="1">
              <a:off x="5696" y="518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" name="Arc 39"/>
            <p:cNvSpPr>
              <a:spLocks/>
            </p:cNvSpPr>
            <p:nvPr/>
          </p:nvSpPr>
          <p:spPr bwMode="auto">
            <a:xfrm rot="17382954" flipV="1">
              <a:off x="5516" y="518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Arc 40"/>
            <p:cNvSpPr>
              <a:spLocks/>
            </p:cNvSpPr>
            <p:nvPr/>
          </p:nvSpPr>
          <p:spPr bwMode="auto">
            <a:xfrm rot="17382954" flipV="1">
              <a:off x="5686" y="517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Arc 41"/>
            <p:cNvSpPr>
              <a:spLocks/>
            </p:cNvSpPr>
            <p:nvPr/>
          </p:nvSpPr>
          <p:spPr bwMode="auto">
            <a:xfrm rot="17382954" flipV="1">
              <a:off x="5496" y="518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Arc 42"/>
            <p:cNvSpPr>
              <a:spLocks/>
            </p:cNvSpPr>
            <p:nvPr/>
          </p:nvSpPr>
          <p:spPr bwMode="auto">
            <a:xfrm rot="17382954" flipV="1">
              <a:off x="5586" y="524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Arc 43"/>
            <p:cNvSpPr>
              <a:spLocks/>
            </p:cNvSpPr>
            <p:nvPr/>
          </p:nvSpPr>
          <p:spPr bwMode="auto">
            <a:xfrm rot="17382954" flipV="1">
              <a:off x="5566" y="524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Arc 44"/>
            <p:cNvSpPr>
              <a:spLocks/>
            </p:cNvSpPr>
            <p:nvPr/>
          </p:nvSpPr>
          <p:spPr bwMode="auto">
            <a:xfrm rot="17382954" flipV="1">
              <a:off x="5766" y="524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Arc 45"/>
            <p:cNvSpPr>
              <a:spLocks/>
            </p:cNvSpPr>
            <p:nvPr/>
          </p:nvSpPr>
          <p:spPr bwMode="auto">
            <a:xfrm rot="17382954" flipV="1">
              <a:off x="5756" y="525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Arc 46"/>
            <p:cNvSpPr>
              <a:spLocks/>
            </p:cNvSpPr>
            <p:nvPr/>
          </p:nvSpPr>
          <p:spPr bwMode="auto">
            <a:xfrm rot="17382954" flipV="1">
              <a:off x="5586" y="532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Arc 47"/>
            <p:cNvSpPr>
              <a:spLocks/>
            </p:cNvSpPr>
            <p:nvPr/>
          </p:nvSpPr>
          <p:spPr bwMode="auto">
            <a:xfrm rot="17382954" flipV="1">
              <a:off x="5606" y="532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" name="Arc 48"/>
            <p:cNvSpPr>
              <a:spLocks/>
            </p:cNvSpPr>
            <p:nvPr/>
          </p:nvSpPr>
          <p:spPr bwMode="auto">
            <a:xfrm rot="17382954" flipV="1">
              <a:off x="5816" y="532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Arc 49"/>
            <p:cNvSpPr>
              <a:spLocks/>
            </p:cNvSpPr>
            <p:nvPr/>
          </p:nvSpPr>
          <p:spPr bwMode="auto">
            <a:xfrm rot="17382954" flipV="1">
              <a:off x="5796" y="532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" name="Arc 50"/>
            <p:cNvSpPr>
              <a:spLocks/>
            </p:cNvSpPr>
            <p:nvPr/>
          </p:nvSpPr>
          <p:spPr bwMode="auto">
            <a:xfrm rot="5400000">
              <a:off x="6020" y="5255"/>
              <a:ext cx="86" cy="11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6 w 43200"/>
                <a:gd name="T1" fmla="*/ 22424 h 31665"/>
                <a:gd name="T2" fmla="*/ 40712 w 43200"/>
                <a:gd name="T3" fmla="*/ 31665 h 31665"/>
                <a:gd name="T4" fmla="*/ 21600 w 43200"/>
                <a:gd name="T5" fmla="*/ 21600 h 3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31665" fill="none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</a:path>
                <a:path w="43200" h="31665" stroke="0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" name="Line 51"/>
            <p:cNvSpPr>
              <a:spLocks noChangeShapeType="1"/>
            </p:cNvSpPr>
            <p:nvPr/>
          </p:nvSpPr>
          <p:spPr bwMode="auto">
            <a:xfrm>
              <a:off x="5595" y="5490"/>
              <a:ext cx="288" cy="1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" name="Arc 52"/>
            <p:cNvSpPr>
              <a:spLocks/>
            </p:cNvSpPr>
            <p:nvPr/>
          </p:nvSpPr>
          <p:spPr bwMode="auto">
            <a:xfrm rot="5400000">
              <a:off x="5901" y="5394"/>
              <a:ext cx="64" cy="11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6 w 43200"/>
                <a:gd name="T1" fmla="*/ 22424 h 31665"/>
                <a:gd name="T2" fmla="*/ 40712 w 43200"/>
                <a:gd name="T3" fmla="*/ 31665 h 31665"/>
                <a:gd name="T4" fmla="*/ 21600 w 43200"/>
                <a:gd name="T5" fmla="*/ 21600 h 3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31665" fill="none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</a:path>
                <a:path w="43200" h="31665" stroke="0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6" name="Arc 53"/>
            <p:cNvSpPr>
              <a:spLocks/>
            </p:cNvSpPr>
            <p:nvPr/>
          </p:nvSpPr>
          <p:spPr bwMode="auto">
            <a:xfrm rot="17382954" flipV="1">
              <a:off x="5696" y="538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Arc 54"/>
            <p:cNvSpPr>
              <a:spLocks/>
            </p:cNvSpPr>
            <p:nvPr/>
          </p:nvSpPr>
          <p:spPr bwMode="auto">
            <a:xfrm rot="17382954" flipV="1">
              <a:off x="5546" y="538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Arc 55"/>
            <p:cNvSpPr>
              <a:spLocks/>
            </p:cNvSpPr>
            <p:nvPr/>
          </p:nvSpPr>
          <p:spPr bwMode="auto">
            <a:xfrm rot="17382954" flipV="1">
              <a:off x="5526" y="538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Arc 56"/>
            <p:cNvSpPr>
              <a:spLocks/>
            </p:cNvSpPr>
            <p:nvPr/>
          </p:nvSpPr>
          <p:spPr bwMode="auto">
            <a:xfrm rot="10295798">
              <a:off x="4945" y="5360"/>
              <a:ext cx="720" cy="1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Arc 57"/>
            <p:cNvSpPr>
              <a:spLocks/>
            </p:cNvSpPr>
            <p:nvPr/>
          </p:nvSpPr>
          <p:spPr bwMode="auto">
            <a:xfrm rot="1989342" flipH="1">
              <a:off x="5185" y="4780"/>
              <a:ext cx="130" cy="37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" name="Arc 58"/>
            <p:cNvSpPr>
              <a:spLocks/>
            </p:cNvSpPr>
            <p:nvPr/>
          </p:nvSpPr>
          <p:spPr bwMode="auto">
            <a:xfrm rot="23656161">
              <a:off x="5303" y="4824"/>
              <a:ext cx="101" cy="11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6 w 43200"/>
                <a:gd name="T1" fmla="*/ 22424 h 31665"/>
                <a:gd name="T2" fmla="*/ 40712 w 43200"/>
                <a:gd name="T3" fmla="*/ 31665 h 31665"/>
                <a:gd name="T4" fmla="*/ 21600 w 43200"/>
                <a:gd name="T5" fmla="*/ 21600 h 3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31665" fill="none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</a:path>
                <a:path w="43200" h="31665" stroke="0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" name="Line 59"/>
            <p:cNvSpPr>
              <a:spLocks noChangeShapeType="1"/>
            </p:cNvSpPr>
            <p:nvPr/>
          </p:nvSpPr>
          <p:spPr bwMode="auto">
            <a:xfrm>
              <a:off x="4765" y="5440"/>
              <a:ext cx="187" cy="1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3" name="Arc 60"/>
            <p:cNvSpPr>
              <a:spLocks/>
            </p:cNvSpPr>
            <p:nvPr/>
          </p:nvSpPr>
          <p:spPr bwMode="auto">
            <a:xfrm rot="10800000">
              <a:off x="5285" y="5030"/>
              <a:ext cx="720" cy="1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" name="Arc 61"/>
            <p:cNvSpPr>
              <a:spLocks/>
            </p:cNvSpPr>
            <p:nvPr/>
          </p:nvSpPr>
          <p:spPr bwMode="auto">
            <a:xfrm rot="17382954" flipV="1">
              <a:off x="5426" y="524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Arc 62"/>
            <p:cNvSpPr>
              <a:spLocks/>
            </p:cNvSpPr>
            <p:nvPr/>
          </p:nvSpPr>
          <p:spPr bwMode="auto">
            <a:xfrm rot="5400000">
              <a:off x="5987" y="5328"/>
              <a:ext cx="72" cy="11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6 w 43200"/>
                <a:gd name="T1" fmla="*/ 22424 h 31665"/>
                <a:gd name="T2" fmla="*/ 40712 w 43200"/>
                <a:gd name="T3" fmla="*/ 31665 h 31665"/>
                <a:gd name="T4" fmla="*/ 21600 w 43200"/>
                <a:gd name="T5" fmla="*/ 21600 h 3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31665" fill="none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</a:path>
                <a:path w="43200" h="31665" stroke="0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Arc 63"/>
            <p:cNvSpPr>
              <a:spLocks/>
            </p:cNvSpPr>
            <p:nvPr/>
          </p:nvSpPr>
          <p:spPr bwMode="auto">
            <a:xfrm rot="17382954" flipV="1">
              <a:off x="5231" y="4854"/>
              <a:ext cx="29" cy="1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5835"/>
                <a:gd name="T1" fmla="*/ 0 h 21600"/>
                <a:gd name="T2" fmla="*/ 15835 w 15835"/>
                <a:gd name="T3" fmla="*/ 6909 h 21600"/>
                <a:gd name="T4" fmla="*/ 0 w 1583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21600" fill="none" extrusionOk="0">
                  <a:moveTo>
                    <a:pt x="-1" y="0"/>
                  </a:moveTo>
                  <a:cubicBezTo>
                    <a:pt x="6009" y="0"/>
                    <a:pt x="11747" y="2503"/>
                    <a:pt x="15834" y="6909"/>
                  </a:cubicBezTo>
                </a:path>
                <a:path w="15835" h="21600" stroke="0" extrusionOk="0">
                  <a:moveTo>
                    <a:pt x="-1" y="0"/>
                  </a:moveTo>
                  <a:cubicBezTo>
                    <a:pt x="6009" y="0"/>
                    <a:pt x="11747" y="2503"/>
                    <a:pt x="15834" y="690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Arc 64"/>
            <p:cNvSpPr>
              <a:spLocks/>
            </p:cNvSpPr>
            <p:nvPr/>
          </p:nvSpPr>
          <p:spPr bwMode="auto">
            <a:xfrm rot="4595910" flipV="1">
              <a:off x="5166" y="4919"/>
              <a:ext cx="179" cy="141"/>
            </a:xfrm>
            <a:custGeom>
              <a:avLst/>
              <a:gdLst>
                <a:gd name="G0" fmla="+- 0 0 0"/>
                <a:gd name="G1" fmla="+- 16755 0 0"/>
                <a:gd name="G2" fmla="+- 21600 0 0"/>
                <a:gd name="T0" fmla="*/ 13632 w 20705"/>
                <a:gd name="T1" fmla="*/ 0 h 16755"/>
                <a:gd name="T2" fmla="*/ 20705 w 20705"/>
                <a:gd name="T3" fmla="*/ 10602 h 16755"/>
                <a:gd name="T4" fmla="*/ 0 w 20705"/>
                <a:gd name="T5" fmla="*/ 16755 h 16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5" h="16755" fill="none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</a:path>
                <a:path w="20705" h="16755" stroke="0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  <a:lnTo>
                    <a:pt x="0" y="16755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8" name="Arc 65"/>
            <p:cNvSpPr>
              <a:spLocks/>
            </p:cNvSpPr>
            <p:nvPr/>
          </p:nvSpPr>
          <p:spPr bwMode="auto">
            <a:xfrm rot="5400000">
              <a:off x="5999" y="5196"/>
              <a:ext cx="58" cy="8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6 w 43200"/>
                <a:gd name="T1" fmla="*/ 22424 h 31665"/>
                <a:gd name="T2" fmla="*/ 40712 w 43200"/>
                <a:gd name="T3" fmla="*/ 31665 h 31665"/>
                <a:gd name="T4" fmla="*/ 21600 w 43200"/>
                <a:gd name="T5" fmla="*/ 21600 h 3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31665" fill="none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</a:path>
                <a:path w="43200" h="31665" stroke="0" extrusionOk="0">
                  <a:moveTo>
                    <a:pt x="15" y="22424"/>
                  </a:moveTo>
                  <a:cubicBezTo>
                    <a:pt x="5" y="22149"/>
                    <a:pt x="0" y="218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107"/>
                    <a:pt x="42345" y="28561"/>
                    <a:pt x="40711" y="3166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Arc 66"/>
            <p:cNvSpPr>
              <a:spLocks/>
            </p:cNvSpPr>
            <p:nvPr/>
          </p:nvSpPr>
          <p:spPr bwMode="auto">
            <a:xfrm rot="17382954" flipV="1">
              <a:off x="5426" y="532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Arc 67"/>
            <p:cNvSpPr>
              <a:spLocks/>
            </p:cNvSpPr>
            <p:nvPr/>
          </p:nvSpPr>
          <p:spPr bwMode="auto">
            <a:xfrm rot="17382954" flipV="1">
              <a:off x="5386" y="5169"/>
              <a:ext cx="137" cy="160"/>
            </a:xfrm>
            <a:custGeom>
              <a:avLst/>
              <a:gdLst>
                <a:gd name="G0" fmla="+- 0 0 0"/>
                <a:gd name="G1" fmla="+- 19064 0 0"/>
                <a:gd name="G2" fmla="+- 21600 0 0"/>
                <a:gd name="T0" fmla="*/ 10154 w 15835"/>
                <a:gd name="T1" fmla="*/ 0 h 19064"/>
                <a:gd name="T2" fmla="*/ 15835 w 15835"/>
                <a:gd name="T3" fmla="*/ 4373 h 19064"/>
                <a:gd name="T4" fmla="*/ 0 w 15835"/>
                <a:gd name="T5" fmla="*/ 19064 h 19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5" h="19064" fill="none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</a:path>
                <a:path w="15835" h="19064" stroke="0" extrusionOk="0">
                  <a:moveTo>
                    <a:pt x="10154" y="-1"/>
                  </a:moveTo>
                  <a:cubicBezTo>
                    <a:pt x="12278" y="1130"/>
                    <a:pt x="14198" y="2609"/>
                    <a:pt x="15834" y="4373"/>
                  </a:cubicBezTo>
                  <a:lnTo>
                    <a:pt x="0" y="19064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Arc 68"/>
            <p:cNvSpPr>
              <a:spLocks/>
            </p:cNvSpPr>
            <p:nvPr/>
          </p:nvSpPr>
          <p:spPr bwMode="auto">
            <a:xfrm rot="14061611">
              <a:off x="5368" y="5257"/>
              <a:ext cx="244" cy="1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301"/>
                <a:gd name="T1" fmla="*/ 0 h 21600"/>
                <a:gd name="T2" fmla="*/ 18301 w 18301"/>
                <a:gd name="T3" fmla="*/ 10126 h 21600"/>
                <a:gd name="T4" fmla="*/ 0 w 1830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301" h="21600" fill="none" extrusionOk="0">
                  <a:moveTo>
                    <a:pt x="-1" y="0"/>
                  </a:moveTo>
                  <a:cubicBezTo>
                    <a:pt x="7436" y="0"/>
                    <a:pt x="14350" y="3825"/>
                    <a:pt x="18300" y="10126"/>
                  </a:cubicBezTo>
                </a:path>
                <a:path w="18301" h="21600" stroke="0" extrusionOk="0">
                  <a:moveTo>
                    <a:pt x="-1" y="0"/>
                  </a:moveTo>
                  <a:cubicBezTo>
                    <a:pt x="7436" y="0"/>
                    <a:pt x="14350" y="3825"/>
                    <a:pt x="18300" y="1012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" name="Arc 69"/>
            <p:cNvSpPr>
              <a:spLocks/>
            </p:cNvSpPr>
            <p:nvPr/>
          </p:nvSpPr>
          <p:spPr bwMode="auto">
            <a:xfrm rot="15244301">
              <a:off x="5242" y="5186"/>
              <a:ext cx="230" cy="1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Arc 70"/>
            <p:cNvSpPr>
              <a:spLocks/>
            </p:cNvSpPr>
            <p:nvPr/>
          </p:nvSpPr>
          <p:spPr bwMode="auto">
            <a:xfrm rot="8974941">
              <a:off x="5026" y="5129"/>
              <a:ext cx="288" cy="1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" name="Arc 71"/>
            <p:cNvSpPr>
              <a:spLocks/>
            </p:cNvSpPr>
            <p:nvPr/>
          </p:nvSpPr>
          <p:spPr bwMode="auto">
            <a:xfrm rot="-3471052">
              <a:off x="4928" y="5117"/>
              <a:ext cx="244" cy="1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8301"/>
                <a:gd name="T1" fmla="*/ 0 h 21600"/>
                <a:gd name="T2" fmla="*/ 18301 w 18301"/>
                <a:gd name="T3" fmla="*/ 10126 h 21600"/>
                <a:gd name="T4" fmla="*/ 0 w 1830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301" h="21600" fill="none" extrusionOk="0">
                  <a:moveTo>
                    <a:pt x="-1" y="0"/>
                  </a:moveTo>
                  <a:cubicBezTo>
                    <a:pt x="7436" y="0"/>
                    <a:pt x="14350" y="3825"/>
                    <a:pt x="18300" y="10126"/>
                  </a:cubicBezTo>
                </a:path>
                <a:path w="18301" h="21600" stroke="0" extrusionOk="0">
                  <a:moveTo>
                    <a:pt x="-1" y="0"/>
                  </a:moveTo>
                  <a:cubicBezTo>
                    <a:pt x="7436" y="0"/>
                    <a:pt x="14350" y="3825"/>
                    <a:pt x="18300" y="1012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" name="Line 72"/>
            <p:cNvSpPr>
              <a:spLocks noChangeShapeType="1"/>
            </p:cNvSpPr>
            <p:nvPr/>
          </p:nvSpPr>
          <p:spPr bwMode="auto">
            <a:xfrm>
              <a:off x="4765" y="5200"/>
              <a:ext cx="187" cy="1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" name="Arc 73"/>
            <p:cNvSpPr>
              <a:spLocks/>
            </p:cNvSpPr>
            <p:nvPr/>
          </p:nvSpPr>
          <p:spPr bwMode="auto">
            <a:xfrm rot="8303060" flipV="1">
              <a:off x="4895" y="5240"/>
              <a:ext cx="179" cy="141"/>
            </a:xfrm>
            <a:custGeom>
              <a:avLst/>
              <a:gdLst>
                <a:gd name="G0" fmla="+- 0 0 0"/>
                <a:gd name="G1" fmla="+- 16755 0 0"/>
                <a:gd name="G2" fmla="+- 21600 0 0"/>
                <a:gd name="T0" fmla="*/ 13632 w 20705"/>
                <a:gd name="T1" fmla="*/ 0 h 16755"/>
                <a:gd name="T2" fmla="*/ 20705 w 20705"/>
                <a:gd name="T3" fmla="*/ 10602 h 16755"/>
                <a:gd name="T4" fmla="*/ 0 w 20705"/>
                <a:gd name="T5" fmla="*/ 16755 h 16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5" h="16755" fill="none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</a:path>
                <a:path w="20705" h="16755" stroke="0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  <a:lnTo>
                    <a:pt x="0" y="16755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" name="Arc 74"/>
            <p:cNvSpPr>
              <a:spLocks/>
            </p:cNvSpPr>
            <p:nvPr/>
          </p:nvSpPr>
          <p:spPr bwMode="auto">
            <a:xfrm rot="8303060" flipV="1">
              <a:off x="4925" y="5300"/>
              <a:ext cx="179" cy="141"/>
            </a:xfrm>
            <a:custGeom>
              <a:avLst/>
              <a:gdLst>
                <a:gd name="G0" fmla="+- 0 0 0"/>
                <a:gd name="G1" fmla="+- 16755 0 0"/>
                <a:gd name="G2" fmla="+- 21600 0 0"/>
                <a:gd name="T0" fmla="*/ 13632 w 20705"/>
                <a:gd name="T1" fmla="*/ 0 h 16755"/>
                <a:gd name="T2" fmla="*/ 20705 w 20705"/>
                <a:gd name="T3" fmla="*/ 10602 h 16755"/>
                <a:gd name="T4" fmla="*/ 0 w 20705"/>
                <a:gd name="T5" fmla="*/ 16755 h 16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05" h="16755" fill="none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</a:path>
                <a:path w="20705" h="16755" stroke="0" extrusionOk="0">
                  <a:moveTo>
                    <a:pt x="13631" y="0"/>
                  </a:moveTo>
                  <a:cubicBezTo>
                    <a:pt x="17002" y="2742"/>
                    <a:pt x="19467" y="6437"/>
                    <a:pt x="20705" y="10601"/>
                  </a:cubicBezTo>
                  <a:lnTo>
                    <a:pt x="0" y="16755"/>
                  </a:ln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6" name="AutoShape 42"/>
          <p:cNvSpPr>
            <a:spLocks noChangeArrowheads="1"/>
          </p:cNvSpPr>
          <p:nvPr/>
        </p:nvSpPr>
        <p:spPr bwMode="auto">
          <a:xfrm rot="16789071" flipH="1" flipV="1">
            <a:off x="4214851" y="631552"/>
            <a:ext cx="273096" cy="4914304"/>
          </a:xfrm>
          <a:prstGeom prst="can">
            <a:avLst>
              <a:gd name="adj" fmla="val 65133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CC99"/>
              </a:gs>
            </a:gsLst>
            <a:lin ang="0" scaled="1"/>
          </a:gradFill>
          <a:ln w="28575">
            <a:solidFill>
              <a:srgbClr val="FF9900"/>
            </a:solidFill>
            <a:round/>
            <a:headEnd/>
            <a:tailEnd/>
          </a:ln>
          <a:scene3d>
            <a:camera prst="perspectiveLeft"/>
            <a:lightRig rig="threePt" dir="t"/>
          </a:scene3d>
        </p:spPr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rot="5400000">
            <a:off x="2591594" y="2153444"/>
            <a:ext cx="914400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5400000">
            <a:off x="2782094" y="2172494"/>
            <a:ext cx="990600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5400000">
            <a:off x="3086894" y="2231231"/>
            <a:ext cx="990600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rot="5400000">
            <a:off x="3328987" y="2281238"/>
            <a:ext cx="963613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5400000">
            <a:off x="3620294" y="2324894"/>
            <a:ext cx="990600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5400000">
            <a:off x="3848894" y="2353469"/>
            <a:ext cx="990600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rot="10800000">
            <a:off x="2667000" y="2700338"/>
            <a:ext cx="14478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10800000" flipV="1">
            <a:off x="2895600" y="2971800"/>
            <a:ext cx="1219200" cy="685800"/>
          </a:xfrm>
          <a:prstGeom prst="straightConnector1">
            <a:avLst/>
          </a:prstGeom>
          <a:ln w="76200">
            <a:solidFill>
              <a:srgbClr val="10C9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 Box 32"/>
          <p:cNvSpPr txBox="1">
            <a:spLocks noChangeArrowheads="1"/>
          </p:cNvSpPr>
          <p:nvPr/>
        </p:nvSpPr>
        <p:spPr bwMode="auto">
          <a:xfrm>
            <a:off x="6248400" y="3602038"/>
            <a:ext cx="533400" cy="4302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3D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C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Meli" pitchFamily="2" charset="0"/>
              </a:rPr>
              <a:t>B</a:t>
            </a:r>
          </a:p>
        </p:txBody>
      </p:sp>
      <p:sp>
        <p:nvSpPr>
          <p:cNvPr id="155" name="Text Box 34"/>
          <p:cNvSpPr txBox="1">
            <a:spLocks noChangeArrowheads="1"/>
          </p:cNvSpPr>
          <p:nvPr/>
        </p:nvSpPr>
        <p:spPr bwMode="auto">
          <a:xfrm>
            <a:off x="1295400" y="2611438"/>
            <a:ext cx="533400" cy="4302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D8D5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Meli" pitchFamily="2" charset="0"/>
              </a:rPr>
              <a:t>A</a:t>
            </a:r>
          </a:p>
        </p:txBody>
      </p:sp>
      <p:cxnSp>
        <p:nvCxnSpPr>
          <p:cNvPr id="90" name="Straight Connector 89"/>
          <p:cNvCxnSpPr/>
          <p:nvPr/>
        </p:nvCxnSpPr>
        <p:spPr>
          <a:xfrm rot="5400000">
            <a:off x="1105694" y="1505744"/>
            <a:ext cx="1905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5296694" y="2115344"/>
            <a:ext cx="25146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6400800" y="3221038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1905000" y="2459038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307" name="Picture 28" descr="BAR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5677694" y="3391694"/>
            <a:ext cx="6858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Picture 29" descr="BAR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-3391693" y="3391693"/>
            <a:ext cx="685800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Picture 30" descr="BAR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31" descr="BAR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757988"/>
            <a:ext cx="9144000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Text Box 32"/>
          <p:cNvSpPr txBox="1">
            <a:spLocks noChangeArrowheads="1"/>
          </p:cNvSpPr>
          <p:nvPr/>
        </p:nvSpPr>
        <p:spPr bwMode="auto">
          <a:xfrm>
            <a:off x="3048000" y="3754438"/>
            <a:ext cx="533400" cy="4365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3D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C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Meli" pitchFamily="2" charset="0"/>
              </a:rPr>
              <a:t>F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3155950" y="3798888"/>
            <a:ext cx="381000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304800" y="15240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0" dirty="0">
                <a:latin typeface="Times New Roman" pitchFamily="18" charset="0"/>
              </a:rPr>
              <a:t>C2. </a:t>
            </a:r>
            <a:r>
              <a:rPr lang="en-US" sz="2400" b="1" i="0" dirty="0" err="1">
                <a:latin typeface="Times New Roman" pitchFamily="18" charset="0"/>
              </a:rPr>
              <a:t>Áp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dụng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quy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tắc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bàn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tay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trái</a:t>
            </a:r>
            <a:r>
              <a:rPr lang="en-US" sz="2400" b="1" i="0" dirty="0">
                <a:latin typeface="Times New Roman" pitchFamily="18" charset="0"/>
              </a:rPr>
              <a:t>, </a:t>
            </a:r>
            <a:r>
              <a:rPr lang="en-US" sz="2400" b="1" i="0" dirty="0" err="1">
                <a:latin typeface="Times New Roman" pitchFamily="18" charset="0"/>
              </a:rPr>
              <a:t>xác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định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chiều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dòng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điện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chạy</a:t>
            </a:r>
            <a:r>
              <a:rPr lang="en-US" sz="2400" b="1" i="0" dirty="0">
                <a:latin typeface="Times New Roman" pitchFamily="18" charset="0"/>
              </a:rPr>
              <a:t> qua </a:t>
            </a:r>
            <a:r>
              <a:rPr lang="en-US" sz="2400" b="1" i="0" dirty="0" err="1">
                <a:latin typeface="Times New Roman" pitchFamily="18" charset="0"/>
              </a:rPr>
              <a:t>đoạn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dây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dẫn</a:t>
            </a:r>
            <a:r>
              <a:rPr lang="en-US" sz="2400" b="1" i="0" dirty="0">
                <a:latin typeface="Times New Roman" pitchFamily="18" charset="0"/>
              </a:rPr>
              <a:t> AB </a:t>
            </a:r>
            <a:r>
              <a:rPr lang="en-US" sz="2400" b="1" i="0" dirty="0" err="1">
                <a:latin typeface="Times New Roman" pitchFamily="18" charset="0"/>
              </a:rPr>
              <a:t>trong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hình</a:t>
            </a:r>
            <a:r>
              <a:rPr lang="en-US" sz="2400" b="1" i="0" dirty="0">
                <a:latin typeface="Times New Roman" pitchFamily="18" charset="0"/>
              </a:rPr>
              <a:t> 27.3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8600" y="304800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0" dirty="0">
                <a:latin typeface="Times New Roman" pitchFamily="18" charset="0"/>
              </a:rPr>
              <a:t>C3. </a:t>
            </a:r>
            <a:r>
              <a:rPr lang="en-US" sz="2400" b="1" i="0" dirty="0" err="1">
                <a:latin typeface="Times New Roman" pitchFamily="18" charset="0"/>
              </a:rPr>
              <a:t>Xác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định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chiều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đường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sực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từ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của</a:t>
            </a:r>
            <a:r>
              <a:rPr lang="en-US" sz="2400" b="1" i="0" dirty="0">
                <a:latin typeface="Times New Roman" pitchFamily="18" charset="0"/>
              </a:rPr>
              <a:t> Nam </a:t>
            </a:r>
            <a:r>
              <a:rPr lang="en-US" sz="2400" b="1" i="0" dirty="0" err="1">
                <a:latin typeface="Times New Roman" pitchFamily="18" charset="0"/>
              </a:rPr>
              <a:t>châm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trên</a:t>
            </a:r>
            <a:r>
              <a:rPr lang="en-US" sz="2400" b="1" i="0" dirty="0">
                <a:latin typeface="Times New Roman" pitchFamily="18" charset="0"/>
              </a:rPr>
              <a:t> </a:t>
            </a:r>
            <a:r>
              <a:rPr lang="en-US" sz="2400" b="1" i="0" dirty="0" err="1">
                <a:latin typeface="Times New Roman" pitchFamily="18" charset="0"/>
              </a:rPr>
              <a:t>hình</a:t>
            </a:r>
            <a:r>
              <a:rPr lang="en-US" sz="2400" b="1" i="0" dirty="0">
                <a:latin typeface="Times New Roman" pitchFamily="18" charset="0"/>
              </a:rPr>
              <a:t> 27.4</a:t>
            </a:r>
          </a:p>
        </p:txBody>
      </p:sp>
      <p:pic>
        <p:nvPicPr>
          <p:cNvPr id="15" name="Picture 14" descr="h4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590800"/>
            <a:ext cx="7086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1838" y="674688"/>
            <a:ext cx="5313362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81252">
            <a:off x="1646238" y="3922713"/>
            <a:ext cx="3003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AutoShape 42"/>
          <p:cNvSpPr>
            <a:spLocks noChangeArrowheads="1"/>
          </p:cNvSpPr>
          <p:nvPr/>
        </p:nvSpPr>
        <p:spPr bwMode="auto">
          <a:xfrm rot="16789071" flipH="1" flipV="1">
            <a:off x="4146465" y="637970"/>
            <a:ext cx="273096" cy="4715263"/>
          </a:xfrm>
          <a:prstGeom prst="can">
            <a:avLst>
              <a:gd name="adj" fmla="val 65133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CC99"/>
              </a:gs>
            </a:gsLst>
            <a:lin ang="0" scaled="1"/>
          </a:gradFill>
          <a:ln w="28575">
            <a:solidFill>
              <a:srgbClr val="FF9900"/>
            </a:solidFill>
            <a:round/>
            <a:headEnd/>
            <a:tailEnd/>
          </a:ln>
          <a:scene3d>
            <a:camera prst="perspectiveLeft"/>
            <a:lightRig rig="threePt" dir="t"/>
          </a:scene3d>
        </p:spPr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rot="5400000" flipH="1" flipV="1">
            <a:off x="2590007" y="6247606"/>
            <a:ext cx="762000" cy="158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3276600" y="2819400"/>
            <a:ext cx="1524000" cy="2714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10800000" flipV="1">
            <a:off x="1981200" y="2819400"/>
            <a:ext cx="1219200" cy="609600"/>
          </a:xfrm>
          <a:prstGeom prst="straightConnector1">
            <a:avLst/>
          </a:prstGeom>
          <a:ln w="76200">
            <a:solidFill>
              <a:srgbClr val="10C9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 Box 32"/>
          <p:cNvSpPr txBox="1">
            <a:spLocks noChangeArrowheads="1"/>
          </p:cNvSpPr>
          <p:nvPr/>
        </p:nvSpPr>
        <p:spPr bwMode="auto">
          <a:xfrm>
            <a:off x="6248400" y="3602038"/>
            <a:ext cx="533400" cy="4365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3D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C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</a:t>
            </a:r>
          </a:p>
        </p:txBody>
      </p:sp>
      <p:sp>
        <p:nvSpPr>
          <p:cNvPr id="155" name="Text Box 34"/>
          <p:cNvSpPr txBox="1">
            <a:spLocks noChangeArrowheads="1"/>
          </p:cNvSpPr>
          <p:nvPr/>
        </p:nvSpPr>
        <p:spPr bwMode="auto">
          <a:xfrm>
            <a:off x="1295400" y="2611438"/>
            <a:ext cx="533400" cy="4365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D8D5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</a:t>
            </a:r>
          </a:p>
        </p:txBody>
      </p:sp>
      <p:cxnSp>
        <p:nvCxnSpPr>
          <p:cNvPr id="90" name="Straight Connector 89"/>
          <p:cNvCxnSpPr/>
          <p:nvPr/>
        </p:nvCxnSpPr>
        <p:spPr>
          <a:xfrm rot="5400000">
            <a:off x="1105694" y="1505744"/>
            <a:ext cx="1905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5296694" y="2115344"/>
            <a:ext cx="25146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Box 32"/>
          <p:cNvSpPr txBox="1">
            <a:spLocks noChangeArrowheads="1"/>
          </p:cNvSpPr>
          <p:nvPr/>
        </p:nvSpPr>
        <p:spPr bwMode="auto">
          <a:xfrm>
            <a:off x="1219200" y="3352800"/>
            <a:ext cx="533400" cy="4365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3D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C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Meli" pitchFamily="2" charset="0"/>
              </a:rPr>
              <a:t>F</a:t>
            </a:r>
          </a:p>
        </p:txBody>
      </p:sp>
      <p:sp>
        <p:nvSpPr>
          <p:cNvPr id="100" name="Oval 99"/>
          <p:cNvSpPr/>
          <p:nvPr/>
        </p:nvSpPr>
        <p:spPr>
          <a:xfrm>
            <a:off x="6400800" y="3221038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1905000" y="2459038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2" name="Straight Arrow Connector 101"/>
          <p:cNvCxnSpPr/>
          <p:nvPr/>
        </p:nvCxnSpPr>
        <p:spPr>
          <a:xfrm rot="5400000">
            <a:off x="1714501" y="1257300"/>
            <a:ext cx="685800" cy="31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16200000" flipV="1">
            <a:off x="6248400" y="1522413"/>
            <a:ext cx="608013" cy="15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1327150" y="3397250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3315494" y="2704306"/>
            <a:ext cx="1447800" cy="158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1943894" y="2551906"/>
            <a:ext cx="1447800" cy="158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2629694" y="2628106"/>
            <a:ext cx="1447800" cy="158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57" name="Picture 28" descr="BAR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5677694" y="3391694"/>
            <a:ext cx="6858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8" name="Picture 29" descr="BAR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-3391693" y="3391693"/>
            <a:ext cx="685800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30" descr="BAR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31" descr="BAR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757988"/>
            <a:ext cx="9144000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8" presetClass="entr" presetSubtype="3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9075" y="3176588"/>
            <a:ext cx="5248275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47800"/>
            <a:ext cx="25622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2971801"/>
            <a:ext cx="21574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6763" y="4548188"/>
            <a:ext cx="19304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3411538"/>
            <a:ext cx="1984375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7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627438"/>
            <a:ext cx="27178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8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48350" y="1533525"/>
            <a:ext cx="23368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9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0" y="1828800"/>
            <a:ext cx="3339738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10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49925" y="146809"/>
            <a:ext cx="2936875" cy="188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3" name="Picture 11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95800" y="1838325"/>
            <a:ext cx="14541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4" name="Picture 12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62400" y="3352800"/>
            <a:ext cx="14541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429000" y="5314950"/>
            <a:ext cx="2514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AutoShape 3" descr="70%"/>
          <p:cNvSpPr>
            <a:spLocks noChangeArrowheads="1"/>
          </p:cNvSpPr>
          <p:nvPr/>
        </p:nvSpPr>
        <p:spPr bwMode="auto">
          <a:xfrm>
            <a:off x="2343150" y="3600450"/>
            <a:ext cx="5143500" cy="571500"/>
          </a:xfrm>
          <a:prstGeom prst="cube">
            <a:avLst>
              <a:gd name="adj" fmla="val 25000"/>
            </a:avLst>
          </a:prstGeom>
          <a:pattFill prst="pct70">
            <a:fgClr>
              <a:srgbClr val="FFCC66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5257800"/>
            <a:ext cx="102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5"/>
          <p:cNvGrpSpPr>
            <a:grpSpLocks/>
          </p:cNvGrpSpPr>
          <p:nvPr/>
        </p:nvGrpSpPr>
        <p:grpSpPr bwMode="auto">
          <a:xfrm rot="10800000">
            <a:off x="1485900" y="4286250"/>
            <a:ext cx="400050" cy="1087041"/>
            <a:chOff x="2304" y="2640"/>
            <a:chExt cx="240" cy="720"/>
          </a:xfrm>
        </p:grpSpPr>
        <p:grpSp>
          <p:nvGrpSpPr>
            <p:cNvPr id="6188" name="Group 6"/>
            <p:cNvGrpSpPr>
              <a:grpSpLocks/>
            </p:cNvGrpSpPr>
            <p:nvPr/>
          </p:nvGrpSpPr>
          <p:grpSpPr bwMode="auto">
            <a:xfrm rot="5400000">
              <a:off x="2064" y="2880"/>
              <a:ext cx="720" cy="240"/>
              <a:chOff x="1776" y="1536"/>
              <a:chExt cx="1039" cy="240"/>
            </a:xfrm>
          </p:grpSpPr>
          <p:grpSp>
            <p:nvGrpSpPr>
              <p:cNvPr id="6190" name="Group 7"/>
              <p:cNvGrpSpPr>
                <a:grpSpLocks/>
              </p:cNvGrpSpPr>
              <p:nvPr/>
            </p:nvGrpSpPr>
            <p:grpSpPr bwMode="auto">
              <a:xfrm rot="10800000">
                <a:off x="1872" y="1536"/>
                <a:ext cx="816" cy="240"/>
                <a:chOff x="2364" y="2976"/>
                <a:chExt cx="1140" cy="672"/>
              </a:xfrm>
            </p:grpSpPr>
            <p:sp>
              <p:nvSpPr>
                <p:cNvPr id="6193" name="Line 8"/>
                <p:cNvSpPr>
                  <a:spLocks noChangeShapeType="1"/>
                </p:cNvSpPr>
                <p:nvPr/>
              </p:nvSpPr>
              <p:spPr bwMode="auto">
                <a:xfrm>
                  <a:off x="2364" y="3168"/>
                  <a:ext cx="0" cy="288"/>
                </a:xfrm>
                <a:prstGeom prst="line">
                  <a:avLst/>
                </a:prstGeom>
                <a:noFill/>
                <a:ln w="1143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z="1350" i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4" name="Rectangle 9"/>
                <p:cNvSpPr>
                  <a:spLocks noChangeArrowheads="1"/>
                </p:cNvSpPr>
                <p:nvPr/>
              </p:nvSpPr>
              <p:spPr bwMode="auto">
                <a:xfrm>
                  <a:off x="2400" y="2976"/>
                  <a:ext cx="1104" cy="672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5E76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VNI-Trung Kien" pitchFamily="2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VNI-Trung Kien" pitchFamily="2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VNI-Trung Kien" pitchFamily="2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VNI-Trung Kien" pitchFamily="2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VNI-Trung Kien" pitchFamily="2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VNI-Trung Kien" pitchFamily="2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VNI-Trung Kien" pitchFamily="2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VNI-Trung Kien" pitchFamily="2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VNI-Trung Kien" pitchFamily="2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altLang="vi-VN" sz="1350" i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95" name="Line 10"/>
                <p:cNvSpPr>
                  <a:spLocks noChangeShapeType="1"/>
                </p:cNvSpPr>
                <p:nvPr/>
              </p:nvSpPr>
              <p:spPr bwMode="auto">
                <a:xfrm>
                  <a:off x="2592" y="3240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z="1350" i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6" name="Line 11"/>
                <p:cNvSpPr>
                  <a:spLocks noChangeShapeType="1"/>
                </p:cNvSpPr>
                <p:nvPr/>
              </p:nvSpPr>
              <p:spPr bwMode="auto">
                <a:xfrm>
                  <a:off x="2508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z="1350" i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7" name="Line 12"/>
                <p:cNvSpPr>
                  <a:spLocks noChangeShapeType="1"/>
                </p:cNvSpPr>
                <p:nvPr/>
              </p:nvSpPr>
              <p:spPr bwMode="auto">
                <a:xfrm>
                  <a:off x="3240" y="3336"/>
                  <a:ext cx="1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z="1350" i="1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191" name="Line 13"/>
              <p:cNvSpPr>
                <a:spLocks noChangeShapeType="1"/>
              </p:cNvSpPr>
              <p:nvPr/>
            </p:nvSpPr>
            <p:spPr bwMode="auto">
              <a:xfrm flipH="1">
                <a:off x="1776" y="1645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1350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92" name="Line 14"/>
              <p:cNvSpPr>
                <a:spLocks noChangeShapeType="1"/>
              </p:cNvSpPr>
              <p:nvPr/>
            </p:nvSpPr>
            <p:spPr bwMode="auto">
              <a:xfrm flipH="1">
                <a:off x="2719" y="1658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1350" i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189" name="AutoShape 15"/>
            <p:cNvSpPr>
              <a:spLocks noChangeArrowheads="1"/>
            </p:cNvSpPr>
            <p:nvPr/>
          </p:nvSpPr>
          <p:spPr bwMode="auto">
            <a:xfrm>
              <a:off x="2326" y="3072"/>
              <a:ext cx="192" cy="144"/>
            </a:xfrm>
            <a:prstGeom prst="flowChartOr">
              <a:avLst/>
            </a:prstGeom>
            <a:solidFill>
              <a:schemeClr val="accent1"/>
            </a:solidFill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6150" name="Picture 1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2041" y="4736307"/>
            <a:ext cx="1198959" cy="1264444"/>
          </a:xfrm>
          <a:noFill/>
        </p:spPr>
      </p:pic>
      <p:pic>
        <p:nvPicPr>
          <p:cNvPr id="79889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5143501"/>
            <a:ext cx="1028700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18"/>
          <p:cNvSpPr txBox="1">
            <a:spLocks noChangeArrowheads="1"/>
          </p:cNvSpPr>
          <p:nvPr/>
        </p:nvSpPr>
        <p:spPr bwMode="auto">
          <a:xfrm>
            <a:off x="7258050" y="5314951"/>
            <a:ext cx="57745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100" b="1" i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53" name="Line 19"/>
          <p:cNvSpPr>
            <a:spLocks noChangeShapeType="1"/>
          </p:cNvSpPr>
          <p:nvPr/>
        </p:nvSpPr>
        <p:spPr bwMode="auto">
          <a:xfrm>
            <a:off x="7315200" y="565785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grpSp>
        <p:nvGrpSpPr>
          <p:cNvPr id="6154" name="Group 20"/>
          <p:cNvGrpSpPr>
            <a:grpSpLocks/>
          </p:cNvGrpSpPr>
          <p:nvPr/>
        </p:nvGrpSpPr>
        <p:grpSpPr bwMode="auto">
          <a:xfrm>
            <a:off x="6915150" y="5200650"/>
            <a:ext cx="857250" cy="285750"/>
            <a:chOff x="1824" y="1536"/>
            <a:chExt cx="2784" cy="645"/>
          </a:xfrm>
        </p:grpSpPr>
        <p:pic>
          <p:nvPicPr>
            <p:cNvPr id="6186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536"/>
              <a:ext cx="2640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7" name="Picture 2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12320">
              <a:off x="1824" y="1920"/>
              <a:ext cx="336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5" name="Picture 23" descr="BienTro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6" t="46861" r="17400" b="17992"/>
          <a:stretch>
            <a:fillRect/>
          </a:stretch>
        </p:blipFill>
        <p:spPr bwMode="auto">
          <a:xfrm>
            <a:off x="4629151" y="5372101"/>
            <a:ext cx="1037035" cy="45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AutoShape 24" descr="70%"/>
          <p:cNvSpPr>
            <a:spLocks noChangeArrowheads="1"/>
          </p:cNvSpPr>
          <p:nvPr/>
        </p:nvSpPr>
        <p:spPr bwMode="auto">
          <a:xfrm>
            <a:off x="2228850" y="3714750"/>
            <a:ext cx="5143500" cy="571500"/>
          </a:xfrm>
          <a:prstGeom prst="cube">
            <a:avLst>
              <a:gd name="adj" fmla="val 25000"/>
            </a:avLst>
          </a:prstGeom>
          <a:pattFill prst="pct70">
            <a:fgClr>
              <a:srgbClr val="FFCC66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57" name="Oval 25" descr="Woven mat"/>
          <p:cNvSpPr>
            <a:spLocks noChangeArrowheads="1"/>
          </p:cNvSpPr>
          <p:nvPr/>
        </p:nvSpPr>
        <p:spPr bwMode="auto">
          <a:xfrm>
            <a:off x="4343400" y="3657600"/>
            <a:ext cx="742950" cy="1143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58" name="AutoShape 26"/>
          <p:cNvSpPr>
            <a:spLocks noChangeArrowheads="1"/>
          </p:cNvSpPr>
          <p:nvPr/>
        </p:nvSpPr>
        <p:spPr bwMode="auto">
          <a:xfrm>
            <a:off x="4686300" y="2571750"/>
            <a:ext cx="57150" cy="1143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 rot="-10420709">
            <a:off x="4057650" y="2457450"/>
            <a:ext cx="1371600" cy="457200"/>
            <a:chOff x="2064" y="1872"/>
            <a:chExt cx="1152" cy="384"/>
          </a:xfrm>
        </p:grpSpPr>
        <p:sp>
          <p:nvSpPr>
            <p:cNvPr id="6184" name="AutoShape 28"/>
            <p:cNvSpPr>
              <a:spLocks noChangeArrowheads="1"/>
            </p:cNvSpPr>
            <p:nvPr/>
          </p:nvSpPr>
          <p:spPr bwMode="auto">
            <a:xfrm rot="-6021249">
              <a:off x="2208" y="1824"/>
              <a:ext cx="288" cy="576"/>
            </a:xfrm>
            <a:prstGeom prst="triangle">
              <a:avLst>
                <a:gd name="adj" fmla="val 45417"/>
              </a:avLst>
            </a:prstGeom>
            <a:solidFill>
              <a:srgbClr val="0DAD1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85" name="AutoShape 29"/>
            <p:cNvSpPr>
              <a:spLocks noChangeArrowheads="1"/>
            </p:cNvSpPr>
            <p:nvPr/>
          </p:nvSpPr>
          <p:spPr bwMode="auto">
            <a:xfrm rot="4836187">
              <a:off x="2784" y="1728"/>
              <a:ext cx="288" cy="576"/>
            </a:xfrm>
            <a:prstGeom prst="triangle">
              <a:avLst>
                <a:gd name="adj" fmla="val 61806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160" name="Group 30"/>
          <p:cNvGrpSpPr>
            <a:grpSpLocks/>
          </p:cNvGrpSpPr>
          <p:nvPr/>
        </p:nvGrpSpPr>
        <p:grpSpPr bwMode="auto">
          <a:xfrm>
            <a:off x="2457450" y="1828800"/>
            <a:ext cx="114300" cy="1885950"/>
            <a:chOff x="1104" y="816"/>
            <a:chExt cx="96" cy="1584"/>
          </a:xfrm>
        </p:grpSpPr>
        <p:sp>
          <p:nvSpPr>
            <p:cNvPr id="6181" name="Rectangle 31"/>
            <p:cNvSpPr>
              <a:spLocks noChangeArrowheads="1"/>
            </p:cNvSpPr>
            <p:nvPr/>
          </p:nvSpPr>
          <p:spPr bwMode="auto">
            <a:xfrm>
              <a:off x="1104" y="1584"/>
              <a:ext cx="96" cy="8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82" name="Rectangle 32"/>
            <p:cNvSpPr>
              <a:spLocks noChangeArrowheads="1"/>
            </p:cNvSpPr>
            <p:nvPr/>
          </p:nvSpPr>
          <p:spPr bwMode="auto">
            <a:xfrm>
              <a:off x="1104" y="816"/>
              <a:ext cx="96" cy="43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83" name="Line 33"/>
            <p:cNvSpPr>
              <a:spLocks noChangeShapeType="1"/>
            </p:cNvSpPr>
            <p:nvPr/>
          </p:nvSpPr>
          <p:spPr bwMode="auto">
            <a:xfrm>
              <a:off x="1152" y="12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vi-VN" sz="1350" i="1">
                <a:solidFill>
                  <a:srgbClr val="000000"/>
                </a:solidFill>
              </a:endParaRPr>
            </a:p>
          </p:txBody>
        </p:sp>
      </p:grpSp>
      <p:grpSp>
        <p:nvGrpSpPr>
          <p:cNvPr id="6161" name="Group 34"/>
          <p:cNvGrpSpPr>
            <a:grpSpLocks/>
          </p:cNvGrpSpPr>
          <p:nvPr/>
        </p:nvGrpSpPr>
        <p:grpSpPr bwMode="auto">
          <a:xfrm>
            <a:off x="7200900" y="1828800"/>
            <a:ext cx="114300" cy="1885950"/>
            <a:chOff x="1104" y="816"/>
            <a:chExt cx="96" cy="1584"/>
          </a:xfrm>
        </p:grpSpPr>
        <p:sp>
          <p:nvSpPr>
            <p:cNvPr id="6178" name="Rectangle 35"/>
            <p:cNvSpPr>
              <a:spLocks noChangeArrowheads="1"/>
            </p:cNvSpPr>
            <p:nvPr/>
          </p:nvSpPr>
          <p:spPr bwMode="auto">
            <a:xfrm>
              <a:off x="1104" y="1584"/>
              <a:ext cx="96" cy="8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79" name="Rectangle 36"/>
            <p:cNvSpPr>
              <a:spLocks noChangeArrowheads="1"/>
            </p:cNvSpPr>
            <p:nvPr/>
          </p:nvSpPr>
          <p:spPr bwMode="auto">
            <a:xfrm>
              <a:off x="1104" y="816"/>
              <a:ext cx="96" cy="43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80" name="Line 37"/>
            <p:cNvSpPr>
              <a:spLocks noChangeShapeType="1"/>
            </p:cNvSpPr>
            <p:nvPr/>
          </p:nvSpPr>
          <p:spPr bwMode="auto">
            <a:xfrm>
              <a:off x="1152" y="12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vi-VN" sz="1350" i="1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 rot="-3230375">
            <a:off x="7200901" y="5314951"/>
            <a:ext cx="373856" cy="909638"/>
            <a:chOff x="2278" y="2679"/>
            <a:chExt cx="314" cy="764"/>
          </a:xfrm>
        </p:grpSpPr>
        <p:sp>
          <p:nvSpPr>
            <p:cNvPr id="6176" name="Line 51"/>
            <p:cNvSpPr>
              <a:spLocks noChangeShapeType="1"/>
            </p:cNvSpPr>
            <p:nvPr/>
          </p:nvSpPr>
          <p:spPr bwMode="auto">
            <a:xfrm rot="2913502" flipH="1" flipV="1">
              <a:off x="2280" y="2690"/>
              <a:ext cx="323" cy="30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vi-VN" sz="1350" i="1">
                <a:solidFill>
                  <a:srgbClr val="000000"/>
                </a:solidFill>
              </a:endParaRPr>
            </a:p>
          </p:txBody>
        </p:sp>
        <p:sp>
          <p:nvSpPr>
            <p:cNvPr id="6177" name="Line 52"/>
            <p:cNvSpPr>
              <a:spLocks noChangeShapeType="1"/>
            </p:cNvSpPr>
            <p:nvPr/>
          </p:nvSpPr>
          <p:spPr bwMode="auto">
            <a:xfrm rot="2913502" flipH="1" flipV="1">
              <a:off x="2267" y="3131"/>
              <a:ext cx="323" cy="301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vi-VN" sz="1350" i="1">
                <a:solidFill>
                  <a:srgbClr val="000000"/>
                </a:solidFill>
              </a:endParaRPr>
            </a:p>
          </p:txBody>
        </p:sp>
      </p:grpSp>
      <p:cxnSp>
        <p:nvCxnSpPr>
          <p:cNvPr id="6163" name="Shape 61"/>
          <p:cNvCxnSpPr>
            <a:cxnSpLocks noChangeShapeType="1"/>
            <a:stCxn id="6192" idx="1"/>
            <a:endCxn id="6182" idx="2"/>
          </p:cNvCxnSpPr>
          <p:nvPr/>
        </p:nvCxnSpPr>
        <p:spPr bwMode="auto">
          <a:xfrm rot="10800000" flipH="1">
            <a:off x="1689498" y="2343150"/>
            <a:ext cx="825103" cy="2043113"/>
          </a:xfrm>
          <a:prstGeom prst="bentConnector4">
            <a:avLst>
              <a:gd name="adj1" fmla="val 0"/>
              <a:gd name="adj2" fmla="val 102060"/>
            </a:avLst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4" name="Elbow Connector 69"/>
          <p:cNvCxnSpPr>
            <a:cxnSpLocks noChangeShapeType="1"/>
          </p:cNvCxnSpPr>
          <p:nvPr/>
        </p:nvCxnSpPr>
        <p:spPr bwMode="auto">
          <a:xfrm rot="16200000" flipH="1">
            <a:off x="2196109" y="4734522"/>
            <a:ext cx="197644" cy="1275160"/>
          </a:xfrm>
          <a:prstGeom prst="bentConnector2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5" name="Elbow Connector 72"/>
          <p:cNvCxnSpPr>
            <a:cxnSpLocks noChangeShapeType="1"/>
          </p:cNvCxnSpPr>
          <p:nvPr/>
        </p:nvCxnSpPr>
        <p:spPr bwMode="auto">
          <a:xfrm>
            <a:off x="3600450" y="5543550"/>
            <a:ext cx="1085850" cy="171450"/>
          </a:xfrm>
          <a:prstGeom prst="bentConnector3">
            <a:avLst>
              <a:gd name="adj1" fmla="val 50000"/>
            </a:avLst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6" name="Elbow Connector 74"/>
          <p:cNvCxnSpPr>
            <a:cxnSpLocks noChangeShapeType="1"/>
          </p:cNvCxnSpPr>
          <p:nvPr/>
        </p:nvCxnSpPr>
        <p:spPr bwMode="auto">
          <a:xfrm flipV="1">
            <a:off x="5600700" y="4914900"/>
            <a:ext cx="1428750" cy="514350"/>
          </a:xfrm>
          <a:prstGeom prst="bentConnector3">
            <a:avLst>
              <a:gd name="adj1" fmla="val 50000"/>
            </a:avLst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Shape 75"/>
          <p:cNvCxnSpPr>
            <a:cxnSpLocks noChangeShapeType="1"/>
          </p:cNvCxnSpPr>
          <p:nvPr/>
        </p:nvCxnSpPr>
        <p:spPr bwMode="auto">
          <a:xfrm rot="10800000" flipH="1">
            <a:off x="1687117" y="2339580"/>
            <a:ext cx="826294" cy="2044303"/>
          </a:xfrm>
          <a:prstGeom prst="bentConnector4">
            <a:avLst>
              <a:gd name="adj1" fmla="val 0"/>
              <a:gd name="adj2" fmla="val 102060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8" name="Straight Connector 81"/>
          <p:cNvCxnSpPr>
            <a:cxnSpLocks noChangeShapeType="1"/>
          </p:cNvCxnSpPr>
          <p:nvPr/>
        </p:nvCxnSpPr>
        <p:spPr bwMode="auto">
          <a:xfrm rot="16200000" flipH="1">
            <a:off x="4886921" y="-68461"/>
            <a:ext cx="1191" cy="474345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9" name="Elbow Connector 83"/>
          <p:cNvCxnSpPr>
            <a:cxnSpLocks noChangeShapeType="1"/>
          </p:cNvCxnSpPr>
          <p:nvPr/>
        </p:nvCxnSpPr>
        <p:spPr bwMode="auto">
          <a:xfrm rot="16200000" flipH="1">
            <a:off x="6229350" y="3351610"/>
            <a:ext cx="2514600" cy="457200"/>
          </a:xfrm>
          <a:prstGeom prst="bentConnector3">
            <a:avLst>
              <a:gd name="adj1" fmla="val -537"/>
            </a:avLst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Straight Connector 85"/>
          <p:cNvCxnSpPr>
            <a:cxnSpLocks noChangeShapeType="1"/>
          </p:cNvCxnSpPr>
          <p:nvPr/>
        </p:nvCxnSpPr>
        <p:spPr bwMode="auto">
          <a:xfrm rot="16200000" flipH="1">
            <a:off x="4942881" y="-72032"/>
            <a:ext cx="1190" cy="474345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Elbow Connector 86"/>
          <p:cNvCxnSpPr>
            <a:cxnSpLocks noChangeShapeType="1"/>
          </p:cNvCxnSpPr>
          <p:nvPr/>
        </p:nvCxnSpPr>
        <p:spPr bwMode="auto">
          <a:xfrm rot="16200000" flipH="1">
            <a:off x="6222206" y="3344466"/>
            <a:ext cx="2514600" cy="457200"/>
          </a:xfrm>
          <a:prstGeom prst="bentConnector3">
            <a:avLst>
              <a:gd name="adj1" fmla="val -537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" name="Elbow Connector 87"/>
          <p:cNvCxnSpPr>
            <a:cxnSpLocks noChangeShapeType="1"/>
          </p:cNvCxnSpPr>
          <p:nvPr/>
        </p:nvCxnSpPr>
        <p:spPr bwMode="auto">
          <a:xfrm flipV="1">
            <a:off x="5600700" y="4914900"/>
            <a:ext cx="1428750" cy="514350"/>
          </a:xfrm>
          <a:prstGeom prst="bentConnector3">
            <a:avLst>
              <a:gd name="adj1" fmla="val 50000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" name="Elbow Connector 88"/>
          <p:cNvCxnSpPr>
            <a:cxnSpLocks noChangeShapeType="1"/>
          </p:cNvCxnSpPr>
          <p:nvPr/>
        </p:nvCxnSpPr>
        <p:spPr bwMode="auto">
          <a:xfrm>
            <a:off x="3600450" y="5543550"/>
            <a:ext cx="1085850" cy="171450"/>
          </a:xfrm>
          <a:prstGeom prst="bentConnector3">
            <a:avLst>
              <a:gd name="adj1" fmla="val 50000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" name="Elbow Connector 89"/>
          <p:cNvCxnSpPr>
            <a:cxnSpLocks noChangeShapeType="1"/>
          </p:cNvCxnSpPr>
          <p:nvPr/>
        </p:nvCxnSpPr>
        <p:spPr bwMode="auto">
          <a:xfrm rot="16200000" flipH="1">
            <a:off x="2196109" y="4734522"/>
            <a:ext cx="197644" cy="1275160"/>
          </a:xfrm>
          <a:prstGeom prst="bentConnector2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00" name="Text Box 60"/>
          <p:cNvSpPr txBox="1">
            <a:spLocks noChangeArrowheads="1"/>
          </p:cNvSpPr>
          <p:nvPr/>
        </p:nvSpPr>
        <p:spPr bwMode="auto">
          <a:xfrm>
            <a:off x="304800" y="184846"/>
            <a:ext cx="86105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3200" b="1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TN Ơ- </a:t>
            </a:r>
            <a:r>
              <a:rPr lang="en-US" altLang="vi-VN" sz="3200" b="1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Xơtet</a:t>
            </a:r>
            <a:r>
              <a:rPr lang="en-US" altLang="vi-VN" sz="3200" b="1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sz="3200" b="1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vi-VN" sz="3200" b="1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3200" b="1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xảy</a:t>
            </a:r>
            <a:r>
              <a:rPr lang="en-US" altLang="vi-VN" sz="3200" b="1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vi-VN" sz="3200" b="1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3200" b="1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vi-VN" sz="3200" b="1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nam</a:t>
            </a:r>
            <a:r>
              <a:rPr lang="en-US" altLang="vi-VN" sz="3200" b="1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châm</a:t>
            </a:r>
            <a:r>
              <a:rPr lang="en-US" altLang="vi-VN" sz="3200" b="1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vi-VN" sz="3200" b="1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3200" b="1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vi-VN" sz="3200" b="1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vi-VN" sz="3200" b="1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chạy</a:t>
            </a:r>
            <a:r>
              <a:rPr lang="en-US" altLang="vi-VN" sz="3200" b="1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vi-VN" sz="3200" b="1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dây</a:t>
            </a:r>
            <a:r>
              <a:rPr lang="en-US" altLang="vi-VN" sz="3200" b="1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dẫn</a:t>
            </a:r>
            <a:endParaRPr lang="en-US" altLang="vi-VN" sz="3200" b="1" i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85120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Cau tao Ampe k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163" y="336589"/>
            <a:ext cx="4420100" cy="616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8"/>
          <p:cNvSpPr txBox="1">
            <a:spLocks noChangeArrowheads="1"/>
          </p:cNvSpPr>
          <p:nvPr/>
        </p:nvSpPr>
        <p:spPr bwMode="auto">
          <a:xfrm>
            <a:off x="206284" y="84147"/>
            <a:ext cx="4287891" cy="5232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THỂ EM CHƯA BIẾT </a:t>
            </a:r>
          </a:p>
        </p:txBody>
      </p:sp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251291" y="841472"/>
            <a:ext cx="3711234" cy="52629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algn="just">
              <a:lnSpc>
                <a:spcPct val="150000"/>
              </a:lnSpc>
              <a:spcBef>
                <a:spcPts val="1212"/>
              </a:spcBef>
            </a:pP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Người ta còn dựa vào hiện tượng lực điên từ tác dụng lên khung dây dẫn có dòng điện chạy qua để chế tạo điện kế , đó là bộ phận chính của dụng cụ đo điện như ampekế ,vôn kế 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WordArt 4"/>
          <p:cNvSpPr>
            <a:spLocks noChangeArrowheads="1" noChangeShapeType="1" noTextEdit="1"/>
          </p:cNvSpPr>
          <p:nvPr/>
        </p:nvSpPr>
        <p:spPr bwMode="auto">
          <a:xfrm>
            <a:off x="3276600" y="228600"/>
            <a:ext cx="4114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50000"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Hướng dẫn về nhà</a:t>
            </a:r>
            <a:endParaRPr lang="en-US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>
                      <a:alpha val="50000"/>
                    </a:srgbClr>
                  </a:gs>
                  <a:gs pos="100000">
                    <a:srgbClr val="FF0000"/>
                  </a:gs>
                </a:gsLst>
                <a:path path="rect">
                  <a:fillToRect r="100000" b="100000"/>
                </a:path>
              </a:gra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082" name="Text Box 2" descr="Woven mat"/>
          <p:cNvSpPr txBox="1">
            <a:spLocks noChangeArrowheads="1"/>
          </p:cNvSpPr>
          <p:nvPr/>
        </p:nvSpPr>
        <p:spPr bwMode="auto">
          <a:xfrm>
            <a:off x="0" y="1143000"/>
            <a:ext cx="9144000" cy="34778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:  27.1, 27.2, 27.3, 27.4 27.5 SBT.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33-34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3505200" y="4800600"/>
            <a:ext cx="1954213" cy="207963"/>
          </a:xfrm>
          <a:prstGeom prst="cloudCallout">
            <a:avLst>
              <a:gd name="adj1" fmla="val -15579"/>
              <a:gd name="adj2" fmla="val 20833"/>
            </a:avLst>
          </a:prstGeom>
          <a:gradFill rotWithShape="1">
            <a:gsLst>
              <a:gs pos="0">
                <a:srgbClr val="FFFFFF"/>
              </a:gs>
              <a:gs pos="50000">
                <a:srgbClr val="00FF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lIns="91409" tIns="45705" rIns="91409" bIns="45705"/>
          <a:lstStyle/>
          <a:p>
            <a:pPr algn="ctr"/>
            <a:endParaRPr lang="en-US"/>
          </a:p>
        </p:txBody>
      </p:sp>
      <p:sp>
        <p:nvSpPr>
          <p:cNvPr id="47107" name="Oval 3"/>
          <p:cNvSpPr>
            <a:spLocks noChangeArrowheads="1"/>
          </p:cNvSpPr>
          <p:nvPr/>
        </p:nvSpPr>
        <p:spPr bwMode="auto">
          <a:xfrm>
            <a:off x="6781800" y="762000"/>
            <a:ext cx="2133600" cy="2133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lIns="91409" tIns="45705" rIns="91409" bIns="45705" anchor="ctr"/>
          <a:lstStyle/>
          <a:p>
            <a:pPr>
              <a:defRPr/>
            </a:pPr>
            <a:endParaRPr lang="en-US"/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6934200" y="990600"/>
            <a:ext cx="1828800" cy="1828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 wrap="none" lIns="91409" tIns="45705" rIns="91409" bIns="45705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 rot="187128">
            <a:off x="228600" y="990600"/>
            <a:ext cx="7315200" cy="2362200"/>
            <a:chOff x="768" y="624"/>
            <a:chExt cx="4608" cy="1248"/>
          </a:xfrm>
        </p:grpSpPr>
        <p:sp>
          <p:nvSpPr>
            <p:cNvPr id="17424" name="AutoShape 6"/>
            <p:cNvSpPr>
              <a:spLocks noChangeArrowheads="1"/>
            </p:cNvSpPr>
            <p:nvPr/>
          </p:nvSpPr>
          <p:spPr bwMode="auto">
            <a:xfrm>
              <a:off x="768" y="624"/>
              <a:ext cx="4464" cy="1248"/>
            </a:xfrm>
            <a:prstGeom prst="cloudCallout">
              <a:avLst>
                <a:gd name="adj1" fmla="val 1366"/>
                <a:gd name="adj2" fmla="val -424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CCF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007A99"/>
              </a:prstShdw>
            </a:effec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7425" name="AutoShape 7"/>
            <p:cNvSpPr>
              <a:spLocks noChangeArrowheads="1"/>
            </p:cNvSpPr>
            <p:nvPr/>
          </p:nvSpPr>
          <p:spPr bwMode="auto">
            <a:xfrm>
              <a:off x="2592" y="624"/>
              <a:ext cx="2784" cy="864"/>
            </a:xfrm>
            <a:prstGeom prst="cloudCallout">
              <a:avLst>
                <a:gd name="adj1" fmla="val 49139"/>
                <a:gd name="adj2" fmla="val 162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CCF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007A99"/>
              </a:prstShdw>
            </a:effectLst>
          </p:spPr>
          <p:txBody>
            <a:bodyPr/>
            <a:lstStyle/>
            <a:p>
              <a:pPr algn="ctr"/>
              <a:endParaRPr lang="en-US"/>
            </a:p>
          </p:txBody>
        </p:sp>
      </p:grpSp>
      <p:pic>
        <p:nvPicPr>
          <p:cNvPr id="17414" name="Picture 9" descr="bir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2" descr="bir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924800" y="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3" descr="bir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420100" y="213360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5" descr="bir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096000" y="198120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6" descr="bir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543800" y="236220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7" descr="bir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8" descr="bir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98120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9" descr="bir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20279">
            <a:off x="0" y="350520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4" name="WordArt 20"/>
          <p:cNvSpPr>
            <a:spLocks noChangeArrowheads="1" noChangeShapeType="1" noTextEdit="1"/>
          </p:cNvSpPr>
          <p:nvPr/>
        </p:nvSpPr>
        <p:spPr bwMode="auto">
          <a:xfrm>
            <a:off x="762000" y="1828800"/>
            <a:ext cx="7620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học đến đây kết thúc!</a:t>
            </a:r>
            <a:endParaRPr lang="en-US" sz="36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66"/>
                  </a:gs>
                  <a:gs pos="100000">
                    <a:srgbClr val="FF8200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  <p:bldP spid="47107" grpId="0" animBg="1"/>
      <p:bldP spid="471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2133600" y="685800"/>
            <a:ext cx="4648200" cy="1387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CHỦ ĐỀ</a:t>
            </a:r>
            <a:r>
              <a:rPr lang="en-US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52400" y="2286000"/>
            <a:ext cx="8686800" cy="1820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LỰC ĐIỆN TỪ – ĐỘNG CƠ ĐIỆN MỘT CHIỀU</a:t>
            </a:r>
            <a:endParaRPr lang="en-US" sz="3600" kern="10" dirty="0">
              <a:ln w="9525">
                <a:solidFill>
                  <a:srgbClr val="660033"/>
                </a:solidFill>
                <a:round/>
                <a:headEnd/>
                <a:tailEnd/>
              </a:ln>
              <a:solidFill>
                <a:srgbClr val="CC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Picture 11" descr="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4267200"/>
            <a:ext cx="2159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2159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533400"/>
            <a:ext cx="2159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4267200"/>
            <a:ext cx="88671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HỜI LƯỢNG:2 TIẾT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vi-VN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9,30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4572000" y="4457700"/>
            <a:ext cx="34290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vi-VN" sz="135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27709" y="1143000"/>
            <a:ext cx="52189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i="0" dirty="0">
                <a:solidFill>
                  <a:srgbClr val="0000CC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vi-VN" sz="3200" b="1" i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Thí</a:t>
            </a:r>
            <a:r>
              <a:rPr lang="en-US" altLang="vi-VN" sz="3200" b="1" i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nghiệm</a:t>
            </a:r>
            <a:endParaRPr lang="en-US" altLang="vi-VN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8218" name="Picture 26" descr="h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5037"/>
            <a:ext cx="8077200" cy="4271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-76200" y="455459"/>
            <a:ext cx="94003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i="0" dirty="0">
                <a:solidFill>
                  <a:srgbClr val="0000FF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vi-VN" sz="3200" b="1" i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vi-VN" sz="3200" b="1" i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vi-VN" sz="3200" b="1" i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200" b="1" i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3200" b="1" i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vi-VN" sz="3200" b="1" i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vi-VN" sz="3200" b="1" i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dây</a:t>
            </a:r>
            <a:r>
              <a:rPr lang="en-US" altLang="vi-VN" sz="3200" b="1" i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vi-VN" sz="3200" b="1" i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3200" b="1" i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vi-VN" sz="3200" b="1" i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vi-VN" sz="3200" b="1" i="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967991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3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AutoShape 2" descr="Canvas"/>
          <p:cNvSpPr>
            <a:spLocks noChangeArrowheads="1"/>
          </p:cNvSpPr>
          <p:nvPr/>
        </p:nvSpPr>
        <p:spPr bwMode="auto">
          <a:xfrm>
            <a:off x="2133600" y="5715000"/>
            <a:ext cx="4800600" cy="160020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TopRight"/>
            <a:lightRig rig="legacyFlat4" dir="b"/>
          </a:scene3d>
          <a:sp3d extrusionH="3794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26" name="Rectangle 4" descr="Oak"/>
          <p:cNvSpPr>
            <a:spLocks noChangeArrowheads="1"/>
          </p:cNvSpPr>
          <p:nvPr/>
        </p:nvSpPr>
        <p:spPr bwMode="auto">
          <a:xfrm>
            <a:off x="381000" y="6553200"/>
            <a:ext cx="8153400" cy="76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TopRight">
              <a:rot lat="1799995" lon="21539980" rev="0"/>
            </a:camera>
            <a:lightRig rig="legacyFlat4" dir="b"/>
          </a:scene3d>
          <a:sp3d extrusionH="18018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2438400" y="5924550"/>
            <a:ext cx="2971800" cy="76200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scene3d>
            <a:camera prst="legacyPerspectiveTopRight">
              <a:rot lat="420000" lon="2153998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00CC00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3200400" y="2362200"/>
            <a:ext cx="76200" cy="34480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 rot="5400000">
            <a:off x="3962400" y="1790700"/>
            <a:ext cx="76200" cy="1790700"/>
          </a:xfrm>
          <a:prstGeom prst="rect">
            <a:avLst/>
          </a:prstGeom>
          <a:gradFill rotWithShape="1">
            <a:gsLst>
              <a:gs pos="0">
                <a:srgbClr val="767676"/>
              </a:gs>
              <a:gs pos="50000">
                <a:schemeClr val="bg1"/>
              </a:gs>
              <a:gs pos="100000">
                <a:srgbClr val="7676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61448" name="AutoShape 8"/>
          <p:cNvSpPr>
            <a:spLocks noChangeArrowheads="1"/>
          </p:cNvSpPr>
          <p:nvPr/>
        </p:nvSpPr>
        <p:spPr bwMode="auto">
          <a:xfrm>
            <a:off x="3152775" y="2514600"/>
            <a:ext cx="152400" cy="3810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 flipH="1">
            <a:off x="4105275" y="4953000"/>
            <a:ext cx="76200" cy="8191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3629025" y="4953000"/>
            <a:ext cx="1066800" cy="76200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scene3d>
            <a:camera prst="legacyPerspectiveTopRight">
              <a:rot lat="21480000" lon="21359971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00CC00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33" name="Freeform 11"/>
          <p:cNvSpPr>
            <a:spLocks/>
          </p:cNvSpPr>
          <p:nvPr/>
        </p:nvSpPr>
        <p:spPr bwMode="auto">
          <a:xfrm>
            <a:off x="3657600" y="4267200"/>
            <a:ext cx="1081088" cy="692150"/>
          </a:xfrm>
          <a:custGeom>
            <a:avLst/>
            <a:gdLst>
              <a:gd name="T0" fmla="*/ 2147483647 w 681"/>
              <a:gd name="T1" fmla="*/ 2147483647 h 436"/>
              <a:gd name="T2" fmla="*/ 2147483647 w 681"/>
              <a:gd name="T3" fmla="*/ 2147483647 h 436"/>
              <a:gd name="T4" fmla="*/ 2147483647 w 681"/>
              <a:gd name="T5" fmla="*/ 2147483647 h 436"/>
              <a:gd name="T6" fmla="*/ 2147483647 w 681"/>
              <a:gd name="T7" fmla="*/ 2147483647 h 436"/>
              <a:gd name="T8" fmla="*/ 2147483647 w 681"/>
              <a:gd name="T9" fmla="*/ 2147483647 h 4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1"/>
              <a:gd name="T16" fmla="*/ 0 h 436"/>
              <a:gd name="T17" fmla="*/ 681 w 681"/>
              <a:gd name="T18" fmla="*/ 436 h 4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1" h="436">
                <a:moveTo>
                  <a:pt x="669" y="19"/>
                </a:moveTo>
                <a:cubicBezTo>
                  <a:pt x="583" y="22"/>
                  <a:pt x="266" y="0"/>
                  <a:pt x="155" y="33"/>
                </a:cubicBezTo>
                <a:cubicBezTo>
                  <a:pt x="44" y="66"/>
                  <a:pt x="6" y="155"/>
                  <a:pt x="3" y="217"/>
                </a:cubicBezTo>
                <a:cubicBezTo>
                  <a:pt x="0" y="279"/>
                  <a:pt x="22" y="370"/>
                  <a:pt x="135" y="403"/>
                </a:cubicBezTo>
                <a:cubicBezTo>
                  <a:pt x="248" y="436"/>
                  <a:pt x="567" y="413"/>
                  <a:pt x="681" y="415"/>
                </a:cubicBezTo>
              </a:path>
            </a:pathLst>
          </a:custGeom>
          <a:noFill/>
          <a:ln w="127000">
            <a:solidFill>
              <a:schemeClr val="bg1"/>
            </a:solidFill>
            <a:round/>
            <a:headEnd/>
            <a:tailEnd/>
          </a:ln>
          <a:scene3d>
            <a:camera prst="legacyPerspectiveTopRight">
              <a:rot lat="21480000" lon="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5134" name="Rectangle 12"/>
          <p:cNvSpPr>
            <a:spLocks noChangeArrowheads="1"/>
          </p:cNvSpPr>
          <p:nvPr/>
        </p:nvSpPr>
        <p:spPr bwMode="auto">
          <a:xfrm>
            <a:off x="4019550" y="4857750"/>
            <a:ext cx="685800" cy="136525"/>
          </a:xfrm>
          <a:prstGeom prst="rect">
            <a:avLst/>
          </a:prstGeom>
          <a:solidFill>
            <a:srgbClr val="66CCFF"/>
          </a:solidFill>
          <a:ln w="9525">
            <a:miter lim="800000"/>
            <a:headEnd/>
            <a:tailEnd/>
          </a:ln>
          <a:scene3d>
            <a:camera prst="legacyPerspectiveTopRight">
              <a:rot lat="120000" lon="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S</a:t>
            </a:r>
          </a:p>
        </p:txBody>
      </p:sp>
      <p:sp>
        <p:nvSpPr>
          <p:cNvPr id="5135" name="Rectangle 13"/>
          <p:cNvSpPr>
            <a:spLocks noChangeArrowheads="1"/>
          </p:cNvSpPr>
          <p:nvPr/>
        </p:nvSpPr>
        <p:spPr bwMode="auto">
          <a:xfrm>
            <a:off x="4038600" y="4191000"/>
            <a:ext cx="685800" cy="136525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PerspectiveTopRight">
              <a:rot lat="21480000" lon="0" rev="0"/>
            </a:camera>
            <a:lightRig rig="legacyFlat4" dir="b"/>
          </a:scene3d>
          <a:sp3d extrusionH="9255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5136" name="Line 53"/>
          <p:cNvSpPr>
            <a:spLocks noChangeShapeType="1"/>
          </p:cNvSpPr>
          <p:nvPr/>
        </p:nvSpPr>
        <p:spPr bwMode="auto">
          <a:xfrm>
            <a:off x="4610100" y="2714625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7" name="Line 54"/>
          <p:cNvSpPr>
            <a:spLocks noChangeShapeType="1"/>
          </p:cNvSpPr>
          <p:nvPr/>
        </p:nvSpPr>
        <p:spPr bwMode="auto">
          <a:xfrm>
            <a:off x="4457700" y="272415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8" name="Line 55"/>
          <p:cNvSpPr>
            <a:spLocks noChangeShapeType="1"/>
          </p:cNvSpPr>
          <p:nvPr/>
        </p:nvSpPr>
        <p:spPr bwMode="auto">
          <a:xfrm flipH="1">
            <a:off x="4152900" y="2870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9" name="Line 56"/>
          <p:cNvSpPr>
            <a:spLocks noChangeShapeType="1"/>
          </p:cNvSpPr>
          <p:nvPr/>
        </p:nvSpPr>
        <p:spPr bwMode="auto">
          <a:xfrm flipH="1">
            <a:off x="4597400" y="28575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0" name="Line 57"/>
          <p:cNvSpPr>
            <a:spLocks noChangeShapeType="1"/>
          </p:cNvSpPr>
          <p:nvPr/>
        </p:nvSpPr>
        <p:spPr bwMode="auto">
          <a:xfrm>
            <a:off x="4165600" y="28829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1295400" y="6205538"/>
            <a:ext cx="882650" cy="304800"/>
            <a:chOff x="576" y="3813"/>
            <a:chExt cx="556" cy="192"/>
          </a:xfrm>
        </p:grpSpPr>
        <p:sp>
          <p:nvSpPr>
            <p:cNvPr id="5212" name="Rectangle 66"/>
            <p:cNvSpPr>
              <a:spLocks noChangeArrowheads="1"/>
            </p:cNvSpPr>
            <p:nvPr/>
          </p:nvSpPr>
          <p:spPr bwMode="auto">
            <a:xfrm>
              <a:off x="576" y="3945"/>
              <a:ext cx="480" cy="60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TopRight">
                <a:rot lat="0" lon="600000" rev="0"/>
              </a:camera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13" name="Line 67"/>
            <p:cNvSpPr>
              <a:spLocks noChangeShapeType="1"/>
            </p:cNvSpPr>
            <p:nvPr/>
          </p:nvSpPr>
          <p:spPr bwMode="auto">
            <a:xfrm flipV="1">
              <a:off x="660" y="3897"/>
              <a:ext cx="0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scene3d>
              <a:camera prst="legacyPerspectiveTopRight">
                <a:rot lat="0" lon="899994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5214" name="AutoShape 68"/>
            <p:cNvSpPr>
              <a:spLocks noChangeArrowheads="1"/>
            </p:cNvSpPr>
            <p:nvPr/>
          </p:nvSpPr>
          <p:spPr bwMode="auto">
            <a:xfrm rot="5400000">
              <a:off x="945" y="3714"/>
              <a:ext cx="72" cy="270"/>
            </a:xfrm>
            <a:prstGeom prst="can">
              <a:avLst>
                <a:gd name="adj" fmla="val 93750"/>
              </a:avLst>
            </a:prstGeom>
            <a:solidFill>
              <a:srgbClr val="E80E2D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15" name="AutoShape 69"/>
            <p:cNvSpPr>
              <a:spLocks noChangeArrowheads="1"/>
            </p:cNvSpPr>
            <p:nvPr/>
          </p:nvSpPr>
          <p:spPr bwMode="auto">
            <a:xfrm rot="5400000">
              <a:off x="873" y="3738"/>
              <a:ext cx="72" cy="270"/>
            </a:xfrm>
            <a:prstGeom prst="can">
              <a:avLst>
                <a:gd name="adj" fmla="val 93750"/>
              </a:avLst>
            </a:prstGeom>
            <a:solidFill>
              <a:srgbClr val="E80E2D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16" name="AutoShape 70"/>
            <p:cNvSpPr>
              <a:spLocks noChangeArrowheads="1"/>
            </p:cNvSpPr>
            <p:nvPr/>
          </p:nvSpPr>
          <p:spPr bwMode="auto">
            <a:xfrm rot="5400000">
              <a:off x="813" y="3768"/>
              <a:ext cx="72" cy="270"/>
            </a:xfrm>
            <a:prstGeom prst="can">
              <a:avLst>
                <a:gd name="adj" fmla="val 93750"/>
              </a:avLst>
            </a:prstGeom>
            <a:solidFill>
              <a:srgbClr val="E80E2D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17" name="Oval 71"/>
            <p:cNvSpPr>
              <a:spLocks noChangeArrowheads="1"/>
            </p:cNvSpPr>
            <p:nvPr/>
          </p:nvSpPr>
          <p:spPr bwMode="auto">
            <a:xfrm>
              <a:off x="996" y="3855"/>
              <a:ext cx="35" cy="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18" name="Oval 72"/>
            <p:cNvSpPr>
              <a:spLocks noChangeArrowheads="1"/>
            </p:cNvSpPr>
            <p:nvPr/>
          </p:nvSpPr>
          <p:spPr bwMode="auto">
            <a:xfrm>
              <a:off x="1068" y="3831"/>
              <a:ext cx="35" cy="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19" name="Oval 73"/>
            <p:cNvSpPr>
              <a:spLocks noChangeArrowheads="1"/>
            </p:cNvSpPr>
            <p:nvPr/>
          </p:nvSpPr>
          <p:spPr bwMode="auto">
            <a:xfrm>
              <a:off x="936" y="3885"/>
              <a:ext cx="35" cy="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20" name="Line 74"/>
            <p:cNvSpPr>
              <a:spLocks noChangeShapeType="1"/>
            </p:cNvSpPr>
            <p:nvPr/>
          </p:nvSpPr>
          <p:spPr bwMode="auto">
            <a:xfrm flipV="1">
              <a:off x="960" y="3903"/>
              <a:ext cx="0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scene3d>
              <a:camera prst="legacyPerspectiveTopRight">
                <a:rot lat="0" lon="600000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5221" name="Oval 75"/>
            <p:cNvSpPr>
              <a:spLocks noChangeArrowheads="1"/>
            </p:cNvSpPr>
            <p:nvPr/>
          </p:nvSpPr>
          <p:spPr bwMode="auto">
            <a:xfrm>
              <a:off x="1092" y="3903"/>
              <a:ext cx="29" cy="1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22" name="Oval 76"/>
            <p:cNvSpPr>
              <a:spLocks noChangeArrowheads="1"/>
            </p:cNvSpPr>
            <p:nvPr/>
          </p:nvSpPr>
          <p:spPr bwMode="auto">
            <a:xfrm>
              <a:off x="1086" y="3885"/>
              <a:ext cx="46" cy="23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5142" name="Freeform 77"/>
          <p:cNvSpPr>
            <a:spLocks/>
          </p:cNvSpPr>
          <p:nvPr/>
        </p:nvSpPr>
        <p:spPr bwMode="auto">
          <a:xfrm>
            <a:off x="1143000" y="3810000"/>
            <a:ext cx="2889250" cy="2514600"/>
          </a:xfrm>
          <a:custGeom>
            <a:avLst/>
            <a:gdLst>
              <a:gd name="T0" fmla="*/ 2147483647 w 2060"/>
              <a:gd name="T1" fmla="*/ 0 h 2208"/>
              <a:gd name="T2" fmla="*/ 2147483647 w 2060"/>
              <a:gd name="T3" fmla="*/ 2147483647 h 2208"/>
              <a:gd name="T4" fmla="*/ 2147483647 w 2060"/>
              <a:gd name="T5" fmla="*/ 2147483647 h 2208"/>
              <a:gd name="T6" fmla="*/ 2147483647 w 2060"/>
              <a:gd name="T7" fmla="*/ 2147483647 h 2208"/>
              <a:gd name="T8" fmla="*/ 2147483647 w 2060"/>
              <a:gd name="T9" fmla="*/ 2147483647 h 2208"/>
              <a:gd name="T10" fmla="*/ 2147483647 w 2060"/>
              <a:gd name="T11" fmla="*/ 2147483647 h 2208"/>
              <a:gd name="T12" fmla="*/ 2147483647 w 2060"/>
              <a:gd name="T13" fmla="*/ 2147483647 h 2208"/>
              <a:gd name="T14" fmla="*/ 2147483647 w 2060"/>
              <a:gd name="T15" fmla="*/ 2147483647 h 2208"/>
              <a:gd name="T16" fmla="*/ 2147483647 w 2060"/>
              <a:gd name="T17" fmla="*/ 2147483647 h 2208"/>
              <a:gd name="T18" fmla="*/ 2147483647 w 2060"/>
              <a:gd name="T19" fmla="*/ 2147483647 h 2208"/>
              <a:gd name="T20" fmla="*/ 2147483647 w 2060"/>
              <a:gd name="T21" fmla="*/ 2147483647 h 2208"/>
              <a:gd name="T22" fmla="*/ 2147483647 w 2060"/>
              <a:gd name="T23" fmla="*/ 2147483647 h 2208"/>
              <a:gd name="T24" fmla="*/ 2147483647 w 2060"/>
              <a:gd name="T25" fmla="*/ 2147483647 h 22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60"/>
              <a:gd name="T40" fmla="*/ 0 h 2208"/>
              <a:gd name="T41" fmla="*/ 2060 w 2060"/>
              <a:gd name="T42" fmla="*/ 2208 h 22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60" h="2208">
                <a:moveTo>
                  <a:pt x="2060" y="0"/>
                </a:moveTo>
                <a:cubicBezTo>
                  <a:pt x="1997" y="17"/>
                  <a:pt x="1784" y="14"/>
                  <a:pt x="1683" y="103"/>
                </a:cubicBezTo>
                <a:cubicBezTo>
                  <a:pt x="1582" y="192"/>
                  <a:pt x="1516" y="404"/>
                  <a:pt x="1454" y="533"/>
                </a:cubicBezTo>
                <a:cubicBezTo>
                  <a:pt x="1392" y="662"/>
                  <a:pt x="1343" y="745"/>
                  <a:pt x="1308" y="880"/>
                </a:cubicBezTo>
                <a:cubicBezTo>
                  <a:pt x="1273" y="1015"/>
                  <a:pt x="1264" y="1227"/>
                  <a:pt x="1244" y="1344"/>
                </a:cubicBezTo>
                <a:cubicBezTo>
                  <a:pt x="1224" y="1461"/>
                  <a:pt x="1212" y="1517"/>
                  <a:pt x="1189" y="1584"/>
                </a:cubicBezTo>
                <a:cubicBezTo>
                  <a:pt x="1166" y="1651"/>
                  <a:pt x="1145" y="1708"/>
                  <a:pt x="1107" y="1749"/>
                </a:cubicBezTo>
                <a:cubicBezTo>
                  <a:pt x="1069" y="1790"/>
                  <a:pt x="1042" y="1819"/>
                  <a:pt x="961" y="1831"/>
                </a:cubicBezTo>
                <a:cubicBezTo>
                  <a:pt x="880" y="1843"/>
                  <a:pt x="727" y="1807"/>
                  <a:pt x="622" y="1822"/>
                </a:cubicBezTo>
                <a:cubicBezTo>
                  <a:pt x="517" y="1837"/>
                  <a:pt x="428" y="1880"/>
                  <a:pt x="332" y="1920"/>
                </a:cubicBezTo>
                <a:cubicBezTo>
                  <a:pt x="236" y="1960"/>
                  <a:pt x="88" y="2021"/>
                  <a:pt x="44" y="2064"/>
                </a:cubicBezTo>
                <a:cubicBezTo>
                  <a:pt x="0" y="2107"/>
                  <a:pt x="41" y="2154"/>
                  <a:pt x="65" y="2178"/>
                </a:cubicBezTo>
                <a:cubicBezTo>
                  <a:pt x="89" y="2202"/>
                  <a:pt x="163" y="2202"/>
                  <a:pt x="188" y="2208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3" name="Oval 78"/>
          <p:cNvSpPr>
            <a:spLocks noChangeArrowheads="1"/>
          </p:cNvSpPr>
          <p:nvPr/>
        </p:nvSpPr>
        <p:spPr bwMode="auto">
          <a:xfrm>
            <a:off x="6659563" y="6267450"/>
            <a:ext cx="46037" cy="19050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44" name="Oval 79"/>
          <p:cNvSpPr>
            <a:spLocks noChangeArrowheads="1"/>
          </p:cNvSpPr>
          <p:nvPr/>
        </p:nvSpPr>
        <p:spPr bwMode="auto">
          <a:xfrm>
            <a:off x="6753225" y="6257925"/>
            <a:ext cx="46038" cy="4603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45" name="Oval 80"/>
          <p:cNvSpPr>
            <a:spLocks noChangeArrowheads="1"/>
          </p:cNvSpPr>
          <p:nvPr/>
        </p:nvSpPr>
        <p:spPr bwMode="auto">
          <a:xfrm>
            <a:off x="7029450" y="6267450"/>
            <a:ext cx="46038" cy="4603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46" name="Text Box 81"/>
          <p:cNvSpPr txBox="1">
            <a:spLocks noChangeArrowheads="1"/>
          </p:cNvSpPr>
          <p:nvPr/>
        </p:nvSpPr>
        <p:spPr bwMode="auto">
          <a:xfrm>
            <a:off x="6667500" y="5927725"/>
            <a:ext cx="2841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0000CC"/>
                </a:solidFill>
                <a:latin typeface="Times New Roman" pitchFamily="18" charset="0"/>
              </a:rPr>
              <a:t>K</a:t>
            </a:r>
          </a:p>
        </p:txBody>
      </p:sp>
      <p:sp>
        <p:nvSpPr>
          <p:cNvPr id="5147" name="Rectangle 82"/>
          <p:cNvSpPr>
            <a:spLocks noChangeArrowheads="1"/>
          </p:cNvSpPr>
          <p:nvPr/>
        </p:nvSpPr>
        <p:spPr bwMode="auto">
          <a:xfrm>
            <a:off x="6438900" y="6343650"/>
            <a:ext cx="800100" cy="84138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120000" lon="21359971" rev="0"/>
            </a:camera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48" name="Oval 83"/>
          <p:cNvSpPr>
            <a:spLocks noChangeArrowheads="1"/>
          </p:cNvSpPr>
          <p:nvPr/>
        </p:nvSpPr>
        <p:spPr bwMode="auto">
          <a:xfrm>
            <a:off x="6410325" y="5943600"/>
            <a:ext cx="685800" cy="685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49" name="Oval 84"/>
          <p:cNvSpPr>
            <a:spLocks noChangeArrowheads="1"/>
          </p:cNvSpPr>
          <p:nvPr/>
        </p:nvSpPr>
        <p:spPr bwMode="auto">
          <a:xfrm>
            <a:off x="6623050" y="6257925"/>
            <a:ext cx="73025" cy="36513"/>
          </a:xfrm>
          <a:prstGeom prst="ellipse">
            <a:avLst/>
          </a:prstGeom>
          <a:solidFill>
            <a:srgbClr val="00CC00"/>
          </a:soli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50" name="Oval 85"/>
          <p:cNvSpPr>
            <a:spLocks noChangeArrowheads="1"/>
          </p:cNvSpPr>
          <p:nvPr/>
        </p:nvSpPr>
        <p:spPr bwMode="auto">
          <a:xfrm>
            <a:off x="6753225" y="6240463"/>
            <a:ext cx="46038" cy="460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51" name="Oval 86"/>
          <p:cNvSpPr>
            <a:spLocks noChangeArrowheads="1"/>
          </p:cNvSpPr>
          <p:nvPr/>
        </p:nvSpPr>
        <p:spPr bwMode="auto">
          <a:xfrm>
            <a:off x="7048500" y="6259513"/>
            <a:ext cx="46038" cy="460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grpSp>
        <p:nvGrpSpPr>
          <p:cNvPr id="3" name="Group 87"/>
          <p:cNvGrpSpPr>
            <a:grpSpLocks/>
          </p:cNvGrpSpPr>
          <p:nvPr/>
        </p:nvGrpSpPr>
        <p:grpSpPr bwMode="auto">
          <a:xfrm>
            <a:off x="6400800" y="5867400"/>
            <a:ext cx="719138" cy="719138"/>
            <a:chOff x="3456" y="2832"/>
            <a:chExt cx="453" cy="453"/>
          </a:xfrm>
        </p:grpSpPr>
        <p:sp>
          <p:nvSpPr>
            <p:cNvPr id="5210" name="Line 88"/>
            <p:cNvSpPr>
              <a:spLocks noChangeShapeType="1"/>
            </p:cNvSpPr>
            <p:nvPr/>
          </p:nvSpPr>
          <p:spPr bwMode="auto">
            <a:xfrm rot="680730" flipV="1">
              <a:off x="3705" y="2948"/>
              <a:ext cx="144" cy="144"/>
            </a:xfrm>
            <a:prstGeom prst="line">
              <a:avLst/>
            </a:prstGeom>
            <a:noFill/>
            <a:ln w="57150">
              <a:solidFill>
                <a:srgbClr val="D9336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1" name="Oval 89"/>
            <p:cNvSpPr>
              <a:spLocks noChangeArrowheads="1"/>
            </p:cNvSpPr>
            <p:nvPr/>
          </p:nvSpPr>
          <p:spPr bwMode="auto">
            <a:xfrm rot="680730">
              <a:off x="3456" y="2832"/>
              <a:ext cx="453" cy="453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5153" name="Rectangle 90"/>
          <p:cNvSpPr>
            <a:spLocks noChangeArrowheads="1"/>
          </p:cNvSpPr>
          <p:nvPr/>
        </p:nvSpPr>
        <p:spPr bwMode="auto">
          <a:xfrm>
            <a:off x="4038600" y="6372225"/>
            <a:ext cx="1295400" cy="76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240000" lon="2148000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54" name="Rectangle 91"/>
          <p:cNvSpPr>
            <a:spLocks noChangeArrowheads="1"/>
          </p:cNvSpPr>
          <p:nvPr/>
        </p:nvSpPr>
        <p:spPr bwMode="auto">
          <a:xfrm>
            <a:off x="4391025" y="5443538"/>
            <a:ext cx="838200" cy="762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11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55" name="Oval 92"/>
          <p:cNvSpPr>
            <a:spLocks noChangeArrowheads="1"/>
          </p:cNvSpPr>
          <p:nvPr/>
        </p:nvSpPr>
        <p:spPr bwMode="auto">
          <a:xfrm>
            <a:off x="4486275" y="5524500"/>
            <a:ext cx="685800" cy="685800"/>
          </a:xfrm>
          <a:prstGeom prst="ellipse">
            <a:avLst/>
          </a:prstGeom>
          <a:solidFill>
            <a:schemeClr val="accent1"/>
          </a:solidFill>
          <a:ln w="127000">
            <a:pattFill prst="trellis">
              <a:fgClr>
                <a:srgbClr val="FF99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56" name="AutoShape 93"/>
          <p:cNvSpPr>
            <a:spLocks noChangeArrowheads="1"/>
          </p:cNvSpPr>
          <p:nvPr/>
        </p:nvSpPr>
        <p:spPr bwMode="auto">
          <a:xfrm>
            <a:off x="4624388" y="6134100"/>
            <a:ext cx="3810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grpSp>
        <p:nvGrpSpPr>
          <p:cNvPr id="4" name="Group 94"/>
          <p:cNvGrpSpPr>
            <a:grpSpLocks/>
          </p:cNvGrpSpPr>
          <p:nvPr/>
        </p:nvGrpSpPr>
        <p:grpSpPr bwMode="auto">
          <a:xfrm rot="-7764344">
            <a:off x="4324350" y="5395913"/>
            <a:ext cx="990600" cy="990600"/>
            <a:chOff x="3552" y="2544"/>
            <a:chExt cx="624" cy="624"/>
          </a:xfrm>
        </p:grpSpPr>
        <p:sp>
          <p:nvSpPr>
            <p:cNvPr id="5208" name="Oval 95"/>
            <p:cNvSpPr>
              <a:spLocks noChangeArrowheads="1"/>
            </p:cNvSpPr>
            <p:nvPr/>
          </p:nvSpPr>
          <p:spPr bwMode="auto">
            <a:xfrm>
              <a:off x="3552" y="2544"/>
              <a:ext cx="624" cy="624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09" name="Line 96"/>
            <p:cNvSpPr>
              <a:spLocks noChangeShapeType="1"/>
            </p:cNvSpPr>
            <p:nvPr/>
          </p:nvSpPr>
          <p:spPr bwMode="auto">
            <a:xfrm flipV="1">
              <a:off x="3888" y="2592"/>
              <a:ext cx="96" cy="24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37" name="Oval 97"/>
          <p:cNvSpPr>
            <a:spLocks noChangeArrowheads="1"/>
          </p:cNvSpPr>
          <p:nvPr/>
        </p:nvSpPr>
        <p:spPr bwMode="auto">
          <a:xfrm>
            <a:off x="4710113" y="5762625"/>
            <a:ext cx="228600" cy="228600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5159" name="Freeform 98"/>
          <p:cNvSpPr>
            <a:spLocks/>
          </p:cNvSpPr>
          <p:nvPr/>
        </p:nvSpPr>
        <p:spPr bwMode="auto">
          <a:xfrm>
            <a:off x="2133600" y="6321425"/>
            <a:ext cx="2224088" cy="269875"/>
          </a:xfrm>
          <a:custGeom>
            <a:avLst/>
            <a:gdLst>
              <a:gd name="T0" fmla="*/ 0 w 1401"/>
              <a:gd name="T1" fmla="*/ 2147483647 h 170"/>
              <a:gd name="T2" fmla="*/ 2147483647 w 1401"/>
              <a:gd name="T3" fmla="*/ 2147483647 h 170"/>
              <a:gd name="T4" fmla="*/ 2147483647 w 1401"/>
              <a:gd name="T5" fmla="*/ 2147483647 h 170"/>
              <a:gd name="T6" fmla="*/ 2147483647 w 1401"/>
              <a:gd name="T7" fmla="*/ 2147483647 h 170"/>
              <a:gd name="T8" fmla="*/ 2147483647 w 1401"/>
              <a:gd name="T9" fmla="*/ 0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1"/>
              <a:gd name="T16" fmla="*/ 0 h 170"/>
              <a:gd name="T17" fmla="*/ 1401 w 1401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1" h="170">
                <a:moveTo>
                  <a:pt x="0" y="2"/>
                </a:moveTo>
                <a:cubicBezTo>
                  <a:pt x="112" y="62"/>
                  <a:pt x="224" y="122"/>
                  <a:pt x="336" y="146"/>
                </a:cubicBezTo>
                <a:cubicBezTo>
                  <a:pt x="448" y="170"/>
                  <a:pt x="566" y="160"/>
                  <a:pt x="672" y="146"/>
                </a:cubicBezTo>
                <a:cubicBezTo>
                  <a:pt x="778" y="132"/>
                  <a:pt x="850" y="88"/>
                  <a:pt x="971" y="64"/>
                </a:cubicBezTo>
                <a:cubicBezTo>
                  <a:pt x="1092" y="40"/>
                  <a:pt x="1312" y="13"/>
                  <a:pt x="1401" y="0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0" name="Freeform 99"/>
          <p:cNvSpPr>
            <a:spLocks/>
          </p:cNvSpPr>
          <p:nvPr/>
        </p:nvSpPr>
        <p:spPr bwMode="auto">
          <a:xfrm>
            <a:off x="5181600" y="6291263"/>
            <a:ext cx="1455738" cy="182562"/>
          </a:xfrm>
          <a:custGeom>
            <a:avLst/>
            <a:gdLst>
              <a:gd name="T0" fmla="*/ 0 w 917"/>
              <a:gd name="T1" fmla="*/ 2147483647 h 115"/>
              <a:gd name="T2" fmla="*/ 2147483647 w 917"/>
              <a:gd name="T3" fmla="*/ 2147483647 h 115"/>
              <a:gd name="T4" fmla="*/ 2147483647 w 917"/>
              <a:gd name="T5" fmla="*/ 2147483647 h 115"/>
              <a:gd name="T6" fmla="*/ 2147483647 w 917"/>
              <a:gd name="T7" fmla="*/ 2147483647 h 115"/>
              <a:gd name="T8" fmla="*/ 2147483647 w 917"/>
              <a:gd name="T9" fmla="*/ 0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7"/>
              <a:gd name="T16" fmla="*/ 0 h 115"/>
              <a:gd name="T17" fmla="*/ 917 w 917"/>
              <a:gd name="T18" fmla="*/ 115 h 1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7" h="115">
                <a:moveTo>
                  <a:pt x="0" y="21"/>
                </a:moveTo>
                <a:cubicBezTo>
                  <a:pt x="56" y="37"/>
                  <a:pt x="119" y="54"/>
                  <a:pt x="192" y="69"/>
                </a:cubicBezTo>
                <a:cubicBezTo>
                  <a:pt x="265" y="84"/>
                  <a:pt x="357" y="115"/>
                  <a:pt x="441" y="110"/>
                </a:cubicBezTo>
                <a:cubicBezTo>
                  <a:pt x="525" y="105"/>
                  <a:pt x="618" y="55"/>
                  <a:pt x="697" y="37"/>
                </a:cubicBezTo>
                <a:cubicBezTo>
                  <a:pt x="776" y="19"/>
                  <a:pt x="871" y="8"/>
                  <a:pt x="917" y="0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1" name="AutoShape 100"/>
          <p:cNvSpPr>
            <a:spLocks noChangeArrowheads="1"/>
          </p:cNvSpPr>
          <p:nvPr/>
        </p:nvSpPr>
        <p:spPr bwMode="auto">
          <a:xfrm>
            <a:off x="4324350" y="6181725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2" name="AutoShape 101"/>
          <p:cNvSpPr>
            <a:spLocks noChangeArrowheads="1"/>
          </p:cNvSpPr>
          <p:nvPr/>
        </p:nvSpPr>
        <p:spPr bwMode="auto">
          <a:xfrm>
            <a:off x="5162550" y="6181725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3" name="AutoShape 102"/>
          <p:cNvSpPr>
            <a:spLocks noChangeArrowheads="1"/>
          </p:cNvSpPr>
          <p:nvPr/>
        </p:nvSpPr>
        <p:spPr bwMode="auto">
          <a:xfrm>
            <a:off x="2105025" y="619125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4" name="AutoShape 103"/>
          <p:cNvSpPr>
            <a:spLocks noChangeArrowheads="1"/>
          </p:cNvSpPr>
          <p:nvPr/>
        </p:nvSpPr>
        <p:spPr bwMode="auto">
          <a:xfrm>
            <a:off x="1390650" y="61722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5" name="AutoShape 104"/>
          <p:cNvSpPr>
            <a:spLocks noChangeArrowheads="1"/>
          </p:cNvSpPr>
          <p:nvPr/>
        </p:nvSpPr>
        <p:spPr bwMode="auto">
          <a:xfrm>
            <a:off x="6610350" y="61341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6" name="AutoShape 105"/>
          <p:cNvSpPr>
            <a:spLocks noChangeArrowheads="1"/>
          </p:cNvSpPr>
          <p:nvPr/>
        </p:nvSpPr>
        <p:spPr bwMode="auto">
          <a:xfrm>
            <a:off x="7162800" y="61341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7" name="Rectangle 106"/>
          <p:cNvSpPr>
            <a:spLocks noChangeArrowheads="1"/>
          </p:cNvSpPr>
          <p:nvPr/>
        </p:nvSpPr>
        <p:spPr bwMode="auto">
          <a:xfrm>
            <a:off x="6715125" y="5915025"/>
            <a:ext cx="1371600" cy="76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840000" lon="21480000" rev="0"/>
            </a:camera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8" name="Rectangle 107"/>
          <p:cNvSpPr>
            <a:spLocks noChangeArrowheads="1"/>
          </p:cNvSpPr>
          <p:nvPr/>
        </p:nvSpPr>
        <p:spPr bwMode="auto">
          <a:xfrm>
            <a:off x="6991350" y="4824413"/>
            <a:ext cx="914400" cy="990600"/>
          </a:xfrm>
          <a:prstGeom prst="rect">
            <a:avLst/>
          </a:prstGeom>
          <a:solidFill>
            <a:srgbClr val="660066"/>
          </a:solidFill>
          <a:ln w="28575">
            <a:solidFill>
              <a:srgbClr val="DDDDDD"/>
            </a:solidFill>
            <a:miter lim="800000"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9" name="Arc 108"/>
          <p:cNvSpPr>
            <a:spLocks/>
          </p:cNvSpPr>
          <p:nvPr/>
        </p:nvSpPr>
        <p:spPr bwMode="auto">
          <a:xfrm rot="-2700000">
            <a:off x="7239000" y="4800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70" name="Line 109"/>
          <p:cNvSpPr>
            <a:spLocks noChangeShapeType="1"/>
          </p:cNvSpPr>
          <p:nvPr/>
        </p:nvSpPr>
        <p:spPr bwMode="auto">
          <a:xfrm>
            <a:off x="7091363" y="5091113"/>
            <a:ext cx="4286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171" name="Line 110"/>
          <p:cNvSpPr>
            <a:spLocks noChangeShapeType="1"/>
          </p:cNvSpPr>
          <p:nvPr/>
        </p:nvSpPr>
        <p:spPr bwMode="auto">
          <a:xfrm flipH="1">
            <a:off x="7791450" y="5095875"/>
            <a:ext cx="47625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172" name="Text Box 111"/>
          <p:cNvSpPr txBox="1">
            <a:spLocks noChangeArrowheads="1"/>
          </p:cNvSpPr>
          <p:nvPr/>
        </p:nvSpPr>
        <p:spPr bwMode="auto">
          <a:xfrm>
            <a:off x="7467600" y="4953000"/>
            <a:ext cx="457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>
                <a:latin typeface="Times New Roman" pitchFamily="18" charset="0"/>
              </a:rPr>
              <a:t>A</a:t>
            </a:r>
          </a:p>
        </p:txBody>
      </p:sp>
      <p:sp>
        <p:nvSpPr>
          <p:cNvPr id="5173" name="Rectangle 112"/>
          <p:cNvSpPr>
            <a:spLocks noChangeArrowheads="1"/>
          </p:cNvSpPr>
          <p:nvPr/>
        </p:nvSpPr>
        <p:spPr bwMode="auto">
          <a:xfrm>
            <a:off x="6991350" y="5395913"/>
            <a:ext cx="914400" cy="423862"/>
          </a:xfrm>
          <a:prstGeom prst="rect">
            <a:avLst/>
          </a:prstGeom>
          <a:solidFill>
            <a:srgbClr val="CC6600"/>
          </a:solidFill>
          <a:ln w="28575">
            <a:solidFill>
              <a:srgbClr val="DDDDDD"/>
            </a:solidFill>
            <a:miter lim="800000"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74" name="Oval 113"/>
          <p:cNvSpPr>
            <a:spLocks noChangeArrowheads="1"/>
          </p:cNvSpPr>
          <p:nvPr/>
        </p:nvSpPr>
        <p:spPr bwMode="auto">
          <a:xfrm>
            <a:off x="7419975" y="5467350"/>
            <a:ext cx="95250" cy="952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75" name="Oval 114"/>
          <p:cNvSpPr>
            <a:spLocks noChangeArrowheads="1"/>
          </p:cNvSpPr>
          <p:nvPr/>
        </p:nvSpPr>
        <p:spPr bwMode="auto">
          <a:xfrm rot="20010864" flipV="1">
            <a:off x="7467600" y="5410200"/>
            <a:ext cx="136525" cy="13811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66FFFF"/>
            </a:solidFill>
            <a:round/>
            <a:headEnd type="none" w="sm" len="sm"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rot="10800000"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555" name="Oval 115"/>
          <p:cNvSpPr>
            <a:spLocks noChangeArrowheads="1"/>
          </p:cNvSpPr>
          <p:nvPr/>
        </p:nvSpPr>
        <p:spPr bwMode="auto">
          <a:xfrm rot="20010864" flipV="1">
            <a:off x="7048500" y="4618038"/>
            <a:ext cx="1063625" cy="1074737"/>
          </a:xfrm>
          <a:prstGeom prst="ellipse">
            <a:avLst/>
          </a:prstGeom>
          <a:noFill/>
          <a:ln>
            <a:noFill/>
          </a:ln>
          <a:effectLst>
            <a:outerShdw dist="28398" dir="200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/>
              </a14:hiddenLine>
            </a:ext>
          </a:extLst>
        </p:spPr>
        <p:txBody>
          <a:bodyPr rot="10800000" wrap="none" anchor="ctr"/>
          <a:lstStyle/>
          <a:p>
            <a:pPr algn="ctr">
              <a:defRPr/>
            </a:pPr>
            <a:endParaRPr lang="en-US" sz="2800">
              <a:latin typeface="Times New Roman"/>
              <a:cs typeface="+mn-cs"/>
            </a:endParaRPr>
          </a:p>
        </p:txBody>
      </p:sp>
      <p:sp>
        <p:nvSpPr>
          <p:cNvPr id="5177" name="Freeform 117"/>
          <p:cNvSpPr>
            <a:spLocks/>
          </p:cNvSpPr>
          <p:nvPr/>
        </p:nvSpPr>
        <p:spPr bwMode="auto">
          <a:xfrm>
            <a:off x="5105400" y="3810000"/>
            <a:ext cx="1905000" cy="2057400"/>
          </a:xfrm>
          <a:custGeom>
            <a:avLst/>
            <a:gdLst>
              <a:gd name="T0" fmla="*/ 2147483647 w 1560"/>
              <a:gd name="T1" fmla="*/ 2147483647 h 2030"/>
              <a:gd name="T2" fmla="*/ 2147483647 w 1560"/>
              <a:gd name="T3" fmla="*/ 2147483647 h 2030"/>
              <a:gd name="T4" fmla="*/ 2147483647 w 1560"/>
              <a:gd name="T5" fmla="*/ 2147483647 h 2030"/>
              <a:gd name="T6" fmla="*/ 2147483647 w 1560"/>
              <a:gd name="T7" fmla="*/ 2147483647 h 2030"/>
              <a:gd name="T8" fmla="*/ 2147483647 w 1560"/>
              <a:gd name="T9" fmla="*/ 2147483647 h 2030"/>
              <a:gd name="T10" fmla="*/ 2147483647 w 1560"/>
              <a:gd name="T11" fmla="*/ 2147483647 h 2030"/>
              <a:gd name="T12" fmla="*/ 2147483647 w 1560"/>
              <a:gd name="T13" fmla="*/ 2147483647 h 2030"/>
              <a:gd name="T14" fmla="*/ 2147483647 w 1560"/>
              <a:gd name="T15" fmla="*/ 2147483647 h 2030"/>
              <a:gd name="T16" fmla="*/ 2147483647 w 1560"/>
              <a:gd name="T17" fmla="*/ 2147483647 h 2030"/>
              <a:gd name="T18" fmla="*/ 0 w 1560"/>
              <a:gd name="T19" fmla="*/ 0 h 20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60"/>
              <a:gd name="T31" fmla="*/ 0 h 2030"/>
              <a:gd name="T32" fmla="*/ 1560 w 1560"/>
              <a:gd name="T33" fmla="*/ 2030 h 203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60" h="2030">
                <a:moveTo>
                  <a:pt x="1560" y="1950"/>
                </a:moveTo>
                <a:cubicBezTo>
                  <a:pt x="1545" y="1962"/>
                  <a:pt x="1511" y="2014"/>
                  <a:pt x="1470" y="2022"/>
                </a:cubicBezTo>
                <a:cubicBezTo>
                  <a:pt x="1429" y="2030"/>
                  <a:pt x="1367" y="2028"/>
                  <a:pt x="1314" y="1998"/>
                </a:cubicBezTo>
                <a:cubicBezTo>
                  <a:pt x="1261" y="1968"/>
                  <a:pt x="1216" y="1871"/>
                  <a:pt x="1152" y="1842"/>
                </a:cubicBezTo>
                <a:cubicBezTo>
                  <a:pt x="1088" y="1813"/>
                  <a:pt x="996" y="1827"/>
                  <a:pt x="930" y="1824"/>
                </a:cubicBezTo>
                <a:cubicBezTo>
                  <a:pt x="864" y="1821"/>
                  <a:pt x="817" y="1848"/>
                  <a:pt x="756" y="1824"/>
                </a:cubicBezTo>
                <a:cubicBezTo>
                  <a:pt x="695" y="1800"/>
                  <a:pt x="613" y="1789"/>
                  <a:pt x="564" y="1680"/>
                </a:cubicBezTo>
                <a:cubicBezTo>
                  <a:pt x="515" y="1571"/>
                  <a:pt x="528" y="1404"/>
                  <a:pt x="462" y="1170"/>
                </a:cubicBezTo>
                <a:cubicBezTo>
                  <a:pt x="396" y="936"/>
                  <a:pt x="245" y="471"/>
                  <a:pt x="168" y="276"/>
                </a:cubicBezTo>
                <a:cubicBezTo>
                  <a:pt x="91" y="81"/>
                  <a:pt x="35" y="58"/>
                  <a:pt x="0" y="0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8" name="AutoShape 118"/>
          <p:cNvSpPr>
            <a:spLocks noChangeArrowheads="1"/>
          </p:cNvSpPr>
          <p:nvPr/>
        </p:nvSpPr>
        <p:spPr bwMode="auto">
          <a:xfrm>
            <a:off x="7048500" y="57150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79" name="AutoShape 119"/>
          <p:cNvSpPr>
            <a:spLocks noChangeArrowheads="1"/>
          </p:cNvSpPr>
          <p:nvPr/>
        </p:nvSpPr>
        <p:spPr bwMode="auto">
          <a:xfrm>
            <a:off x="7762875" y="57150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80" name="Line 120"/>
          <p:cNvSpPr>
            <a:spLocks noChangeShapeType="1"/>
          </p:cNvSpPr>
          <p:nvPr/>
        </p:nvSpPr>
        <p:spPr bwMode="auto">
          <a:xfrm flipV="1">
            <a:off x="4038600" y="2971800"/>
            <a:ext cx="0" cy="8382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1" name="Line 121"/>
          <p:cNvSpPr>
            <a:spLocks noChangeShapeType="1"/>
          </p:cNvSpPr>
          <p:nvPr/>
        </p:nvSpPr>
        <p:spPr bwMode="auto">
          <a:xfrm flipV="1">
            <a:off x="5105400" y="2971800"/>
            <a:ext cx="0" cy="8382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2" name="Line 122"/>
          <p:cNvSpPr>
            <a:spLocks noChangeShapeType="1"/>
          </p:cNvSpPr>
          <p:nvPr/>
        </p:nvSpPr>
        <p:spPr bwMode="auto">
          <a:xfrm>
            <a:off x="4495800" y="2667000"/>
            <a:ext cx="0" cy="3048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3" name="Line 123"/>
          <p:cNvSpPr>
            <a:spLocks noChangeShapeType="1"/>
          </p:cNvSpPr>
          <p:nvPr/>
        </p:nvSpPr>
        <p:spPr bwMode="auto">
          <a:xfrm>
            <a:off x="4648200" y="2667000"/>
            <a:ext cx="0" cy="3048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4" name="Line 124"/>
          <p:cNvSpPr>
            <a:spLocks noChangeShapeType="1"/>
          </p:cNvSpPr>
          <p:nvPr/>
        </p:nvSpPr>
        <p:spPr bwMode="auto">
          <a:xfrm>
            <a:off x="4038600" y="2971800"/>
            <a:ext cx="457200" cy="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5" name="Line 125"/>
          <p:cNvSpPr>
            <a:spLocks noChangeShapeType="1"/>
          </p:cNvSpPr>
          <p:nvPr/>
        </p:nvSpPr>
        <p:spPr bwMode="auto">
          <a:xfrm>
            <a:off x="4648200" y="2971800"/>
            <a:ext cx="457200" cy="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6" name="Line 126"/>
          <p:cNvSpPr>
            <a:spLocks noChangeShapeType="1"/>
          </p:cNvSpPr>
          <p:nvPr/>
        </p:nvSpPr>
        <p:spPr bwMode="auto">
          <a:xfrm>
            <a:off x="7239000" y="51816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87" name="Line 127"/>
          <p:cNvSpPr>
            <a:spLocks noChangeShapeType="1"/>
          </p:cNvSpPr>
          <p:nvPr/>
        </p:nvSpPr>
        <p:spPr bwMode="auto">
          <a:xfrm>
            <a:off x="7315200" y="52578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128"/>
          <p:cNvGrpSpPr>
            <a:grpSpLocks/>
          </p:cNvGrpSpPr>
          <p:nvPr/>
        </p:nvGrpSpPr>
        <p:grpSpPr bwMode="auto">
          <a:xfrm>
            <a:off x="7239000" y="5181600"/>
            <a:ext cx="609600" cy="609600"/>
            <a:chOff x="4560" y="3168"/>
            <a:chExt cx="384" cy="384"/>
          </a:xfrm>
        </p:grpSpPr>
        <p:sp>
          <p:nvSpPr>
            <p:cNvPr id="5206" name="Line 129"/>
            <p:cNvSpPr>
              <a:spLocks noChangeShapeType="1"/>
            </p:cNvSpPr>
            <p:nvPr/>
          </p:nvSpPr>
          <p:spPr bwMode="auto">
            <a:xfrm flipH="1" flipV="1">
              <a:off x="4560" y="3168"/>
              <a:ext cx="192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7" name="Line 130"/>
            <p:cNvSpPr>
              <a:spLocks noChangeShapeType="1"/>
            </p:cNvSpPr>
            <p:nvPr/>
          </p:nvSpPr>
          <p:spPr bwMode="auto">
            <a:xfrm>
              <a:off x="4752" y="3360"/>
              <a:ext cx="192" cy="192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89" name="Line 131"/>
          <p:cNvSpPr>
            <a:spLocks noChangeShapeType="1"/>
          </p:cNvSpPr>
          <p:nvPr/>
        </p:nvSpPr>
        <p:spPr bwMode="auto">
          <a:xfrm>
            <a:off x="7315200" y="53340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0" name="Line 132"/>
          <p:cNvSpPr>
            <a:spLocks noChangeShapeType="1"/>
          </p:cNvSpPr>
          <p:nvPr/>
        </p:nvSpPr>
        <p:spPr bwMode="auto">
          <a:xfrm>
            <a:off x="7391400" y="52578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1" name="Text Box 133"/>
          <p:cNvSpPr txBox="1">
            <a:spLocks noChangeArrowheads="1"/>
          </p:cNvSpPr>
          <p:nvPr/>
        </p:nvSpPr>
        <p:spPr bwMode="auto">
          <a:xfrm>
            <a:off x="457200" y="1371600"/>
            <a:ext cx="777240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195" name="Line 139"/>
          <p:cNvSpPr>
            <a:spLocks noChangeShapeType="1"/>
          </p:cNvSpPr>
          <p:nvPr/>
        </p:nvSpPr>
        <p:spPr bwMode="auto">
          <a:xfrm flipH="1">
            <a:off x="4038600" y="3810000"/>
            <a:ext cx="0" cy="83820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96" name="Line 141"/>
          <p:cNvSpPr>
            <a:spLocks noChangeShapeType="1"/>
          </p:cNvSpPr>
          <p:nvPr/>
        </p:nvSpPr>
        <p:spPr bwMode="auto">
          <a:xfrm>
            <a:off x="3962400" y="4648200"/>
            <a:ext cx="914400" cy="0"/>
          </a:xfrm>
          <a:prstGeom prst="line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97" name="Line 142"/>
          <p:cNvSpPr>
            <a:spLocks noChangeShapeType="1"/>
          </p:cNvSpPr>
          <p:nvPr/>
        </p:nvSpPr>
        <p:spPr bwMode="auto">
          <a:xfrm>
            <a:off x="5105400" y="3733800"/>
            <a:ext cx="0" cy="60960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98" name="Line 144"/>
          <p:cNvSpPr>
            <a:spLocks noChangeShapeType="1"/>
          </p:cNvSpPr>
          <p:nvPr/>
        </p:nvSpPr>
        <p:spPr bwMode="auto">
          <a:xfrm flipH="1">
            <a:off x="4495800" y="4343400"/>
            <a:ext cx="609600" cy="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578" name="Line 138"/>
          <p:cNvSpPr>
            <a:spLocks noChangeShapeType="1"/>
          </p:cNvSpPr>
          <p:nvPr/>
        </p:nvSpPr>
        <p:spPr bwMode="auto">
          <a:xfrm flipH="1">
            <a:off x="4343400" y="4267200"/>
            <a:ext cx="762000" cy="381000"/>
          </a:xfrm>
          <a:prstGeom prst="line">
            <a:avLst/>
          </a:prstGeom>
          <a:noFill/>
          <a:ln w="38100">
            <a:solidFill>
              <a:srgbClr val="0DAD1C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200" name="Line 145"/>
          <p:cNvSpPr>
            <a:spLocks noChangeShapeType="1"/>
          </p:cNvSpPr>
          <p:nvPr/>
        </p:nvSpPr>
        <p:spPr bwMode="auto">
          <a:xfrm flipV="1">
            <a:off x="7239000" y="5791200"/>
            <a:ext cx="609600" cy="45720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201" name="Text Box 146"/>
          <p:cNvSpPr txBox="1">
            <a:spLocks noChangeArrowheads="1"/>
          </p:cNvSpPr>
          <p:nvPr/>
        </p:nvSpPr>
        <p:spPr bwMode="auto">
          <a:xfrm>
            <a:off x="4191000" y="4572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A</a:t>
            </a:r>
          </a:p>
        </p:txBody>
      </p:sp>
      <p:sp>
        <p:nvSpPr>
          <p:cNvPr id="5202" name="Text Box 147"/>
          <p:cNvSpPr txBox="1">
            <a:spLocks noChangeArrowheads="1"/>
          </p:cNvSpPr>
          <p:nvPr/>
        </p:nvSpPr>
        <p:spPr bwMode="auto">
          <a:xfrm>
            <a:off x="4724400" y="3886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B</a:t>
            </a:r>
          </a:p>
        </p:txBody>
      </p:sp>
      <p:sp>
        <p:nvSpPr>
          <p:cNvPr id="5203" name="Text Box 148"/>
          <p:cNvSpPr txBox="1">
            <a:spLocks noChangeArrowheads="1"/>
          </p:cNvSpPr>
          <p:nvPr/>
        </p:nvSpPr>
        <p:spPr bwMode="auto">
          <a:xfrm>
            <a:off x="1447800" y="54864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+</a:t>
            </a:r>
          </a:p>
        </p:txBody>
      </p:sp>
      <p:sp>
        <p:nvSpPr>
          <p:cNvPr id="5205" name="Line 150"/>
          <p:cNvSpPr>
            <a:spLocks noChangeShapeType="1"/>
          </p:cNvSpPr>
          <p:nvPr/>
        </p:nvSpPr>
        <p:spPr bwMode="auto">
          <a:xfrm>
            <a:off x="4343400" y="2667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1" name="Text Box 21"/>
          <p:cNvSpPr txBox="1">
            <a:spLocks noChangeArrowheads="1"/>
          </p:cNvSpPr>
          <p:nvPr/>
        </p:nvSpPr>
        <p:spPr bwMode="auto">
          <a:xfrm>
            <a:off x="0" y="0"/>
            <a:ext cx="419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i="0" dirty="0" err="1">
                <a:solidFill>
                  <a:srgbClr val="0000FF"/>
                </a:solidFill>
                <a:latin typeface="Times New Roman" pitchFamily="18" charset="0"/>
              </a:rPr>
              <a:t>Thí</a:t>
            </a:r>
            <a:r>
              <a:rPr lang="en-US" sz="3600" i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i="0" dirty="0" err="1">
                <a:solidFill>
                  <a:srgbClr val="0000FF"/>
                </a:solidFill>
                <a:latin typeface="Times New Roman" pitchFamily="18" charset="0"/>
              </a:rPr>
              <a:t>nghiệm</a:t>
            </a:r>
            <a:endParaRPr lang="en-US" sz="3600" i="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2" name="Text Box 25"/>
          <p:cNvSpPr txBox="1">
            <a:spLocks noChangeArrowheads="1"/>
          </p:cNvSpPr>
          <p:nvPr/>
        </p:nvSpPr>
        <p:spPr bwMode="auto">
          <a:xfrm>
            <a:off x="0" y="6096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i="0" dirty="0" err="1">
                <a:latin typeface="Times New Roman" pitchFamily="18" charset="0"/>
              </a:rPr>
              <a:t>Mắc</a:t>
            </a:r>
            <a:r>
              <a:rPr lang="en-US" sz="3600" i="0" dirty="0">
                <a:latin typeface="Times New Roman" pitchFamily="18" charset="0"/>
              </a:rPr>
              <a:t> </a:t>
            </a:r>
            <a:r>
              <a:rPr lang="en-US" sz="3600" i="0" dirty="0" err="1">
                <a:latin typeface="Times New Roman" pitchFamily="18" charset="0"/>
              </a:rPr>
              <a:t>mạch</a:t>
            </a:r>
            <a:r>
              <a:rPr lang="en-US" sz="3600" i="0" dirty="0">
                <a:latin typeface="Times New Roman" pitchFamily="18" charset="0"/>
              </a:rPr>
              <a:t> </a:t>
            </a:r>
            <a:r>
              <a:rPr lang="en-US" sz="3600" i="0" dirty="0" err="1">
                <a:latin typeface="Times New Roman" pitchFamily="18" charset="0"/>
              </a:rPr>
              <a:t>điện</a:t>
            </a:r>
            <a:r>
              <a:rPr lang="en-US" sz="3600" i="0" dirty="0">
                <a:latin typeface="Times New Roman" pitchFamily="18" charset="0"/>
              </a:rPr>
              <a:t> </a:t>
            </a:r>
            <a:r>
              <a:rPr lang="en-US" sz="3600" i="0" dirty="0" err="1">
                <a:latin typeface="Times New Roman" pitchFamily="18" charset="0"/>
              </a:rPr>
              <a:t>như</a:t>
            </a:r>
            <a:r>
              <a:rPr lang="en-US" sz="3600" i="0" dirty="0">
                <a:latin typeface="Times New Roman" pitchFamily="18" charset="0"/>
              </a:rPr>
              <a:t> </a:t>
            </a:r>
            <a:r>
              <a:rPr lang="en-US" sz="3600" i="0" dirty="0" err="1">
                <a:latin typeface="Times New Roman" pitchFamily="18" charset="0"/>
              </a:rPr>
              <a:t>hình</a:t>
            </a:r>
            <a:r>
              <a:rPr lang="en-US" sz="3600" i="0" dirty="0">
                <a:latin typeface="Times New Roman" pitchFamily="18" charset="0"/>
              </a:rPr>
              <a:t> </a:t>
            </a:r>
            <a:r>
              <a:rPr lang="en-US" sz="3600" i="0" dirty="0" err="1">
                <a:latin typeface="Times New Roman" pitchFamily="18" charset="0"/>
              </a:rPr>
              <a:t>vẽ</a:t>
            </a:r>
            <a:r>
              <a:rPr lang="en-US" sz="3600" i="0" dirty="0">
                <a:latin typeface="Times New Roman" pitchFamily="18" charset="0"/>
              </a:rPr>
              <a:t>. </a:t>
            </a:r>
            <a:r>
              <a:rPr lang="en-US" sz="3600" i="0" dirty="0" err="1">
                <a:latin typeface="Times New Roman" pitchFamily="18" charset="0"/>
              </a:rPr>
              <a:t>Đoạn</a:t>
            </a:r>
            <a:r>
              <a:rPr lang="en-US" sz="3600" i="0" dirty="0">
                <a:latin typeface="Times New Roman" pitchFamily="18" charset="0"/>
              </a:rPr>
              <a:t> </a:t>
            </a:r>
            <a:r>
              <a:rPr lang="en-US" sz="3600" i="0" dirty="0" err="1">
                <a:latin typeface="Times New Roman" pitchFamily="18" charset="0"/>
              </a:rPr>
              <a:t>dây</a:t>
            </a:r>
            <a:r>
              <a:rPr lang="en-US" sz="3600" i="0" dirty="0">
                <a:latin typeface="Times New Roman" pitchFamily="18" charset="0"/>
              </a:rPr>
              <a:t> </a:t>
            </a:r>
            <a:r>
              <a:rPr lang="en-US" sz="3600" i="0" dirty="0" err="1">
                <a:latin typeface="Times New Roman" pitchFamily="18" charset="0"/>
              </a:rPr>
              <a:t>dẫn</a:t>
            </a:r>
            <a:r>
              <a:rPr lang="en-US" sz="3600" i="0" dirty="0">
                <a:latin typeface="Times New Roman" pitchFamily="18" charset="0"/>
              </a:rPr>
              <a:t> </a:t>
            </a:r>
            <a:r>
              <a:rPr lang="en-US" sz="3600" i="0" dirty="0" err="1">
                <a:latin typeface="Times New Roman" pitchFamily="18" charset="0"/>
              </a:rPr>
              <a:t>thẳng</a:t>
            </a:r>
            <a:r>
              <a:rPr lang="en-US" sz="3600" i="0" dirty="0">
                <a:latin typeface="Times New Roman" pitchFamily="18" charset="0"/>
              </a:rPr>
              <a:t> AB </a:t>
            </a:r>
            <a:r>
              <a:rPr lang="en-US" sz="3600" i="0" dirty="0" err="1">
                <a:latin typeface="Times New Roman" pitchFamily="18" charset="0"/>
              </a:rPr>
              <a:t>nằm</a:t>
            </a:r>
            <a:r>
              <a:rPr lang="en-US" sz="3600" i="0" dirty="0">
                <a:latin typeface="Times New Roman" pitchFamily="18" charset="0"/>
              </a:rPr>
              <a:t> </a:t>
            </a:r>
            <a:r>
              <a:rPr lang="en-US" sz="3600" i="0" dirty="0" err="1">
                <a:latin typeface="Times New Roman" pitchFamily="18" charset="0"/>
              </a:rPr>
              <a:t>trong</a:t>
            </a:r>
            <a:r>
              <a:rPr lang="en-US" sz="3600" i="0" dirty="0">
                <a:latin typeface="Times New Roman" pitchFamily="18" charset="0"/>
              </a:rPr>
              <a:t> </a:t>
            </a:r>
            <a:r>
              <a:rPr lang="en-US" sz="3600" i="0" dirty="0" err="1">
                <a:latin typeface="Times New Roman" pitchFamily="18" charset="0"/>
              </a:rPr>
              <a:t>từ</a:t>
            </a:r>
            <a:r>
              <a:rPr lang="en-US" sz="3600" i="0" dirty="0">
                <a:latin typeface="Times New Roman" pitchFamily="18" charset="0"/>
              </a:rPr>
              <a:t> </a:t>
            </a:r>
            <a:r>
              <a:rPr lang="en-US" sz="3600" i="0" dirty="0" err="1">
                <a:latin typeface="Times New Roman" pitchFamily="18" charset="0"/>
              </a:rPr>
              <a:t>trường</a:t>
            </a:r>
            <a:r>
              <a:rPr lang="en-US" sz="3600" i="0" dirty="0">
                <a:latin typeface="Times New Roman" pitchFamily="18" charset="0"/>
              </a:rPr>
              <a:t> </a:t>
            </a:r>
            <a:r>
              <a:rPr lang="en-US" sz="3600" i="0" dirty="0" err="1">
                <a:latin typeface="Times New Roman" pitchFamily="18" charset="0"/>
              </a:rPr>
              <a:t>của</a:t>
            </a:r>
            <a:r>
              <a:rPr lang="en-US" sz="3600" i="0" dirty="0">
                <a:latin typeface="Times New Roman" pitchFamily="18" charset="0"/>
              </a:rPr>
              <a:t> </a:t>
            </a:r>
            <a:r>
              <a:rPr lang="en-US" sz="3600" i="0" dirty="0" err="1">
                <a:latin typeface="Times New Roman" pitchFamily="18" charset="0"/>
              </a:rPr>
              <a:t>nam</a:t>
            </a:r>
            <a:r>
              <a:rPr lang="en-US" sz="3600" i="0" dirty="0">
                <a:latin typeface="Times New Roman" pitchFamily="18" charset="0"/>
              </a:rPr>
              <a:t> </a:t>
            </a:r>
            <a:r>
              <a:rPr lang="en-US" sz="3600" i="0" dirty="0" err="1">
                <a:latin typeface="Times New Roman" pitchFamily="18" charset="0"/>
              </a:rPr>
              <a:t>châm</a:t>
            </a:r>
            <a:endParaRPr lang="en-US" sz="3600" i="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76699E-7 C -0.01372 0.00116 -0.02726 0.00231 -0.03264 0.00277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61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8" grpId="0" animBg="1"/>
      <p:bldP spid="101" grpId="0"/>
      <p:bldP spid="1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AutoShape 2" descr="Canvas"/>
          <p:cNvSpPr>
            <a:spLocks noChangeArrowheads="1"/>
          </p:cNvSpPr>
          <p:nvPr/>
        </p:nvSpPr>
        <p:spPr bwMode="auto">
          <a:xfrm>
            <a:off x="2133600" y="5715000"/>
            <a:ext cx="4800600" cy="160020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TopRight"/>
            <a:lightRig rig="legacyFlat4" dir="b"/>
          </a:scene3d>
          <a:sp3d extrusionH="3794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26" name="Rectangle 4" descr="Oak"/>
          <p:cNvSpPr>
            <a:spLocks noChangeArrowheads="1"/>
          </p:cNvSpPr>
          <p:nvPr/>
        </p:nvSpPr>
        <p:spPr bwMode="auto">
          <a:xfrm>
            <a:off x="381000" y="6553200"/>
            <a:ext cx="8153400" cy="76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TopRight">
              <a:rot lat="1799995" lon="21539980" rev="0"/>
            </a:camera>
            <a:lightRig rig="legacyFlat4" dir="b"/>
          </a:scene3d>
          <a:sp3d extrusionH="18018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2438400" y="5924550"/>
            <a:ext cx="2971800" cy="76200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scene3d>
            <a:camera prst="legacyPerspectiveTopRight">
              <a:rot lat="420000" lon="2153998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00CC00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3200400" y="2362200"/>
            <a:ext cx="76200" cy="34480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 rot="5400000">
            <a:off x="3962400" y="1790700"/>
            <a:ext cx="76200" cy="1790700"/>
          </a:xfrm>
          <a:prstGeom prst="rect">
            <a:avLst/>
          </a:prstGeom>
          <a:gradFill rotWithShape="1">
            <a:gsLst>
              <a:gs pos="0">
                <a:srgbClr val="767676"/>
              </a:gs>
              <a:gs pos="50000">
                <a:schemeClr val="bg1"/>
              </a:gs>
              <a:gs pos="100000">
                <a:srgbClr val="7676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61448" name="AutoShape 8"/>
          <p:cNvSpPr>
            <a:spLocks noChangeArrowheads="1"/>
          </p:cNvSpPr>
          <p:nvPr/>
        </p:nvSpPr>
        <p:spPr bwMode="auto">
          <a:xfrm>
            <a:off x="3152775" y="2514600"/>
            <a:ext cx="152400" cy="3810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 flipH="1">
            <a:off x="4105275" y="4953000"/>
            <a:ext cx="76200" cy="8191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3629025" y="4953000"/>
            <a:ext cx="1066800" cy="76200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scene3d>
            <a:camera prst="legacyPerspectiveTopRight">
              <a:rot lat="21480000" lon="21359971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00CC00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33" name="Freeform 11"/>
          <p:cNvSpPr>
            <a:spLocks/>
          </p:cNvSpPr>
          <p:nvPr/>
        </p:nvSpPr>
        <p:spPr bwMode="auto">
          <a:xfrm>
            <a:off x="3657600" y="4267200"/>
            <a:ext cx="1081088" cy="692150"/>
          </a:xfrm>
          <a:custGeom>
            <a:avLst/>
            <a:gdLst>
              <a:gd name="T0" fmla="*/ 2147483647 w 681"/>
              <a:gd name="T1" fmla="*/ 2147483647 h 436"/>
              <a:gd name="T2" fmla="*/ 2147483647 w 681"/>
              <a:gd name="T3" fmla="*/ 2147483647 h 436"/>
              <a:gd name="T4" fmla="*/ 2147483647 w 681"/>
              <a:gd name="T5" fmla="*/ 2147483647 h 436"/>
              <a:gd name="T6" fmla="*/ 2147483647 w 681"/>
              <a:gd name="T7" fmla="*/ 2147483647 h 436"/>
              <a:gd name="T8" fmla="*/ 2147483647 w 681"/>
              <a:gd name="T9" fmla="*/ 2147483647 h 4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1"/>
              <a:gd name="T16" fmla="*/ 0 h 436"/>
              <a:gd name="T17" fmla="*/ 681 w 681"/>
              <a:gd name="T18" fmla="*/ 436 h 4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1" h="436">
                <a:moveTo>
                  <a:pt x="669" y="19"/>
                </a:moveTo>
                <a:cubicBezTo>
                  <a:pt x="583" y="22"/>
                  <a:pt x="266" y="0"/>
                  <a:pt x="155" y="33"/>
                </a:cubicBezTo>
                <a:cubicBezTo>
                  <a:pt x="44" y="66"/>
                  <a:pt x="6" y="155"/>
                  <a:pt x="3" y="217"/>
                </a:cubicBezTo>
                <a:cubicBezTo>
                  <a:pt x="0" y="279"/>
                  <a:pt x="22" y="370"/>
                  <a:pt x="135" y="403"/>
                </a:cubicBezTo>
                <a:cubicBezTo>
                  <a:pt x="248" y="436"/>
                  <a:pt x="567" y="413"/>
                  <a:pt x="681" y="415"/>
                </a:cubicBezTo>
              </a:path>
            </a:pathLst>
          </a:custGeom>
          <a:noFill/>
          <a:ln w="127000">
            <a:solidFill>
              <a:schemeClr val="bg1"/>
            </a:solidFill>
            <a:round/>
            <a:headEnd/>
            <a:tailEnd/>
          </a:ln>
          <a:scene3d>
            <a:camera prst="legacyPerspectiveTopRight">
              <a:rot lat="21480000" lon="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5134" name="Rectangle 12"/>
          <p:cNvSpPr>
            <a:spLocks noChangeArrowheads="1"/>
          </p:cNvSpPr>
          <p:nvPr/>
        </p:nvSpPr>
        <p:spPr bwMode="auto">
          <a:xfrm>
            <a:off x="4019550" y="4857750"/>
            <a:ext cx="685800" cy="136525"/>
          </a:xfrm>
          <a:prstGeom prst="rect">
            <a:avLst/>
          </a:prstGeom>
          <a:solidFill>
            <a:srgbClr val="66CCFF"/>
          </a:solidFill>
          <a:ln w="9525">
            <a:miter lim="800000"/>
            <a:headEnd/>
            <a:tailEnd/>
          </a:ln>
          <a:scene3d>
            <a:camera prst="legacyPerspectiveTopRight">
              <a:rot lat="120000" lon="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S</a:t>
            </a:r>
          </a:p>
        </p:txBody>
      </p:sp>
      <p:sp>
        <p:nvSpPr>
          <p:cNvPr id="5135" name="Rectangle 13"/>
          <p:cNvSpPr>
            <a:spLocks noChangeArrowheads="1"/>
          </p:cNvSpPr>
          <p:nvPr/>
        </p:nvSpPr>
        <p:spPr bwMode="auto">
          <a:xfrm>
            <a:off x="4038600" y="4191000"/>
            <a:ext cx="685800" cy="136525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PerspectiveTopRight">
              <a:rot lat="21480000" lon="0" rev="0"/>
            </a:camera>
            <a:lightRig rig="legacyFlat4" dir="b"/>
          </a:scene3d>
          <a:sp3d extrusionH="9255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5136" name="Line 53"/>
          <p:cNvSpPr>
            <a:spLocks noChangeShapeType="1"/>
          </p:cNvSpPr>
          <p:nvPr/>
        </p:nvSpPr>
        <p:spPr bwMode="auto">
          <a:xfrm>
            <a:off x="4610100" y="2714625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7" name="Line 54"/>
          <p:cNvSpPr>
            <a:spLocks noChangeShapeType="1"/>
          </p:cNvSpPr>
          <p:nvPr/>
        </p:nvSpPr>
        <p:spPr bwMode="auto">
          <a:xfrm>
            <a:off x="4457700" y="272415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8" name="Line 55"/>
          <p:cNvSpPr>
            <a:spLocks noChangeShapeType="1"/>
          </p:cNvSpPr>
          <p:nvPr/>
        </p:nvSpPr>
        <p:spPr bwMode="auto">
          <a:xfrm flipH="1">
            <a:off x="4152900" y="2870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9" name="Line 56"/>
          <p:cNvSpPr>
            <a:spLocks noChangeShapeType="1"/>
          </p:cNvSpPr>
          <p:nvPr/>
        </p:nvSpPr>
        <p:spPr bwMode="auto">
          <a:xfrm flipH="1">
            <a:off x="4597400" y="28575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0" name="Line 57"/>
          <p:cNvSpPr>
            <a:spLocks noChangeShapeType="1"/>
          </p:cNvSpPr>
          <p:nvPr/>
        </p:nvSpPr>
        <p:spPr bwMode="auto">
          <a:xfrm>
            <a:off x="4165600" y="28829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1295400" y="6205538"/>
            <a:ext cx="882650" cy="304800"/>
            <a:chOff x="576" y="3813"/>
            <a:chExt cx="556" cy="192"/>
          </a:xfrm>
        </p:grpSpPr>
        <p:sp>
          <p:nvSpPr>
            <p:cNvPr id="5212" name="Rectangle 66"/>
            <p:cNvSpPr>
              <a:spLocks noChangeArrowheads="1"/>
            </p:cNvSpPr>
            <p:nvPr/>
          </p:nvSpPr>
          <p:spPr bwMode="auto">
            <a:xfrm>
              <a:off x="576" y="3945"/>
              <a:ext cx="480" cy="60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TopRight">
                <a:rot lat="0" lon="600000" rev="0"/>
              </a:camera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13" name="Line 67"/>
            <p:cNvSpPr>
              <a:spLocks noChangeShapeType="1"/>
            </p:cNvSpPr>
            <p:nvPr/>
          </p:nvSpPr>
          <p:spPr bwMode="auto">
            <a:xfrm flipV="1">
              <a:off x="660" y="3897"/>
              <a:ext cx="0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scene3d>
              <a:camera prst="legacyPerspectiveTopRight">
                <a:rot lat="0" lon="899994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5214" name="AutoShape 68"/>
            <p:cNvSpPr>
              <a:spLocks noChangeArrowheads="1"/>
            </p:cNvSpPr>
            <p:nvPr/>
          </p:nvSpPr>
          <p:spPr bwMode="auto">
            <a:xfrm rot="5400000">
              <a:off x="945" y="3714"/>
              <a:ext cx="72" cy="270"/>
            </a:xfrm>
            <a:prstGeom prst="can">
              <a:avLst>
                <a:gd name="adj" fmla="val 93750"/>
              </a:avLst>
            </a:prstGeom>
            <a:solidFill>
              <a:srgbClr val="E80E2D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15" name="AutoShape 69"/>
            <p:cNvSpPr>
              <a:spLocks noChangeArrowheads="1"/>
            </p:cNvSpPr>
            <p:nvPr/>
          </p:nvSpPr>
          <p:spPr bwMode="auto">
            <a:xfrm rot="5400000">
              <a:off x="873" y="3738"/>
              <a:ext cx="72" cy="270"/>
            </a:xfrm>
            <a:prstGeom prst="can">
              <a:avLst>
                <a:gd name="adj" fmla="val 93750"/>
              </a:avLst>
            </a:prstGeom>
            <a:solidFill>
              <a:srgbClr val="E80E2D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16" name="AutoShape 70"/>
            <p:cNvSpPr>
              <a:spLocks noChangeArrowheads="1"/>
            </p:cNvSpPr>
            <p:nvPr/>
          </p:nvSpPr>
          <p:spPr bwMode="auto">
            <a:xfrm rot="5400000">
              <a:off x="813" y="3768"/>
              <a:ext cx="72" cy="270"/>
            </a:xfrm>
            <a:prstGeom prst="can">
              <a:avLst>
                <a:gd name="adj" fmla="val 93750"/>
              </a:avLst>
            </a:prstGeom>
            <a:solidFill>
              <a:srgbClr val="E80E2D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17" name="Oval 71"/>
            <p:cNvSpPr>
              <a:spLocks noChangeArrowheads="1"/>
            </p:cNvSpPr>
            <p:nvPr/>
          </p:nvSpPr>
          <p:spPr bwMode="auto">
            <a:xfrm>
              <a:off x="996" y="3855"/>
              <a:ext cx="35" cy="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18" name="Oval 72"/>
            <p:cNvSpPr>
              <a:spLocks noChangeArrowheads="1"/>
            </p:cNvSpPr>
            <p:nvPr/>
          </p:nvSpPr>
          <p:spPr bwMode="auto">
            <a:xfrm>
              <a:off x="1068" y="3831"/>
              <a:ext cx="35" cy="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19" name="Oval 73"/>
            <p:cNvSpPr>
              <a:spLocks noChangeArrowheads="1"/>
            </p:cNvSpPr>
            <p:nvPr/>
          </p:nvSpPr>
          <p:spPr bwMode="auto">
            <a:xfrm>
              <a:off x="936" y="3885"/>
              <a:ext cx="35" cy="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20" name="Line 74"/>
            <p:cNvSpPr>
              <a:spLocks noChangeShapeType="1"/>
            </p:cNvSpPr>
            <p:nvPr/>
          </p:nvSpPr>
          <p:spPr bwMode="auto">
            <a:xfrm flipV="1">
              <a:off x="960" y="3903"/>
              <a:ext cx="0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scene3d>
              <a:camera prst="legacyPerspectiveTopRight">
                <a:rot lat="0" lon="600000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5221" name="Oval 75"/>
            <p:cNvSpPr>
              <a:spLocks noChangeArrowheads="1"/>
            </p:cNvSpPr>
            <p:nvPr/>
          </p:nvSpPr>
          <p:spPr bwMode="auto">
            <a:xfrm>
              <a:off x="1092" y="3903"/>
              <a:ext cx="29" cy="1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22" name="Oval 76"/>
            <p:cNvSpPr>
              <a:spLocks noChangeArrowheads="1"/>
            </p:cNvSpPr>
            <p:nvPr/>
          </p:nvSpPr>
          <p:spPr bwMode="auto">
            <a:xfrm>
              <a:off x="1086" y="3885"/>
              <a:ext cx="46" cy="23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5142" name="Freeform 77"/>
          <p:cNvSpPr>
            <a:spLocks/>
          </p:cNvSpPr>
          <p:nvPr/>
        </p:nvSpPr>
        <p:spPr bwMode="auto">
          <a:xfrm>
            <a:off x="1143000" y="3810000"/>
            <a:ext cx="2889250" cy="2514600"/>
          </a:xfrm>
          <a:custGeom>
            <a:avLst/>
            <a:gdLst>
              <a:gd name="T0" fmla="*/ 2147483647 w 2060"/>
              <a:gd name="T1" fmla="*/ 0 h 2208"/>
              <a:gd name="T2" fmla="*/ 2147483647 w 2060"/>
              <a:gd name="T3" fmla="*/ 2147483647 h 2208"/>
              <a:gd name="T4" fmla="*/ 2147483647 w 2060"/>
              <a:gd name="T5" fmla="*/ 2147483647 h 2208"/>
              <a:gd name="T6" fmla="*/ 2147483647 w 2060"/>
              <a:gd name="T7" fmla="*/ 2147483647 h 2208"/>
              <a:gd name="T8" fmla="*/ 2147483647 w 2060"/>
              <a:gd name="T9" fmla="*/ 2147483647 h 2208"/>
              <a:gd name="T10" fmla="*/ 2147483647 w 2060"/>
              <a:gd name="T11" fmla="*/ 2147483647 h 2208"/>
              <a:gd name="T12" fmla="*/ 2147483647 w 2060"/>
              <a:gd name="T13" fmla="*/ 2147483647 h 2208"/>
              <a:gd name="T14" fmla="*/ 2147483647 w 2060"/>
              <a:gd name="T15" fmla="*/ 2147483647 h 2208"/>
              <a:gd name="T16" fmla="*/ 2147483647 w 2060"/>
              <a:gd name="T17" fmla="*/ 2147483647 h 2208"/>
              <a:gd name="T18" fmla="*/ 2147483647 w 2060"/>
              <a:gd name="T19" fmla="*/ 2147483647 h 2208"/>
              <a:gd name="T20" fmla="*/ 2147483647 w 2060"/>
              <a:gd name="T21" fmla="*/ 2147483647 h 2208"/>
              <a:gd name="T22" fmla="*/ 2147483647 w 2060"/>
              <a:gd name="T23" fmla="*/ 2147483647 h 2208"/>
              <a:gd name="T24" fmla="*/ 2147483647 w 2060"/>
              <a:gd name="T25" fmla="*/ 2147483647 h 22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60"/>
              <a:gd name="T40" fmla="*/ 0 h 2208"/>
              <a:gd name="T41" fmla="*/ 2060 w 2060"/>
              <a:gd name="T42" fmla="*/ 2208 h 22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60" h="2208">
                <a:moveTo>
                  <a:pt x="2060" y="0"/>
                </a:moveTo>
                <a:cubicBezTo>
                  <a:pt x="1997" y="17"/>
                  <a:pt x="1784" y="14"/>
                  <a:pt x="1683" y="103"/>
                </a:cubicBezTo>
                <a:cubicBezTo>
                  <a:pt x="1582" y="192"/>
                  <a:pt x="1516" y="404"/>
                  <a:pt x="1454" y="533"/>
                </a:cubicBezTo>
                <a:cubicBezTo>
                  <a:pt x="1392" y="662"/>
                  <a:pt x="1343" y="745"/>
                  <a:pt x="1308" y="880"/>
                </a:cubicBezTo>
                <a:cubicBezTo>
                  <a:pt x="1273" y="1015"/>
                  <a:pt x="1264" y="1227"/>
                  <a:pt x="1244" y="1344"/>
                </a:cubicBezTo>
                <a:cubicBezTo>
                  <a:pt x="1224" y="1461"/>
                  <a:pt x="1212" y="1517"/>
                  <a:pt x="1189" y="1584"/>
                </a:cubicBezTo>
                <a:cubicBezTo>
                  <a:pt x="1166" y="1651"/>
                  <a:pt x="1145" y="1708"/>
                  <a:pt x="1107" y="1749"/>
                </a:cubicBezTo>
                <a:cubicBezTo>
                  <a:pt x="1069" y="1790"/>
                  <a:pt x="1042" y="1819"/>
                  <a:pt x="961" y="1831"/>
                </a:cubicBezTo>
                <a:cubicBezTo>
                  <a:pt x="880" y="1843"/>
                  <a:pt x="727" y="1807"/>
                  <a:pt x="622" y="1822"/>
                </a:cubicBezTo>
                <a:cubicBezTo>
                  <a:pt x="517" y="1837"/>
                  <a:pt x="428" y="1880"/>
                  <a:pt x="332" y="1920"/>
                </a:cubicBezTo>
                <a:cubicBezTo>
                  <a:pt x="236" y="1960"/>
                  <a:pt x="88" y="2021"/>
                  <a:pt x="44" y="2064"/>
                </a:cubicBezTo>
                <a:cubicBezTo>
                  <a:pt x="0" y="2107"/>
                  <a:pt x="41" y="2154"/>
                  <a:pt x="65" y="2178"/>
                </a:cubicBezTo>
                <a:cubicBezTo>
                  <a:pt x="89" y="2202"/>
                  <a:pt x="163" y="2202"/>
                  <a:pt x="188" y="2208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3" name="Oval 78"/>
          <p:cNvSpPr>
            <a:spLocks noChangeArrowheads="1"/>
          </p:cNvSpPr>
          <p:nvPr/>
        </p:nvSpPr>
        <p:spPr bwMode="auto">
          <a:xfrm>
            <a:off x="6659563" y="6267450"/>
            <a:ext cx="46037" cy="19050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44" name="Oval 79"/>
          <p:cNvSpPr>
            <a:spLocks noChangeArrowheads="1"/>
          </p:cNvSpPr>
          <p:nvPr/>
        </p:nvSpPr>
        <p:spPr bwMode="auto">
          <a:xfrm>
            <a:off x="6753225" y="6257925"/>
            <a:ext cx="46038" cy="4603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45" name="Oval 80"/>
          <p:cNvSpPr>
            <a:spLocks noChangeArrowheads="1"/>
          </p:cNvSpPr>
          <p:nvPr/>
        </p:nvSpPr>
        <p:spPr bwMode="auto">
          <a:xfrm>
            <a:off x="7029450" y="6267450"/>
            <a:ext cx="46038" cy="4603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46" name="Text Box 81"/>
          <p:cNvSpPr txBox="1">
            <a:spLocks noChangeArrowheads="1"/>
          </p:cNvSpPr>
          <p:nvPr/>
        </p:nvSpPr>
        <p:spPr bwMode="auto">
          <a:xfrm>
            <a:off x="6667500" y="5927725"/>
            <a:ext cx="2841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0000CC"/>
                </a:solidFill>
                <a:latin typeface="Times New Roman" pitchFamily="18" charset="0"/>
              </a:rPr>
              <a:t>K</a:t>
            </a:r>
          </a:p>
        </p:txBody>
      </p:sp>
      <p:sp>
        <p:nvSpPr>
          <p:cNvPr id="5147" name="Rectangle 82"/>
          <p:cNvSpPr>
            <a:spLocks noChangeArrowheads="1"/>
          </p:cNvSpPr>
          <p:nvPr/>
        </p:nvSpPr>
        <p:spPr bwMode="auto">
          <a:xfrm>
            <a:off x="6438900" y="6343650"/>
            <a:ext cx="800100" cy="84138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120000" lon="21359971" rev="0"/>
            </a:camera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48" name="Oval 83"/>
          <p:cNvSpPr>
            <a:spLocks noChangeArrowheads="1"/>
          </p:cNvSpPr>
          <p:nvPr/>
        </p:nvSpPr>
        <p:spPr bwMode="auto">
          <a:xfrm>
            <a:off x="6410325" y="5943600"/>
            <a:ext cx="685800" cy="685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49" name="Oval 84"/>
          <p:cNvSpPr>
            <a:spLocks noChangeArrowheads="1"/>
          </p:cNvSpPr>
          <p:nvPr/>
        </p:nvSpPr>
        <p:spPr bwMode="auto">
          <a:xfrm>
            <a:off x="6623050" y="6257925"/>
            <a:ext cx="73025" cy="36513"/>
          </a:xfrm>
          <a:prstGeom prst="ellipse">
            <a:avLst/>
          </a:prstGeom>
          <a:solidFill>
            <a:srgbClr val="00CC00"/>
          </a:soli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50" name="Oval 85"/>
          <p:cNvSpPr>
            <a:spLocks noChangeArrowheads="1"/>
          </p:cNvSpPr>
          <p:nvPr/>
        </p:nvSpPr>
        <p:spPr bwMode="auto">
          <a:xfrm>
            <a:off x="6753225" y="6240463"/>
            <a:ext cx="46038" cy="460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51" name="Oval 86"/>
          <p:cNvSpPr>
            <a:spLocks noChangeArrowheads="1"/>
          </p:cNvSpPr>
          <p:nvPr/>
        </p:nvSpPr>
        <p:spPr bwMode="auto">
          <a:xfrm>
            <a:off x="7048500" y="6259513"/>
            <a:ext cx="46038" cy="460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grpSp>
        <p:nvGrpSpPr>
          <p:cNvPr id="3" name="Group 87"/>
          <p:cNvGrpSpPr>
            <a:grpSpLocks/>
          </p:cNvGrpSpPr>
          <p:nvPr/>
        </p:nvGrpSpPr>
        <p:grpSpPr bwMode="auto">
          <a:xfrm>
            <a:off x="6400800" y="5867400"/>
            <a:ext cx="719138" cy="719138"/>
            <a:chOff x="3456" y="2832"/>
            <a:chExt cx="453" cy="453"/>
          </a:xfrm>
        </p:grpSpPr>
        <p:sp>
          <p:nvSpPr>
            <p:cNvPr id="5210" name="Line 88"/>
            <p:cNvSpPr>
              <a:spLocks noChangeShapeType="1"/>
            </p:cNvSpPr>
            <p:nvPr/>
          </p:nvSpPr>
          <p:spPr bwMode="auto">
            <a:xfrm rot="680730" flipV="1">
              <a:off x="3705" y="2948"/>
              <a:ext cx="144" cy="144"/>
            </a:xfrm>
            <a:prstGeom prst="line">
              <a:avLst/>
            </a:prstGeom>
            <a:noFill/>
            <a:ln w="57150">
              <a:solidFill>
                <a:srgbClr val="D9336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1" name="Oval 89"/>
            <p:cNvSpPr>
              <a:spLocks noChangeArrowheads="1"/>
            </p:cNvSpPr>
            <p:nvPr/>
          </p:nvSpPr>
          <p:spPr bwMode="auto">
            <a:xfrm rot="680730">
              <a:off x="3456" y="2832"/>
              <a:ext cx="453" cy="453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5153" name="Rectangle 90"/>
          <p:cNvSpPr>
            <a:spLocks noChangeArrowheads="1"/>
          </p:cNvSpPr>
          <p:nvPr/>
        </p:nvSpPr>
        <p:spPr bwMode="auto">
          <a:xfrm>
            <a:off x="4038600" y="6372225"/>
            <a:ext cx="1295400" cy="76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240000" lon="2148000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54" name="Rectangle 91"/>
          <p:cNvSpPr>
            <a:spLocks noChangeArrowheads="1"/>
          </p:cNvSpPr>
          <p:nvPr/>
        </p:nvSpPr>
        <p:spPr bwMode="auto">
          <a:xfrm>
            <a:off x="4391025" y="5443538"/>
            <a:ext cx="838200" cy="762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11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55" name="Oval 92"/>
          <p:cNvSpPr>
            <a:spLocks noChangeArrowheads="1"/>
          </p:cNvSpPr>
          <p:nvPr/>
        </p:nvSpPr>
        <p:spPr bwMode="auto">
          <a:xfrm>
            <a:off x="4486275" y="5524500"/>
            <a:ext cx="685800" cy="685800"/>
          </a:xfrm>
          <a:prstGeom prst="ellipse">
            <a:avLst/>
          </a:prstGeom>
          <a:solidFill>
            <a:schemeClr val="accent1"/>
          </a:solidFill>
          <a:ln w="127000">
            <a:pattFill prst="trellis">
              <a:fgClr>
                <a:srgbClr val="FF99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56" name="AutoShape 93"/>
          <p:cNvSpPr>
            <a:spLocks noChangeArrowheads="1"/>
          </p:cNvSpPr>
          <p:nvPr/>
        </p:nvSpPr>
        <p:spPr bwMode="auto">
          <a:xfrm>
            <a:off x="4624388" y="6134100"/>
            <a:ext cx="3810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grpSp>
        <p:nvGrpSpPr>
          <p:cNvPr id="4" name="Group 94"/>
          <p:cNvGrpSpPr>
            <a:grpSpLocks/>
          </p:cNvGrpSpPr>
          <p:nvPr/>
        </p:nvGrpSpPr>
        <p:grpSpPr bwMode="auto">
          <a:xfrm rot="-7764344">
            <a:off x="4324350" y="5395913"/>
            <a:ext cx="990600" cy="990600"/>
            <a:chOff x="3552" y="2544"/>
            <a:chExt cx="624" cy="624"/>
          </a:xfrm>
        </p:grpSpPr>
        <p:sp>
          <p:nvSpPr>
            <p:cNvPr id="5208" name="Oval 95"/>
            <p:cNvSpPr>
              <a:spLocks noChangeArrowheads="1"/>
            </p:cNvSpPr>
            <p:nvPr/>
          </p:nvSpPr>
          <p:spPr bwMode="auto">
            <a:xfrm>
              <a:off x="3552" y="2544"/>
              <a:ext cx="624" cy="624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209" name="Line 96"/>
            <p:cNvSpPr>
              <a:spLocks noChangeShapeType="1"/>
            </p:cNvSpPr>
            <p:nvPr/>
          </p:nvSpPr>
          <p:spPr bwMode="auto">
            <a:xfrm flipV="1">
              <a:off x="3888" y="2592"/>
              <a:ext cx="96" cy="24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37" name="Oval 97"/>
          <p:cNvSpPr>
            <a:spLocks noChangeArrowheads="1"/>
          </p:cNvSpPr>
          <p:nvPr/>
        </p:nvSpPr>
        <p:spPr bwMode="auto">
          <a:xfrm>
            <a:off x="4710113" y="5762625"/>
            <a:ext cx="228600" cy="228600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5159" name="Freeform 98"/>
          <p:cNvSpPr>
            <a:spLocks/>
          </p:cNvSpPr>
          <p:nvPr/>
        </p:nvSpPr>
        <p:spPr bwMode="auto">
          <a:xfrm>
            <a:off x="2133600" y="6321425"/>
            <a:ext cx="2224088" cy="269875"/>
          </a:xfrm>
          <a:custGeom>
            <a:avLst/>
            <a:gdLst>
              <a:gd name="T0" fmla="*/ 0 w 1401"/>
              <a:gd name="T1" fmla="*/ 2147483647 h 170"/>
              <a:gd name="T2" fmla="*/ 2147483647 w 1401"/>
              <a:gd name="T3" fmla="*/ 2147483647 h 170"/>
              <a:gd name="T4" fmla="*/ 2147483647 w 1401"/>
              <a:gd name="T5" fmla="*/ 2147483647 h 170"/>
              <a:gd name="T6" fmla="*/ 2147483647 w 1401"/>
              <a:gd name="T7" fmla="*/ 2147483647 h 170"/>
              <a:gd name="T8" fmla="*/ 2147483647 w 1401"/>
              <a:gd name="T9" fmla="*/ 0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1"/>
              <a:gd name="T16" fmla="*/ 0 h 170"/>
              <a:gd name="T17" fmla="*/ 1401 w 1401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1" h="170">
                <a:moveTo>
                  <a:pt x="0" y="2"/>
                </a:moveTo>
                <a:cubicBezTo>
                  <a:pt x="112" y="62"/>
                  <a:pt x="224" y="122"/>
                  <a:pt x="336" y="146"/>
                </a:cubicBezTo>
                <a:cubicBezTo>
                  <a:pt x="448" y="170"/>
                  <a:pt x="566" y="160"/>
                  <a:pt x="672" y="146"/>
                </a:cubicBezTo>
                <a:cubicBezTo>
                  <a:pt x="778" y="132"/>
                  <a:pt x="850" y="88"/>
                  <a:pt x="971" y="64"/>
                </a:cubicBezTo>
                <a:cubicBezTo>
                  <a:pt x="1092" y="40"/>
                  <a:pt x="1312" y="13"/>
                  <a:pt x="1401" y="0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0" name="Freeform 99"/>
          <p:cNvSpPr>
            <a:spLocks/>
          </p:cNvSpPr>
          <p:nvPr/>
        </p:nvSpPr>
        <p:spPr bwMode="auto">
          <a:xfrm>
            <a:off x="5181600" y="6291263"/>
            <a:ext cx="1455738" cy="182562"/>
          </a:xfrm>
          <a:custGeom>
            <a:avLst/>
            <a:gdLst>
              <a:gd name="T0" fmla="*/ 0 w 917"/>
              <a:gd name="T1" fmla="*/ 2147483647 h 115"/>
              <a:gd name="T2" fmla="*/ 2147483647 w 917"/>
              <a:gd name="T3" fmla="*/ 2147483647 h 115"/>
              <a:gd name="T4" fmla="*/ 2147483647 w 917"/>
              <a:gd name="T5" fmla="*/ 2147483647 h 115"/>
              <a:gd name="T6" fmla="*/ 2147483647 w 917"/>
              <a:gd name="T7" fmla="*/ 2147483647 h 115"/>
              <a:gd name="T8" fmla="*/ 2147483647 w 917"/>
              <a:gd name="T9" fmla="*/ 0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7"/>
              <a:gd name="T16" fmla="*/ 0 h 115"/>
              <a:gd name="T17" fmla="*/ 917 w 917"/>
              <a:gd name="T18" fmla="*/ 115 h 1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7" h="115">
                <a:moveTo>
                  <a:pt x="0" y="21"/>
                </a:moveTo>
                <a:cubicBezTo>
                  <a:pt x="56" y="37"/>
                  <a:pt x="119" y="54"/>
                  <a:pt x="192" y="69"/>
                </a:cubicBezTo>
                <a:cubicBezTo>
                  <a:pt x="265" y="84"/>
                  <a:pt x="357" y="115"/>
                  <a:pt x="441" y="110"/>
                </a:cubicBezTo>
                <a:cubicBezTo>
                  <a:pt x="525" y="105"/>
                  <a:pt x="618" y="55"/>
                  <a:pt x="697" y="37"/>
                </a:cubicBezTo>
                <a:cubicBezTo>
                  <a:pt x="776" y="19"/>
                  <a:pt x="871" y="8"/>
                  <a:pt x="917" y="0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1" name="AutoShape 100"/>
          <p:cNvSpPr>
            <a:spLocks noChangeArrowheads="1"/>
          </p:cNvSpPr>
          <p:nvPr/>
        </p:nvSpPr>
        <p:spPr bwMode="auto">
          <a:xfrm>
            <a:off x="4324350" y="6181725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2" name="AutoShape 101"/>
          <p:cNvSpPr>
            <a:spLocks noChangeArrowheads="1"/>
          </p:cNvSpPr>
          <p:nvPr/>
        </p:nvSpPr>
        <p:spPr bwMode="auto">
          <a:xfrm>
            <a:off x="5162550" y="6181725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3" name="AutoShape 102"/>
          <p:cNvSpPr>
            <a:spLocks noChangeArrowheads="1"/>
          </p:cNvSpPr>
          <p:nvPr/>
        </p:nvSpPr>
        <p:spPr bwMode="auto">
          <a:xfrm>
            <a:off x="2105025" y="619125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4" name="AutoShape 103"/>
          <p:cNvSpPr>
            <a:spLocks noChangeArrowheads="1"/>
          </p:cNvSpPr>
          <p:nvPr/>
        </p:nvSpPr>
        <p:spPr bwMode="auto">
          <a:xfrm>
            <a:off x="1390650" y="61722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5" name="AutoShape 104"/>
          <p:cNvSpPr>
            <a:spLocks noChangeArrowheads="1"/>
          </p:cNvSpPr>
          <p:nvPr/>
        </p:nvSpPr>
        <p:spPr bwMode="auto">
          <a:xfrm>
            <a:off x="6610350" y="61341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6" name="AutoShape 105"/>
          <p:cNvSpPr>
            <a:spLocks noChangeArrowheads="1"/>
          </p:cNvSpPr>
          <p:nvPr/>
        </p:nvSpPr>
        <p:spPr bwMode="auto">
          <a:xfrm>
            <a:off x="7162800" y="61341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7" name="Rectangle 106"/>
          <p:cNvSpPr>
            <a:spLocks noChangeArrowheads="1"/>
          </p:cNvSpPr>
          <p:nvPr/>
        </p:nvSpPr>
        <p:spPr bwMode="auto">
          <a:xfrm>
            <a:off x="6715125" y="5915025"/>
            <a:ext cx="1371600" cy="76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840000" lon="21480000" rev="0"/>
            </a:camera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8" name="Rectangle 107"/>
          <p:cNvSpPr>
            <a:spLocks noChangeArrowheads="1"/>
          </p:cNvSpPr>
          <p:nvPr/>
        </p:nvSpPr>
        <p:spPr bwMode="auto">
          <a:xfrm>
            <a:off x="6991350" y="4824413"/>
            <a:ext cx="914400" cy="990600"/>
          </a:xfrm>
          <a:prstGeom prst="rect">
            <a:avLst/>
          </a:prstGeom>
          <a:solidFill>
            <a:srgbClr val="660066"/>
          </a:solidFill>
          <a:ln w="28575">
            <a:solidFill>
              <a:srgbClr val="DDDDDD"/>
            </a:solidFill>
            <a:miter lim="800000"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69" name="Arc 108"/>
          <p:cNvSpPr>
            <a:spLocks/>
          </p:cNvSpPr>
          <p:nvPr/>
        </p:nvSpPr>
        <p:spPr bwMode="auto">
          <a:xfrm rot="-2700000">
            <a:off x="7239000" y="4800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70" name="Line 109"/>
          <p:cNvSpPr>
            <a:spLocks noChangeShapeType="1"/>
          </p:cNvSpPr>
          <p:nvPr/>
        </p:nvSpPr>
        <p:spPr bwMode="auto">
          <a:xfrm>
            <a:off x="7091363" y="5091113"/>
            <a:ext cx="4286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171" name="Line 110"/>
          <p:cNvSpPr>
            <a:spLocks noChangeShapeType="1"/>
          </p:cNvSpPr>
          <p:nvPr/>
        </p:nvSpPr>
        <p:spPr bwMode="auto">
          <a:xfrm flipH="1">
            <a:off x="7791450" y="5095875"/>
            <a:ext cx="47625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172" name="Text Box 111"/>
          <p:cNvSpPr txBox="1">
            <a:spLocks noChangeArrowheads="1"/>
          </p:cNvSpPr>
          <p:nvPr/>
        </p:nvSpPr>
        <p:spPr bwMode="auto">
          <a:xfrm>
            <a:off x="7467600" y="4953000"/>
            <a:ext cx="457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>
                <a:latin typeface="Times New Roman" pitchFamily="18" charset="0"/>
              </a:rPr>
              <a:t>A</a:t>
            </a:r>
          </a:p>
        </p:txBody>
      </p:sp>
      <p:sp>
        <p:nvSpPr>
          <p:cNvPr id="5173" name="Rectangle 112"/>
          <p:cNvSpPr>
            <a:spLocks noChangeArrowheads="1"/>
          </p:cNvSpPr>
          <p:nvPr/>
        </p:nvSpPr>
        <p:spPr bwMode="auto">
          <a:xfrm>
            <a:off x="6991350" y="5395913"/>
            <a:ext cx="914400" cy="423862"/>
          </a:xfrm>
          <a:prstGeom prst="rect">
            <a:avLst/>
          </a:prstGeom>
          <a:solidFill>
            <a:srgbClr val="CC6600"/>
          </a:solidFill>
          <a:ln w="28575">
            <a:solidFill>
              <a:srgbClr val="DDDDDD"/>
            </a:solidFill>
            <a:miter lim="800000"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74" name="Oval 113"/>
          <p:cNvSpPr>
            <a:spLocks noChangeArrowheads="1"/>
          </p:cNvSpPr>
          <p:nvPr/>
        </p:nvSpPr>
        <p:spPr bwMode="auto">
          <a:xfrm>
            <a:off x="7419975" y="5467350"/>
            <a:ext cx="95250" cy="952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75" name="Oval 114"/>
          <p:cNvSpPr>
            <a:spLocks noChangeArrowheads="1"/>
          </p:cNvSpPr>
          <p:nvPr/>
        </p:nvSpPr>
        <p:spPr bwMode="auto">
          <a:xfrm rot="20010864" flipV="1">
            <a:off x="7467600" y="5410200"/>
            <a:ext cx="136525" cy="13811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66FFFF"/>
            </a:solidFill>
            <a:round/>
            <a:headEnd type="none" w="sm" len="sm"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rot="10800000"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555" name="Oval 115"/>
          <p:cNvSpPr>
            <a:spLocks noChangeArrowheads="1"/>
          </p:cNvSpPr>
          <p:nvPr/>
        </p:nvSpPr>
        <p:spPr bwMode="auto">
          <a:xfrm rot="20010864" flipV="1">
            <a:off x="7048500" y="4618038"/>
            <a:ext cx="1063625" cy="1074737"/>
          </a:xfrm>
          <a:prstGeom prst="ellipse">
            <a:avLst/>
          </a:prstGeom>
          <a:noFill/>
          <a:ln>
            <a:noFill/>
          </a:ln>
          <a:effectLst>
            <a:outerShdw dist="28398" dir="200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/>
              </a14:hiddenLine>
            </a:ext>
          </a:extLst>
        </p:spPr>
        <p:txBody>
          <a:bodyPr rot="10800000" wrap="none" anchor="ctr"/>
          <a:lstStyle/>
          <a:p>
            <a:pPr algn="ctr">
              <a:defRPr/>
            </a:pPr>
            <a:endParaRPr lang="en-US" sz="2800">
              <a:latin typeface="Times New Roman"/>
              <a:cs typeface="+mn-cs"/>
            </a:endParaRPr>
          </a:p>
        </p:txBody>
      </p:sp>
      <p:sp>
        <p:nvSpPr>
          <p:cNvPr id="5177" name="Freeform 117"/>
          <p:cNvSpPr>
            <a:spLocks/>
          </p:cNvSpPr>
          <p:nvPr/>
        </p:nvSpPr>
        <p:spPr bwMode="auto">
          <a:xfrm>
            <a:off x="5105400" y="3810000"/>
            <a:ext cx="1905000" cy="2057400"/>
          </a:xfrm>
          <a:custGeom>
            <a:avLst/>
            <a:gdLst>
              <a:gd name="T0" fmla="*/ 2147483647 w 1560"/>
              <a:gd name="T1" fmla="*/ 2147483647 h 2030"/>
              <a:gd name="T2" fmla="*/ 2147483647 w 1560"/>
              <a:gd name="T3" fmla="*/ 2147483647 h 2030"/>
              <a:gd name="T4" fmla="*/ 2147483647 w 1560"/>
              <a:gd name="T5" fmla="*/ 2147483647 h 2030"/>
              <a:gd name="T6" fmla="*/ 2147483647 w 1560"/>
              <a:gd name="T7" fmla="*/ 2147483647 h 2030"/>
              <a:gd name="T8" fmla="*/ 2147483647 w 1560"/>
              <a:gd name="T9" fmla="*/ 2147483647 h 2030"/>
              <a:gd name="T10" fmla="*/ 2147483647 w 1560"/>
              <a:gd name="T11" fmla="*/ 2147483647 h 2030"/>
              <a:gd name="T12" fmla="*/ 2147483647 w 1560"/>
              <a:gd name="T13" fmla="*/ 2147483647 h 2030"/>
              <a:gd name="T14" fmla="*/ 2147483647 w 1560"/>
              <a:gd name="T15" fmla="*/ 2147483647 h 2030"/>
              <a:gd name="T16" fmla="*/ 2147483647 w 1560"/>
              <a:gd name="T17" fmla="*/ 2147483647 h 2030"/>
              <a:gd name="T18" fmla="*/ 0 w 1560"/>
              <a:gd name="T19" fmla="*/ 0 h 20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60"/>
              <a:gd name="T31" fmla="*/ 0 h 2030"/>
              <a:gd name="T32" fmla="*/ 1560 w 1560"/>
              <a:gd name="T33" fmla="*/ 2030 h 203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60" h="2030">
                <a:moveTo>
                  <a:pt x="1560" y="1950"/>
                </a:moveTo>
                <a:cubicBezTo>
                  <a:pt x="1545" y="1962"/>
                  <a:pt x="1511" y="2014"/>
                  <a:pt x="1470" y="2022"/>
                </a:cubicBezTo>
                <a:cubicBezTo>
                  <a:pt x="1429" y="2030"/>
                  <a:pt x="1367" y="2028"/>
                  <a:pt x="1314" y="1998"/>
                </a:cubicBezTo>
                <a:cubicBezTo>
                  <a:pt x="1261" y="1968"/>
                  <a:pt x="1216" y="1871"/>
                  <a:pt x="1152" y="1842"/>
                </a:cubicBezTo>
                <a:cubicBezTo>
                  <a:pt x="1088" y="1813"/>
                  <a:pt x="996" y="1827"/>
                  <a:pt x="930" y="1824"/>
                </a:cubicBezTo>
                <a:cubicBezTo>
                  <a:pt x="864" y="1821"/>
                  <a:pt x="817" y="1848"/>
                  <a:pt x="756" y="1824"/>
                </a:cubicBezTo>
                <a:cubicBezTo>
                  <a:pt x="695" y="1800"/>
                  <a:pt x="613" y="1789"/>
                  <a:pt x="564" y="1680"/>
                </a:cubicBezTo>
                <a:cubicBezTo>
                  <a:pt x="515" y="1571"/>
                  <a:pt x="528" y="1404"/>
                  <a:pt x="462" y="1170"/>
                </a:cubicBezTo>
                <a:cubicBezTo>
                  <a:pt x="396" y="936"/>
                  <a:pt x="245" y="471"/>
                  <a:pt x="168" y="276"/>
                </a:cubicBezTo>
                <a:cubicBezTo>
                  <a:pt x="91" y="81"/>
                  <a:pt x="35" y="58"/>
                  <a:pt x="0" y="0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8" name="AutoShape 118"/>
          <p:cNvSpPr>
            <a:spLocks noChangeArrowheads="1"/>
          </p:cNvSpPr>
          <p:nvPr/>
        </p:nvSpPr>
        <p:spPr bwMode="auto">
          <a:xfrm>
            <a:off x="7048500" y="57150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79" name="AutoShape 119"/>
          <p:cNvSpPr>
            <a:spLocks noChangeArrowheads="1"/>
          </p:cNvSpPr>
          <p:nvPr/>
        </p:nvSpPr>
        <p:spPr bwMode="auto">
          <a:xfrm>
            <a:off x="7762875" y="57150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80" name="Line 120"/>
          <p:cNvSpPr>
            <a:spLocks noChangeShapeType="1"/>
          </p:cNvSpPr>
          <p:nvPr/>
        </p:nvSpPr>
        <p:spPr bwMode="auto">
          <a:xfrm flipV="1">
            <a:off x="4038600" y="2971800"/>
            <a:ext cx="0" cy="8382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1" name="Line 121"/>
          <p:cNvSpPr>
            <a:spLocks noChangeShapeType="1"/>
          </p:cNvSpPr>
          <p:nvPr/>
        </p:nvSpPr>
        <p:spPr bwMode="auto">
          <a:xfrm flipV="1">
            <a:off x="5105400" y="2971800"/>
            <a:ext cx="0" cy="8382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2" name="Line 122"/>
          <p:cNvSpPr>
            <a:spLocks noChangeShapeType="1"/>
          </p:cNvSpPr>
          <p:nvPr/>
        </p:nvSpPr>
        <p:spPr bwMode="auto">
          <a:xfrm>
            <a:off x="4495800" y="2667000"/>
            <a:ext cx="0" cy="3048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3" name="Line 123"/>
          <p:cNvSpPr>
            <a:spLocks noChangeShapeType="1"/>
          </p:cNvSpPr>
          <p:nvPr/>
        </p:nvSpPr>
        <p:spPr bwMode="auto">
          <a:xfrm>
            <a:off x="4648200" y="2667000"/>
            <a:ext cx="0" cy="3048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4" name="Line 124"/>
          <p:cNvSpPr>
            <a:spLocks noChangeShapeType="1"/>
          </p:cNvSpPr>
          <p:nvPr/>
        </p:nvSpPr>
        <p:spPr bwMode="auto">
          <a:xfrm>
            <a:off x="4038600" y="2971800"/>
            <a:ext cx="457200" cy="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5" name="Line 125"/>
          <p:cNvSpPr>
            <a:spLocks noChangeShapeType="1"/>
          </p:cNvSpPr>
          <p:nvPr/>
        </p:nvSpPr>
        <p:spPr bwMode="auto">
          <a:xfrm>
            <a:off x="4648200" y="2971800"/>
            <a:ext cx="457200" cy="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6" name="Line 126"/>
          <p:cNvSpPr>
            <a:spLocks noChangeShapeType="1"/>
          </p:cNvSpPr>
          <p:nvPr/>
        </p:nvSpPr>
        <p:spPr bwMode="auto">
          <a:xfrm>
            <a:off x="7239000" y="51816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87" name="Line 127"/>
          <p:cNvSpPr>
            <a:spLocks noChangeShapeType="1"/>
          </p:cNvSpPr>
          <p:nvPr/>
        </p:nvSpPr>
        <p:spPr bwMode="auto">
          <a:xfrm>
            <a:off x="7315200" y="52578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128"/>
          <p:cNvGrpSpPr>
            <a:grpSpLocks/>
          </p:cNvGrpSpPr>
          <p:nvPr/>
        </p:nvGrpSpPr>
        <p:grpSpPr bwMode="auto">
          <a:xfrm>
            <a:off x="7239000" y="5181600"/>
            <a:ext cx="609600" cy="609600"/>
            <a:chOff x="4560" y="3168"/>
            <a:chExt cx="384" cy="384"/>
          </a:xfrm>
        </p:grpSpPr>
        <p:sp>
          <p:nvSpPr>
            <p:cNvPr id="5206" name="Line 129"/>
            <p:cNvSpPr>
              <a:spLocks noChangeShapeType="1"/>
            </p:cNvSpPr>
            <p:nvPr/>
          </p:nvSpPr>
          <p:spPr bwMode="auto">
            <a:xfrm flipH="1" flipV="1">
              <a:off x="4560" y="3168"/>
              <a:ext cx="192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7" name="Line 130"/>
            <p:cNvSpPr>
              <a:spLocks noChangeShapeType="1"/>
            </p:cNvSpPr>
            <p:nvPr/>
          </p:nvSpPr>
          <p:spPr bwMode="auto">
            <a:xfrm>
              <a:off x="4752" y="3360"/>
              <a:ext cx="192" cy="192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89" name="Line 131"/>
          <p:cNvSpPr>
            <a:spLocks noChangeShapeType="1"/>
          </p:cNvSpPr>
          <p:nvPr/>
        </p:nvSpPr>
        <p:spPr bwMode="auto">
          <a:xfrm>
            <a:off x="7315200" y="53340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0" name="Line 132"/>
          <p:cNvSpPr>
            <a:spLocks noChangeShapeType="1"/>
          </p:cNvSpPr>
          <p:nvPr/>
        </p:nvSpPr>
        <p:spPr bwMode="auto">
          <a:xfrm>
            <a:off x="7391400" y="52578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1" name="Text Box 133"/>
          <p:cNvSpPr txBox="1">
            <a:spLocks noChangeArrowheads="1"/>
          </p:cNvSpPr>
          <p:nvPr/>
        </p:nvSpPr>
        <p:spPr bwMode="auto">
          <a:xfrm>
            <a:off x="457200" y="1371600"/>
            <a:ext cx="777240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192" name="Text Box 135" descr="Parchment"/>
          <p:cNvSpPr txBox="1">
            <a:spLocks noChangeArrowheads="1"/>
          </p:cNvSpPr>
          <p:nvPr/>
        </p:nvSpPr>
        <p:spPr bwMode="auto">
          <a:xfrm>
            <a:off x="0" y="0"/>
            <a:ext cx="7543800" cy="646331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1576" name="Text Box 136" descr="Canvas"/>
          <p:cNvSpPr txBox="1">
            <a:spLocks noChangeArrowheads="1"/>
          </p:cNvSpPr>
          <p:nvPr/>
        </p:nvSpPr>
        <p:spPr bwMode="auto">
          <a:xfrm>
            <a:off x="0" y="685800"/>
            <a:ext cx="8991600" cy="107721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oạn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K. </a:t>
            </a:r>
          </a:p>
        </p:txBody>
      </p:sp>
      <p:sp>
        <p:nvSpPr>
          <p:cNvPr id="61577" name="AutoShape 137" descr="Newsprint"/>
          <p:cNvSpPr>
            <a:spLocks noChangeArrowheads="1"/>
          </p:cNvSpPr>
          <p:nvPr/>
        </p:nvSpPr>
        <p:spPr bwMode="auto">
          <a:xfrm>
            <a:off x="5029200" y="2209800"/>
            <a:ext cx="3048000" cy="1676400"/>
          </a:xfrm>
          <a:prstGeom prst="wedgeRectCallout">
            <a:avLst>
              <a:gd name="adj1" fmla="val -57708"/>
              <a:gd name="adj2" fmla="val 76801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12700" algn="ctr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ó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195" name="Line 139"/>
          <p:cNvSpPr>
            <a:spLocks noChangeShapeType="1"/>
          </p:cNvSpPr>
          <p:nvPr/>
        </p:nvSpPr>
        <p:spPr bwMode="auto">
          <a:xfrm flipH="1">
            <a:off x="4038600" y="3810000"/>
            <a:ext cx="0" cy="83820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96" name="Line 141"/>
          <p:cNvSpPr>
            <a:spLocks noChangeShapeType="1"/>
          </p:cNvSpPr>
          <p:nvPr/>
        </p:nvSpPr>
        <p:spPr bwMode="auto">
          <a:xfrm>
            <a:off x="3962400" y="4648200"/>
            <a:ext cx="914400" cy="0"/>
          </a:xfrm>
          <a:prstGeom prst="line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97" name="Line 142"/>
          <p:cNvSpPr>
            <a:spLocks noChangeShapeType="1"/>
          </p:cNvSpPr>
          <p:nvPr/>
        </p:nvSpPr>
        <p:spPr bwMode="auto">
          <a:xfrm>
            <a:off x="5105400" y="3733800"/>
            <a:ext cx="0" cy="60960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98" name="Line 144"/>
          <p:cNvSpPr>
            <a:spLocks noChangeShapeType="1"/>
          </p:cNvSpPr>
          <p:nvPr/>
        </p:nvSpPr>
        <p:spPr bwMode="auto">
          <a:xfrm flipH="1">
            <a:off x="4495800" y="4343400"/>
            <a:ext cx="609600" cy="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578" name="Line 138"/>
          <p:cNvSpPr>
            <a:spLocks noChangeShapeType="1"/>
          </p:cNvSpPr>
          <p:nvPr/>
        </p:nvSpPr>
        <p:spPr bwMode="auto">
          <a:xfrm flipH="1">
            <a:off x="4343400" y="4267200"/>
            <a:ext cx="762000" cy="381000"/>
          </a:xfrm>
          <a:prstGeom prst="line">
            <a:avLst/>
          </a:prstGeom>
          <a:noFill/>
          <a:ln w="38100">
            <a:solidFill>
              <a:srgbClr val="0DAD1C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200" name="Line 145"/>
          <p:cNvSpPr>
            <a:spLocks noChangeShapeType="1"/>
          </p:cNvSpPr>
          <p:nvPr/>
        </p:nvSpPr>
        <p:spPr bwMode="auto">
          <a:xfrm flipV="1">
            <a:off x="7239000" y="5791200"/>
            <a:ext cx="609600" cy="45720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201" name="Text Box 146"/>
          <p:cNvSpPr txBox="1">
            <a:spLocks noChangeArrowheads="1"/>
          </p:cNvSpPr>
          <p:nvPr/>
        </p:nvSpPr>
        <p:spPr bwMode="auto">
          <a:xfrm>
            <a:off x="4191000" y="4572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A</a:t>
            </a:r>
          </a:p>
        </p:txBody>
      </p:sp>
      <p:sp>
        <p:nvSpPr>
          <p:cNvPr id="5202" name="Text Box 147"/>
          <p:cNvSpPr txBox="1">
            <a:spLocks noChangeArrowheads="1"/>
          </p:cNvSpPr>
          <p:nvPr/>
        </p:nvSpPr>
        <p:spPr bwMode="auto">
          <a:xfrm>
            <a:off x="4724400" y="3886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B</a:t>
            </a:r>
          </a:p>
        </p:txBody>
      </p:sp>
      <p:sp>
        <p:nvSpPr>
          <p:cNvPr id="5203" name="Text Box 148"/>
          <p:cNvSpPr txBox="1">
            <a:spLocks noChangeArrowheads="1"/>
          </p:cNvSpPr>
          <p:nvPr/>
        </p:nvSpPr>
        <p:spPr bwMode="auto">
          <a:xfrm>
            <a:off x="1447800" y="54864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+</a:t>
            </a:r>
          </a:p>
        </p:txBody>
      </p:sp>
      <p:sp>
        <p:nvSpPr>
          <p:cNvPr id="61589" name="AutoShape 149" descr="Newsprint"/>
          <p:cNvSpPr>
            <a:spLocks noChangeArrowheads="1"/>
          </p:cNvSpPr>
          <p:nvPr/>
        </p:nvSpPr>
        <p:spPr bwMode="auto">
          <a:xfrm>
            <a:off x="4953000" y="2209800"/>
            <a:ext cx="3505200" cy="1676400"/>
          </a:xfrm>
          <a:prstGeom prst="wedgeRectCallout">
            <a:avLst>
              <a:gd name="adj1" fmla="val -63125"/>
              <a:gd name="adj2" fmla="val 8106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12700" algn="ctr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ó.</a:t>
            </a:r>
          </a:p>
        </p:txBody>
      </p:sp>
      <p:sp>
        <p:nvSpPr>
          <p:cNvPr id="5205" name="Line 150"/>
          <p:cNvSpPr>
            <a:spLocks noChangeShapeType="1"/>
          </p:cNvSpPr>
          <p:nvPr/>
        </p:nvSpPr>
        <p:spPr bwMode="auto">
          <a:xfrm>
            <a:off x="4343400" y="2667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76699E-7 C -0.01372 0.00116 -0.02726 0.00231 -0.03264 0.00277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61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6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1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6" grpId="0" animBg="1"/>
      <p:bldP spid="61577" grpId="0" animBg="1"/>
      <p:bldP spid="61577" grpId="1" animBg="1"/>
      <p:bldP spid="61578" grpId="0" animBg="1"/>
      <p:bldP spid="615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2" descr="Canvas"/>
          <p:cNvSpPr>
            <a:spLocks noChangeArrowheads="1"/>
          </p:cNvSpPr>
          <p:nvPr/>
        </p:nvSpPr>
        <p:spPr bwMode="auto">
          <a:xfrm>
            <a:off x="2133600" y="5562600"/>
            <a:ext cx="4800600" cy="160020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TopRight"/>
            <a:lightRig rig="legacyFlat4" dir="b"/>
          </a:scene3d>
          <a:sp3d extrusionH="3794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50" name="Rectangle 4" descr="Oak"/>
          <p:cNvSpPr>
            <a:spLocks noChangeArrowheads="1"/>
          </p:cNvSpPr>
          <p:nvPr/>
        </p:nvSpPr>
        <p:spPr bwMode="auto">
          <a:xfrm>
            <a:off x="381000" y="6400800"/>
            <a:ext cx="8153400" cy="76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TopRight">
              <a:rot lat="1799995" lon="21539980" rev="0"/>
            </a:camera>
            <a:lightRig rig="legacyFlat4" dir="b"/>
          </a:scene3d>
          <a:sp3d extrusionH="18018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2438400" y="5772150"/>
            <a:ext cx="2971800" cy="76200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scene3d>
            <a:camera prst="legacyPerspectiveTopRight">
              <a:rot lat="420000" lon="2153998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00CC00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3200400" y="2209800"/>
            <a:ext cx="76200" cy="34480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 rot="5400000">
            <a:off x="3962400" y="1638300"/>
            <a:ext cx="76200" cy="17907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62472" name="AutoShape 8"/>
          <p:cNvSpPr>
            <a:spLocks noChangeArrowheads="1"/>
          </p:cNvSpPr>
          <p:nvPr/>
        </p:nvSpPr>
        <p:spPr bwMode="auto">
          <a:xfrm>
            <a:off x="3152775" y="2362200"/>
            <a:ext cx="152400" cy="3810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 flipH="1">
            <a:off x="4105275" y="4800600"/>
            <a:ext cx="76200" cy="8191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6156" name="Rectangle 10"/>
          <p:cNvSpPr>
            <a:spLocks noChangeArrowheads="1"/>
          </p:cNvSpPr>
          <p:nvPr/>
        </p:nvSpPr>
        <p:spPr bwMode="auto">
          <a:xfrm>
            <a:off x="3629025" y="4800600"/>
            <a:ext cx="1066800" cy="76200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scene3d>
            <a:camera prst="legacyPerspectiveTopRight">
              <a:rot lat="21480000" lon="21359971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00CC00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57" name="Freeform 11"/>
          <p:cNvSpPr>
            <a:spLocks/>
          </p:cNvSpPr>
          <p:nvPr/>
        </p:nvSpPr>
        <p:spPr bwMode="auto">
          <a:xfrm>
            <a:off x="3624263" y="4108450"/>
            <a:ext cx="1081087" cy="692150"/>
          </a:xfrm>
          <a:custGeom>
            <a:avLst/>
            <a:gdLst>
              <a:gd name="T0" fmla="*/ 2147483647 w 681"/>
              <a:gd name="T1" fmla="*/ 2147483647 h 436"/>
              <a:gd name="T2" fmla="*/ 2147483647 w 681"/>
              <a:gd name="T3" fmla="*/ 2147483647 h 436"/>
              <a:gd name="T4" fmla="*/ 2147483647 w 681"/>
              <a:gd name="T5" fmla="*/ 2147483647 h 436"/>
              <a:gd name="T6" fmla="*/ 2147483647 w 681"/>
              <a:gd name="T7" fmla="*/ 2147483647 h 436"/>
              <a:gd name="T8" fmla="*/ 2147483647 w 681"/>
              <a:gd name="T9" fmla="*/ 2147483647 h 4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1"/>
              <a:gd name="T16" fmla="*/ 0 h 436"/>
              <a:gd name="T17" fmla="*/ 681 w 681"/>
              <a:gd name="T18" fmla="*/ 436 h 4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1" h="436">
                <a:moveTo>
                  <a:pt x="669" y="19"/>
                </a:moveTo>
                <a:cubicBezTo>
                  <a:pt x="583" y="22"/>
                  <a:pt x="266" y="0"/>
                  <a:pt x="155" y="33"/>
                </a:cubicBezTo>
                <a:cubicBezTo>
                  <a:pt x="44" y="66"/>
                  <a:pt x="6" y="155"/>
                  <a:pt x="3" y="217"/>
                </a:cubicBezTo>
                <a:cubicBezTo>
                  <a:pt x="0" y="279"/>
                  <a:pt x="22" y="370"/>
                  <a:pt x="135" y="403"/>
                </a:cubicBezTo>
                <a:cubicBezTo>
                  <a:pt x="248" y="436"/>
                  <a:pt x="567" y="413"/>
                  <a:pt x="681" y="415"/>
                </a:cubicBezTo>
              </a:path>
            </a:pathLst>
          </a:custGeom>
          <a:noFill/>
          <a:ln w="127000">
            <a:solidFill>
              <a:schemeClr val="bg1"/>
            </a:solidFill>
            <a:round/>
            <a:headEnd/>
            <a:tailEnd/>
          </a:ln>
          <a:scene3d>
            <a:camera prst="legacyPerspectiveTopRight">
              <a:rot lat="21480000" lon="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6158" name="Rectangle 12"/>
          <p:cNvSpPr>
            <a:spLocks noChangeArrowheads="1"/>
          </p:cNvSpPr>
          <p:nvPr/>
        </p:nvSpPr>
        <p:spPr bwMode="auto">
          <a:xfrm>
            <a:off x="4019550" y="4705350"/>
            <a:ext cx="685800" cy="136525"/>
          </a:xfrm>
          <a:prstGeom prst="rect">
            <a:avLst/>
          </a:prstGeom>
          <a:solidFill>
            <a:srgbClr val="66CCFF"/>
          </a:solidFill>
          <a:ln w="9525">
            <a:miter lim="800000"/>
            <a:headEnd/>
            <a:tailEnd/>
          </a:ln>
          <a:scene3d>
            <a:camera prst="legacyPerspectiveTopRight">
              <a:rot lat="120000" lon="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S</a:t>
            </a:r>
          </a:p>
        </p:txBody>
      </p:sp>
      <p:sp>
        <p:nvSpPr>
          <p:cNvPr id="6159" name="Rectangle 13"/>
          <p:cNvSpPr>
            <a:spLocks noChangeArrowheads="1"/>
          </p:cNvSpPr>
          <p:nvPr/>
        </p:nvSpPr>
        <p:spPr bwMode="auto">
          <a:xfrm>
            <a:off x="4038600" y="4038600"/>
            <a:ext cx="685800" cy="136525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PerspectiveTopRight">
              <a:rot lat="21480000" lon="0" rev="0"/>
            </a:camera>
            <a:lightRig rig="legacyFlat4" dir="b"/>
          </a:scene3d>
          <a:sp3d extrusionH="9255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6160" name="Line 14"/>
          <p:cNvSpPr>
            <a:spLocks noChangeShapeType="1"/>
          </p:cNvSpPr>
          <p:nvPr/>
        </p:nvSpPr>
        <p:spPr bwMode="auto">
          <a:xfrm>
            <a:off x="4610100" y="2562225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1" name="Line 15"/>
          <p:cNvSpPr>
            <a:spLocks noChangeShapeType="1"/>
          </p:cNvSpPr>
          <p:nvPr/>
        </p:nvSpPr>
        <p:spPr bwMode="auto">
          <a:xfrm>
            <a:off x="4457700" y="257175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2" name="Line 16"/>
          <p:cNvSpPr>
            <a:spLocks noChangeShapeType="1"/>
          </p:cNvSpPr>
          <p:nvPr/>
        </p:nvSpPr>
        <p:spPr bwMode="auto">
          <a:xfrm flipH="1">
            <a:off x="4152900" y="27178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3" name="Line 17"/>
          <p:cNvSpPr>
            <a:spLocks noChangeShapeType="1"/>
          </p:cNvSpPr>
          <p:nvPr/>
        </p:nvSpPr>
        <p:spPr bwMode="auto">
          <a:xfrm flipH="1">
            <a:off x="4597400" y="27051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4" name="Line 18"/>
          <p:cNvSpPr>
            <a:spLocks noChangeShapeType="1"/>
          </p:cNvSpPr>
          <p:nvPr/>
        </p:nvSpPr>
        <p:spPr bwMode="auto">
          <a:xfrm>
            <a:off x="4165600" y="27305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295400" y="6053138"/>
            <a:ext cx="882650" cy="304800"/>
            <a:chOff x="576" y="3813"/>
            <a:chExt cx="556" cy="192"/>
          </a:xfrm>
        </p:grpSpPr>
        <p:sp>
          <p:nvSpPr>
            <p:cNvPr id="6235" name="Rectangle 20"/>
            <p:cNvSpPr>
              <a:spLocks noChangeArrowheads="1"/>
            </p:cNvSpPr>
            <p:nvPr/>
          </p:nvSpPr>
          <p:spPr bwMode="auto">
            <a:xfrm>
              <a:off x="576" y="3945"/>
              <a:ext cx="480" cy="60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TopRight">
                <a:rot lat="0" lon="600000" rev="0"/>
              </a:camera>
              <a:lightRig rig="legacyFlat3" dir="r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236" name="Line 21"/>
            <p:cNvSpPr>
              <a:spLocks noChangeShapeType="1"/>
            </p:cNvSpPr>
            <p:nvPr/>
          </p:nvSpPr>
          <p:spPr bwMode="auto">
            <a:xfrm flipV="1">
              <a:off x="660" y="3897"/>
              <a:ext cx="0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scene3d>
              <a:camera prst="legacyPerspectiveTopRight">
                <a:rot lat="0" lon="899994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6237" name="AutoShape 22"/>
            <p:cNvSpPr>
              <a:spLocks noChangeArrowheads="1"/>
            </p:cNvSpPr>
            <p:nvPr/>
          </p:nvSpPr>
          <p:spPr bwMode="auto">
            <a:xfrm rot="5400000">
              <a:off x="945" y="3714"/>
              <a:ext cx="72" cy="270"/>
            </a:xfrm>
            <a:prstGeom prst="can">
              <a:avLst>
                <a:gd name="adj" fmla="val 93750"/>
              </a:avLst>
            </a:prstGeom>
            <a:solidFill>
              <a:srgbClr val="E80E2D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238" name="AutoShape 23"/>
            <p:cNvSpPr>
              <a:spLocks noChangeArrowheads="1"/>
            </p:cNvSpPr>
            <p:nvPr/>
          </p:nvSpPr>
          <p:spPr bwMode="auto">
            <a:xfrm rot="5400000">
              <a:off x="873" y="3738"/>
              <a:ext cx="72" cy="270"/>
            </a:xfrm>
            <a:prstGeom prst="can">
              <a:avLst>
                <a:gd name="adj" fmla="val 93750"/>
              </a:avLst>
            </a:prstGeom>
            <a:solidFill>
              <a:srgbClr val="E80E2D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239" name="AutoShape 24"/>
            <p:cNvSpPr>
              <a:spLocks noChangeArrowheads="1"/>
            </p:cNvSpPr>
            <p:nvPr/>
          </p:nvSpPr>
          <p:spPr bwMode="auto">
            <a:xfrm rot="5400000">
              <a:off x="813" y="3768"/>
              <a:ext cx="72" cy="270"/>
            </a:xfrm>
            <a:prstGeom prst="can">
              <a:avLst>
                <a:gd name="adj" fmla="val 93750"/>
              </a:avLst>
            </a:prstGeom>
            <a:solidFill>
              <a:srgbClr val="E80E2D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240" name="Oval 25"/>
            <p:cNvSpPr>
              <a:spLocks noChangeArrowheads="1"/>
            </p:cNvSpPr>
            <p:nvPr/>
          </p:nvSpPr>
          <p:spPr bwMode="auto">
            <a:xfrm>
              <a:off x="996" y="3855"/>
              <a:ext cx="35" cy="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241" name="Oval 26"/>
            <p:cNvSpPr>
              <a:spLocks noChangeArrowheads="1"/>
            </p:cNvSpPr>
            <p:nvPr/>
          </p:nvSpPr>
          <p:spPr bwMode="auto">
            <a:xfrm>
              <a:off x="1068" y="3831"/>
              <a:ext cx="35" cy="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242" name="Oval 27"/>
            <p:cNvSpPr>
              <a:spLocks noChangeArrowheads="1"/>
            </p:cNvSpPr>
            <p:nvPr/>
          </p:nvSpPr>
          <p:spPr bwMode="auto">
            <a:xfrm>
              <a:off x="936" y="3885"/>
              <a:ext cx="35" cy="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243" name="Line 28"/>
            <p:cNvSpPr>
              <a:spLocks noChangeShapeType="1"/>
            </p:cNvSpPr>
            <p:nvPr/>
          </p:nvSpPr>
          <p:spPr bwMode="auto">
            <a:xfrm flipV="1">
              <a:off x="960" y="3903"/>
              <a:ext cx="0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scene3d>
              <a:camera prst="legacyPerspectiveTopRight">
                <a:rot lat="0" lon="600000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6244" name="Oval 29"/>
            <p:cNvSpPr>
              <a:spLocks noChangeArrowheads="1"/>
            </p:cNvSpPr>
            <p:nvPr/>
          </p:nvSpPr>
          <p:spPr bwMode="auto">
            <a:xfrm>
              <a:off x="1092" y="3903"/>
              <a:ext cx="29" cy="1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245" name="Oval 30"/>
            <p:cNvSpPr>
              <a:spLocks noChangeArrowheads="1"/>
            </p:cNvSpPr>
            <p:nvPr/>
          </p:nvSpPr>
          <p:spPr bwMode="auto">
            <a:xfrm>
              <a:off x="1086" y="3885"/>
              <a:ext cx="46" cy="23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6166" name="Freeform 31"/>
          <p:cNvSpPr>
            <a:spLocks/>
          </p:cNvSpPr>
          <p:nvPr/>
        </p:nvSpPr>
        <p:spPr bwMode="auto">
          <a:xfrm>
            <a:off x="1143000" y="3657600"/>
            <a:ext cx="2889250" cy="2514600"/>
          </a:xfrm>
          <a:custGeom>
            <a:avLst/>
            <a:gdLst>
              <a:gd name="T0" fmla="*/ 2147483647 w 2060"/>
              <a:gd name="T1" fmla="*/ 0 h 2208"/>
              <a:gd name="T2" fmla="*/ 2147483647 w 2060"/>
              <a:gd name="T3" fmla="*/ 2147483647 h 2208"/>
              <a:gd name="T4" fmla="*/ 2147483647 w 2060"/>
              <a:gd name="T5" fmla="*/ 2147483647 h 2208"/>
              <a:gd name="T6" fmla="*/ 2147483647 w 2060"/>
              <a:gd name="T7" fmla="*/ 2147483647 h 2208"/>
              <a:gd name="T8" fmla="*/ 2147483647 w 2060"/>
              <a:gd name="T9" fmla="*/ 2147483647 h 2208"/>
              <a:gd name="T10" fmla="*/ 2147483647 w 2060"/>
              <a:gd name="T11" fmla="*/ 2147483647 h 2208"/>
              <a:gd name="T12" fmla="*/ 2147483647 w 2060"/>
              <a:gd name="T13" fmla="*/ 2147483647 h 2208"/>
              <a:gd name="T14" fmla="*/ 2147483647 w 2060"/>
              <a:gd name="T15" fmla="*/ 2147483647 h 2208"/>
              <a:gd name="T16" fmla="*/ 2147483647 w 2060"/>
              <a:gd name="T17" fmla="*/ 2147483647 h 2208"/>
              <a:gd name="T18" fmla="*/ 2147483647 w 2060"/>
              <a:gd name="T19" fmla="*/ 2147483647 h 2208"/>
              <a:gd name="T20" fmla="*/ 2147483647 w 2060"/>
              <a:gd name="T21" fmla="*/ 2147483647 h 2208"/>
              <a:gd name="T22" fmla="*/ 2147483647 w 2060"/>
              <a:gd name="T23" fmla="*/ 2147483647 h 2208"/>
              <a:gd name="T24" fmla="*/ 2147483647 w 2060"/>
              <a:gd name="T25" fmla="*/ 2147483647 h 22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60"/>
              <a:gd name="T40" fmla="*/ 0 h 2208"/>
              <a:gd name="T41" fmla="*/ 2060 w 2060"/>
              <a:gd name="T42" fmla="*/ 2208 h 22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60" h="2208">
                <a:moveTo>
                  <a:pt x="2060" y="0"/>
                </a:moveTo>
                <a:cubicBezTo>
                  <a:pt x="1997" y="17"/>
                  <a:pt x="1784" y="14"/>
                  <a:pt x="1683" y="103"/>
                </a:cubicBezTo>
                <a:cubicBezTo>
                  <a:pt x="1582" y="192"/>
                  <a:pt x="1516" y="404"/>
                  <a:pt x="1454" y="533"/>
                </a:cubicBezTo>
                <a:cubicBezTo>
                  <a:pt x="1392" y="662"/>
                  <a:pt x="1343" y="745"/>
                  <a:pt x="1308" y="880"/>
                </a:cubicBezTo>
                <a:cubicBezTo>
                  <a:pt x="1273" y="1015"/>
                  <a:pt x="1264" y="1227"/>
                  <a:pt x="1244" y="1344"/>
                </a:cubicBezTo>
                <a:cubicBezTo>
                  <a:pt x="1224" y="1461"/>
                  <a:pt x="1212" y="1517"/>
                  <a:pt x="1189" y="1584"/>
                </a:cubicBezTo>
                <a:cubicBezTo>
                  <a:pt x="1166" y="1651"/>
                  <a:pt x="1145" y="1708"/>
                  <a:pt x="1107" y="1749"/>
                </a:cubicBezTo>
                <a:cubicBezTo>
                  <a:pt x="1069" y="1790"/>
                  <a:pt x="1042" y="1819"/>
                  <a:pt x="961" y="1831"/>
                </a:cubicBezTo>
                <a:cubicBezTo>
                  <a:pt x="880" y="1843"/>
                  <a:pt x="727" y="1807"/>
                  <a:pt x="622" y="1822"/>
                </a:cubicBezTo>
                <a:cubicBezTo>
                  <a:pt x="517" y="1837"/>
                  <a:pt x="428" y="1880"/>
                  <a:pt x="332" y="1920"/>
                </a:cubicBezTo>
                <a:cubicBezTo>
                  <a:pt x="236" y="1960"/>
                  <a:pt x="88" y="2021"/>
                  <a:pt x="44" y="2064"/>
                </a:cubicBezTo>
                <a:cubicBezTo>
                  <a:pt x="0" y="2107"/>
                  <a:pt x="41" y="2154"/>
                  <a:pt x="65" y="2178"/>
                </a:cubicBezTo>
                <a:cubicBezTo>
                  <a:pt x="89" y="2202"/>
                  <a:pt x="163" y="2202"/>
                  <a:pt x="188" y="2208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7" name="Oval 32"/>
          <p:cNvSpPr>
            <a:spLocks noChangeArrowheads="1"/>
          </p:cNvSpPr>
          <p:nvPr/>
        </p:nvSpPr>
        <p:spPr bwMode="auto">
          <a:xfrm>
            <a:off x="6659563" y="6115050"/>
            <a:ext cx="46037" cy="19050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68" name="Oval 33"/>
          <p:cNvSpPr>
            <a:spLocks noChangeArrowheads="1"/>
          </p:cNvSpPr>
          <p:nvPr/>
        </p:nvSpPr>
        <p:spPr bwMode="auto">
          <a:xfrm>
            <a:off x="6753225" y="6105525"/>
            <a:ext cx="46038" cy="4603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69" name="Oval 34"/>
          <p:cNvSpPr>
            <a:spLocks noChangeArrowheads="1"/>
          </p:cNvSpPr>
          <p:nvPr/>
        </p:nvSpPr>
        <p:spPr bwMode="auto">
          <a:xfrm>
            <a:off x="7029450" y="6115050"/>
            <a:ext cx="46038" cy="4603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70" name="Text Box 35"/>
          <p:cNvSpPr txBox="1">
            <a:spLocks noChangeArrowheads="1"/>
          </p:cNvSpPr>
          <p:nvPr/>
        </p:nvSpPr>
        <p:spPr bwMode="auto">
          <a:xfrm>
            <a:off x="6667500" y="5775325"/>
            <a:ext cx="2841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0000CC"/>
                </a:solidFill>
                <a:latin typeface="Times New Roman" pitchFamily="18" charset="0"/>
              </a:rPr>
              <a:t>K</a:t>
            </a:r>
          </a:p>
        </p:txBody>
      </p:sp>
      <p:sp>
        <p:nvSpPr>
          <p:cNvPr id="6171" name="Rectangle 36"/>
          <p:cNvSpPr>
            <a:spLocks noChangeArrowheads="1"/>
          </p:cNvSpPr>
          <p:nvPr/>
        </p:nvSpPr>
        <p:spPr bwMode="auto">
          <a:xfrm>
            <a:off x="6438900" y="6191250"/>
            <a:ext cx="800100" cy="84138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120000" lon="21359971" rev="0"/>
            </a:camera>
            <a:lightRig rig="legacyFlat3" dir="r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72" name="Oval 37"/>
          <p:cNvSpPr>
            <a:spLocks noChangeArrowheads="1"/>
          </p:cNvSpPr>
          <p:nvPr/>
        </p:nvSpPr>
        <p:spPr bwMode="auto">
          <a:xfrm>
            <a:off x="6410325" y="5791200"/>
            <a:ext cx="685800" cy="685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73" name="Oval 38"/>
          <p:cNvSpPr>
            <a:spLocks noChangeArrowheads="1"/>
          </p:cNvSpPr>
          <p:nvPr/>
        </p:nvSpPr>
        <p:spPr bwMode="auto">
          <a:xfrm>
            <a:off x="6623050" y="6105525"/>
            <a:ext cx="73025" cy="36513"/>
          </a:xfrm>
          <a:prstGeom prst="ellipse">
            <a:avLst/>
          </a:prstGeom>
          <a:solidFill>
            <a:srgbClr val="00CC00"/>
          </a:soli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74" name="Oval 39"/>
          <p:cNvSpPr>
            <a:spLocks noChangeArrowheads="1"/>
          </p:cNvSpPr>
          <p:nvPr/>
        </p:nvSpPr>
        <p:spPr bwMode="auto">
          <a:xfrm>
            <a:off x="6753225" y="6088063"/>
            <a:ext cx="46038" cy="460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75" name="Oval 40"/>
          <p:cNvSpPr>
            <a:spLocks noChangeArrowheads="1"/>
          </p:cNvSpPr>
          <p:nvPr/>
        </p:nvSpPr>
        <p:spPr bwMode="auto">
          <a:xfrm>
            <a:off x="7048500" y="6107113"/>
            <a:ext cx="46038" cy="460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6400800" y="5715000"/>
            <a:ext cx="719138" cy="719138"/>
            <a:chOff x="3456" y="2832"/>
            <a:chExt cx="453" cy="453"/>
          </a:xfrm>
        </p:grpSpPr>
        <p:sp>
          <p:nvSpPr>
            <p:cNvPr id="6233" name="Line 42"/>
            <p:cNvSpPr>
              <a:spLocks noChangeShapeType="1"/>
            </p:cNvSpPr>
            <p:nvPr/>
          </p:nvSpPr>
          <p:spPr bwMode="auto">
            <a:xfrm rot="680730" flipV="1">
              <a:off x="3705" y="2948"/>
              <a:ext cx="144" cy="144"/>
            </a:xfrm>
            <a:prstGeom prst="line">
              <a:avLst/>
            </a:prstGeom>
            <a:noFill/>
            <a:ln w="57150">
              <a:solidFill>
                <a:srgbClr val="D9336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4" name="Oval 43"/>
            <p:cNvSpPr>
              <a:spLocks noChangeArrowheads="1"/>
            </p:cNvSpPr>
            <p:nvPr/>
          </p:nvSpPr>
          <p:spPr bwMode="auto">
            <a:xfrm rot="680730">
              <a:off x="3456" y="2832"/>
              <a:ext cx="453" cy="453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6177" name="Rectangle 44"/>
          <p:cNvSpPr>
            <a:spLocks noChangeArrowheads="1"/>
          </p:cNvSpPr>
          <p:nvPr/>
        </p:nvSpPr>
        <p:spPr bwMode="auto">
          <a:xfrm>
            <a:off x="4038600" y="6219825"/>
            <a:ext cx="1295400" cy="76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240000" lon="2148000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78" name="Rectangle 45"/>
          <p:cNvSpPr>
            <a:spLocks noChangeArrowheads="1"/>
          </p:cNvSpPr>
          <p:nvPr/>
        </p:nvSpPr>
        <p:spPr bwMode="auto">
          <a:xfrm>
            <a:off x="4391025" y="5291138"/>
            <a:ext cx="838200" cy="762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11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79" name="Oval 46"/>
          <p:cNvSpPr>
            <a:spLocks noChangeArrowheads="1"/>
          </p:cNvSpPr>
          <p:nvPr/>
        </p:nvSpPr>
        <p:spPr bwMode="auto">
          <a:xfrm>
            <a:off x="4486275" y="5372100"/>
            <a:ext cx="685800" cy="685800"/>
          </a:xfrm>
          <a:prstGeom prst="ellipse">
            <a:avLst/>
          </a:prstGeom>
          <a:solidFill>
            <a:schemeClr val="accent1"/>
          </a:solidFill>
          <a:ln w="127000">
            <a:pattFill prst="trellis">
              <a:fgClr>
                <a:srgbClr val="FF99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80" name="AutoShape 47"/>
          <p:cNvSpPr>
            <a:spLocks noChangeArrowheads="1"/>
          </p:cNvSpPr>
          <p:nvPr/>
        </p:nvSpPr>
        <p:spPr bwMode="auto">
          <a:xfrm>
            <a:off x="4624388" y="5981700"/>
            <a:ext cx="3810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grpSp>
        <p:nvGrpSpPr>
          <p:cNvPr id="4" name="Group 48"/>
          <p:cNvGrpSpPr>
            <a:grpSpLocks/>
          </p:cNvGrpSpPr>
          <p:nvPr/>
        </p:nvGrpSpPr>
        <p:grpSpPr bwMode="auto">
          <a:xfrm rot="-7764344">
            <a:off x="4324350" y="5243513"/>
            <a:ext cx="990600" cy="990600"/>
            <a:chOff x="3552" y="2544"/>
            <a:chExt cx="624" cy="624"/>
          </a:xfrm>
        </p:grpSpPr>
        <p:sp>
          <p:nvSpPr>
            <p:cNvPr id="6231" name="Oval 49"/>
            <p:cNvSpPr>
              <a:spLocks noChangeArrowheads="1"/>
            </p:cNvSpPr>
            <p:nvPr/>
          </p:nvSpPr>
          <p:spPr bwMode="auto">
            <a:xfrm>
              <a:off x="3552" y="2544"/>
              <a:ext cx="624" cy="624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6232" name="Line 50"/>
            <p:cNvSpPr>
              <a:spLocks noChangeShapeType="1"/>
            </p:cNvSpPr>
            <p:nvPr/>
          </p:nvSpPr>
          <p:spPr bwMode="auto">
            <a:xfrm flipV="1">
              <a:off x="3888" y="2592"/>
              <a:ext cx="96" cy="24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515" name="Oval 51"/>
          <p:cNvSpPr>
            <a:spLocks noChangeArrowheads="1"/>
          </p:cNvSpPr>
          <p:nvPr/>
        </p:nvSpPr>
        <p:spPr bwMode="auto">
          <a:xfrm>
            <a:off x="4710113" y="5610225"/>
            <a:ext cx="228600" cy="228600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+mn-cs"/>
            </a:endParaRPr>
          </a:p>
        </p:txBody>
      </p:sp>
      <p:sp>
        <p:nvSpPr>
          <p:cNvPr id="6183" name="Freeform 52"/>
          <p:cNvSpPr>
            <a:spLocks/>
          </p:cNvSpPr>
          <p:nvPr/>
        </p:nvSpPr>
        <p:spPr bwMode="auto">
          <a:xfrm>
            <a:off x="2133600" y="6169025"/>
            <a:ext cx="2224088" cy="269875"/>
          </a:xfrm>
          <a:custGeom>
            <a:avLst/>
            <a:gdLst>
              <a:gd name="T0" fmla="*/ 0 w 1401"/>
              <a:gd name="T1" fmla="*/ 2147483647 h 170"/>
              <a:gd name="T2" fmla="*/ 2147483647 w 1401"/>
              <a:gd name="T3" fmla="*/ 2147483647 h 170"/>
              <a:gd name="T4" fmla="*/ 2147483647 w 1401"/>
              <a:gd name="T5" fmla="*/ 2147483647 h 170"/>
              <a:gd name="T6" fmla="*/ 2147483647 w 1401"/>
              <a:gd name="T7" fmla="*/ 2147483647 h 170"/>
              <a:gd name="T8" fmla="*/ 2147483647 w 1401"/>
              <a:gd name="T9" fmla="*/ 0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1"/>
              <a:gd name="T16" fmla="*/ 0 h 170"/>
              <a:gd name="T17" fmla="*/ 1401 w 1401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1" h="170">
                <a:moveTo>
                  <a:pt x="0" y="2"/>
                </a:moveTo>
                <a:cubicBezTo>
                  <a:pt x="112" y="62"/>
                  <a:pt x="224" y="122"/>
                  <a:pt x="336" y="146"/>
                </a:cubicBezTo>
                <a:cubicBezTo>
                  <a:pt x="448" y="170"/>
                  <a:pt x="566" y="160"/>
                  <a:pt x="672" y="146"/>
                </a:cubicBezTo>
                <a:cubicBezTo>
                  <a:pt x="778" y="132"/>
                  <a:pt x="850" y="88"/>
                  <a:pt x="971" y="64"/>
                </a:cubicBezTo>
                <a:cubicBezTo>
                  <a:pt x="1092" y="40"/>
                  <a:pt x="1312" y="13"/>
                  <a:pt x="1401" y="0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4" name="Freeform 53"/>
          <p:cNvSpPr>
            <a:spLocks/>
          </p:cNvSpPr>
          <p:nvPr/>
        </p:nvSpPr>
        <p:spPr bwMode="auto">
          <a:xfrm>
            <a:off x="5181600" y="6138863"/>
            <a:ext cx="1455738" cy="182562"/>
          </a:xfrm>
          <a:custGeom>
            <a:avLst/>
            <a:gdLst>
              <a:gd name="T0" fmla="*/ 0 w 917"/>
              <a:gd name="T1" fmla="*/ 2147483647 h 115"/>
              <a:gd name="T2" fmla="*/ 2147483647 w 917"/>
              <a:gd name="T3" fmla="*/ 2147483647 h 115"/>
              <a:gd name="T4" fmla="*/ 2147483647 w 917"/>
              <a:gd name="T5" fmla="*/ 2147483647 h 115"/>
              <a:gd name="T6" fmla="*/ 2147483647 w 917"/>
              <a:gd name="T7" fmla="*/ 2147483647 h 115"/>
              <a:gd name="T8" fmla="*/ 2147483647 w 917"/>
              <a:gd name="T9" fmla="*/ 0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7"/>
              <a:gd name="T16" fmla="*/ 0 h 115"/>
              <a:gd name="T17" fmla="*/ 917 w 917"/>
              <a:gd name="T18" fmla="*/ 115 h 1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7" h="115">
                <a:moveTo>
                  <a:pt x="0" y="21"/>
                </a:moveTo>
                <a:cubicBezTo>
                  <a:pt x="56" y="37"/>
                  <a:pt x="119" y="54"/>
                  <a:pt x="192" y="69"/>
                </a:cubicBezTo>
                <a:cubicBezTo>
                  <a:pt x="265" y="84"/>
                  <a:pt x="357" y="115"/>
                  <a:pt x="441" y="110"/>
                </a:cubicBezTo>
                <a:cubicBezTo>
                  <a:pt x="525" y="105"/>
                  <a:pt x="618" y="55"/>
                  <a:pt x="697" y="37"/>
                </a:cubicBezTo>
                <a:cubicBezTo>
                  <a:pt x="776" y="19"/>
                  <a:pt x="871" y="8"/>
                  <a:pt x="917" y="0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5" name="AutoShape 54"/>
          <p:cNvSpPr>
            <a:spLocks noChangeArrowheads="1"/>
          </p:cNvSpPr>
          <p:nvPr/>
        </p:nvSpPr>
        <p:spPr bwMode="auto">
          <a:xfrm>
            <a:off x="4324350" y="6029325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86" name="AutoShape 55"/>
          <p:cNvSpPr>
            <a:spLocks noChangeArrowheads="1"/>
          </p:cNvSpPr>
          <p:nvPr/>
        </p:nvSpPr>
        <p:spPr bwMode="auto">
          <a:xfrm>
            <a:off x="5162550" y="6029325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87" name="AutoShape 56"/>
          <p:cNvSpPr>
            <a:spLocks noChangeArrowheads="1"/>
          </p:cNvSpPr>
          <p:nvPr/>
        </p:nvSpPr>
        <p:spPr bwMode="auto">
          <a:xfrm>
            <a:off x="2105025" y="603885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88" name="AutoShape 57"/>
          <p:cNvSpPr>
            <a:spLocks noChangeArrowheads="1"/>
          </p:cNvSpPr>
          <p:nvPr/>
        </p:nvSpPr>
        <p:spPr bwMode="auto">
          <a:xfrm>
            <a:off x="1390650" y="60198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89" name="AutoShape 58"/>
          <p:cNvSpPr>
            <a:spLocks noChangeArrowheads="1"/>
          </p:cNvSpPr>
          <p:nvPr/>
        </p:nvSpPr>
        <p:spPr bwMode="auto">
          <a:xfrm>
            <a:off x="6610350" y="59817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90" name="AutoShape 59"/>
          <p:cNvSpPr>
            <a:spLocks noChangeArrowheads="1"/>
          </p:cNvSpPr>
          <p:nvPr/>
        </p:nvSpPr>
        <p:spPr bwMode="auto">
          <a:xfrm>
            <a:off x="7162800" y="59817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91" name="Rectangle 60"/>
          <p:cNvSpPr>
            <a:spLocks noChangeArrowheads="1"/>
          </p:cNvSpPr>
          <p:nvPr/>
        </p:nvSpPr>
        <p:spPr bwMode="auto">
          <a:xfrm>
            <a:off x="6715125" y="5762625"/>
            <a:ext cx="1371600" cy="76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>
              <a:rot lat="840000" lon="21480000" rev="0"/>
            </a:camera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92" name="Rectangle 61"/>
          <p:cNvSpPr>
            <a:spLocks noChangeArrowheads="1"/>
          </p:cNvSpPr>
          <p:nvPr/>
        </p:nvSpPr>
        <p:spPr bwMode="auto">
          <a:xfrm>
            <a:off x="6991350" y="4672013"/>
            <a:ext cx="914400" cy="990600"/>
          </a:xfrm>
          <a:prstGeom prst="rect">
            <a:avLst/>
          </a:prstGeom>
          <a:solidFill>
            <a:srgbClr val="660066"/>
          </a:solidFill>
          <a:ln w="28575">
            <a:solidFill>
              <a:srgbClr val="DDDDDD"/>
            </a:solidFill>
            <a:miter lim="800000"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93" name="Arc 62"/>
          <p:cNvSpPr>
            <a:spLocks/>
          </p:cNvSpPr>
          <p:nvPr/>
        </p:nvSpPr>
        <p:spPr bwMode="auto">
          <a:xfrm rot="-2700000">
            <a:off x="7239000" y="46482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4" name="Line 63"/>
          <p:cNvSpPr>
            <a:spLocks noChangeShapeType="1"/>
          </p:cNvSpPr>
          <p:nvPr/>
        </p:nvSpPr>
        <p:spPr bwMode="auto">
          <a:xfrm>
            <a:off x="7091363" y="4938713"/>
            <a:ext cx="4286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6195" name="Line 64"/>
          <p:cNvSpPr>
            <a:spLocks noChangeShapeType="1"/>
          </p:cNvSpPr>
          <p:nvPr/>
        </p:nvSpPr>
        <p:spPr bwMode="auto">
          <a:xfrm flipH="1">
            <a:off x="7791450" y="4943475"/>
            <a:ext cx="47625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6196" name="Text Box 65"/>
          <p:cNvSpPr txBox="1">
            <a:spLocks noChangeArrowheads="1"/>
          </p:cNvSpPr>
          <p:nvPr/>
        </p:nvSpPr>
        <p:spPr bwMode="auto">
          <a:xfrm>
            <a:off x="7467600" y="4800600"/>
            <a:ext cx="457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>
                <a:latin typeface="Times New Roman" pitchFamily="18" charset="0"/>
              </a:rPr>
              <a:t>A</a:t>
            </a:r>
          </a:p>
        </p:txBody>
      </p:sp>
      <p:sp>
        <p:nvSpPr>
          <p:cNvPr id="6197" name="Rectangle 66"/>
          <p:cNvSpPr>
            <a:spLocks noChangeArrowheads="1"/>
          </p:cNvSpPr>
          <p:nvPr/>
        </p:nvSpPr>
        <p:spPr bwMode="auto">
          <a:xfrm>
            <a:off x="6991350" y="5243513"/>
            <a:ext cx="914400" cy="423862"/>
          </a:xfrm>
          <a:prstGeom prst="rect">
            <a:avLst/>
          </a:prstGeom>
          <a:solidFill>
            <a:srgbClr val="CC6600"/>
          </a:solidFill>
          <a:ln w="28575">
            <a:solidFill>
              <a:srgbClr val="DDDDDD"/>
            </a:solidFill>
            <a:miter lim="800000"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98" name="Oval 67"/>
          <p:cNvSpPr>
            <a:spLocks noChangeArrowheads="1"/>
          </p:cNvSpPr>
          <p:nvPr/>
        </p:nvSpPr>
        <p:spPr bwMode="auto">
          <a:xfrm>
            <a:off x="7419975" y="5314950"/>
            <a:ext cx="95250" cy="9525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199" name="Oval 68"/>
          <p:cNvSpPr>
            <a:spLocks noChangeArrowheads="1"/>
          </p:cNvSpPr>
          <p:nvPr/>
        </p:nvSpPr>
        <p:spPr bwMode="auto">
          <a:xfrm rot="20010864" flipV="1">
            <a:off x="7467600" y="5257800"/>
            <a:ext cx="136525" cy="13811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66FFFF"/>
            </a:solidFill>
            <a:round/>
            <a:headEnd type="none" w="sm" len="sm"/>
            <a:tailEnd/>
          </a:ln>
          <a:effectLst>
            <a:prstShdw prst="shdw13" dist="35921" dir="189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2533" name="Oval 69"/>
          <p:cNvSpPr>
            <a:spLocks noChangeArrowheads="1"/>
          </p:cNvSpPr>
          <p:nvPr/>
        </p:nvSpPr>
        <p:spPr bwMode="auto">
          <a:xfrm rot="20010864" flipV="1">
            <a:off x="7048500" y="4465638"/>
            <a:ext cx="1063625" cy="1074737"/>
          </a:xfrm>
          <a:prstGeom prst="ellipse">
            <a:avLst/>
          </a:prstGeom>
          <a:noFill/>
          <a:ln w="19050">
            <a:noFill/>
            <a:round/>
            <a:headEnd type="none" w="sm" len="sm"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800">
              <a:latin typeface="Times New Roman"/>
              <a:cs typeface="+mn-cs"/>
            </a:endParaRPr>
          </a:p>
        </p:txBody>
      </p:sp>
      <p:sp>
        <p:nvSpPr>
          <p:cNvPr id="6201" name="Freeform 70"/>
          <p:cNvSpPr>
            <a:spLocks/>
          </p:cNvSpPr>
          <p:nvPr/>
        </p:nvSpPr>
        <p:spPr bwMode="auto">
          <a:xfrm>
            <a:off x="5105400" y="3657600"/>
            <a:ext cx="1905000" cy="2057400"/>
          </a:xfrm>
          <a:custGeom>
            <a:avLst/>
            <a:gdLst>
              <a:gd name="T0" fmla="*/ 2147483647 w 1560"/>
              <a:gd name="T1" fmla="*/ 2147483647 h 2030"/>
              <a:gd name="T2" fmla="*/ 2147483647 w 1560"/>
              <a:gd name="T3" fmla="*/ 2147483647 h 2030"/>
              <a:gd name="T4" fmla="*/ 2147483647 w 1560"/>
              <a:gd name="T5" fmla="*/ 2147483647 h 2030"/>
              <a:gd name="T6" fmla="*/ 2147483647 w 1560"/>
              <a:gd name="T7" fmla="*/ 2147483647 h 2030"/>
              <a:gd name="T8" fmla="*/ 2147483647 w 1560"/>
              <a:gd name="T9" fmla="*/ 2147483647 h 2030"/>
              <a:gd name="T10" fmla="*/ 2147483647 w 1560"/>
              <a:gd name="T11" fmla="*/ 2147483647 h 2030"/>
              <a:gd name="T12" fmla="*/ 2147483647 w 1560"/>
              <a:gd name="T13" fmla="*/ 2147483647 h 2030"/>
              <a:gd name="T14" fmla="*/ 2147483647 w 1560"/>
              <a:gd name="T15" fmla="*/ 2147483647 h 2030"/>
              <a:gd name="T16" fmla="*/ 2147483647 w 1560"/>
              <a:gd name="T17" fmla="*/ 2147483647 h 2030"/>
              <a:gd name="T18" fmla="*/ 0 w 1560"/>
              <a:gd name="T19" fmla="*/ 0 h 20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60"/>
              <a:gd name="T31" fmla="*/ 0 h 2030"/>
              <a:gd name="T32" fmla="*/ 1560 w 1560"/>
              <a:gd name="T33" fmla="*/ 2030 h 203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60" h="2030">
                <a:moveTo>
                  <a:pt x="1560" y="1950"/>
                </a:moveTo>
                <a:cubicBezTo>
                  <a:pt x="1545" y="1962"/>
                  <a:pt x="1511" y="2014"/>
                  <a:pt x="1470" y="2022"/>
                </a:cubicBezTo>
                <a:cubicBezTo>
                  <a:pt x="1429" y="2030"/>
                  <a:pt x="1367" y="2028"/>
                  <a:pt x="1314" y="1998"/>
                </a:cubicBezTo>
                <a:cubicBezTo>
                  <a:pt x="1261" y="1968"/>
                  <a:pt x="1216" y="1871"/>
                  <a:pt x="1152" y="1842"/>
                </a:cubicBezTo>
                <a:cubicBezTo>
                  <a:pt x="1088" y="1813"/>
                  <a:pt x="996" y="1827"/>
                  <a:pt x="930" y="1824"/>
                </a:cubicBezTo>
                <a:cubicBezTo>
                  <a:pt x="864" y="1821"/>
                  <a:pt x="817" y="1848"/>
                  <a:pt x="756" y="1824"/>
                </a:cubicBezTo>
                <a:cubicBezTo>
                  <a:pt x="695" y="1800"/>
                  <a:pt x="613" y="1789"/>
                  <a:pt x="564" y="1680"/>
                </a:cubicBezTo>
                <a:cubicBezTo>
                  <a:pt x="515" y="1571"/>
                  <a:pt x="528" y="1404"/>
                  <a:pt x="462" y="1170"/>
                </a:cubicBezTo>
                <a:cubicBezTo>
                  <a:pt x="396" y="936"/>
                  <a:pt x="245" y="471"/>
                  <a:pt x="168" y="276"/>
                </a:cubicBezTo>
                <a:cubicBezTo>
                  <a:pt x="91" y="81"/>
                  <a:pt x="35" y="58"/>
                  <a:pt x="0" y="0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2" name="AutoShape 71"/>
          <p:cNvSpPr>
            <a:spLocks noChangeArrowheads="1"/>
          </p:cNvSpPr>
          <p:nvPr/>
        </p:nvSpPr>
        <p:spPr bwMode="auto">
          <a:xfrm>
            <a:off x="7048500" y="55626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203" name="AutoShape 72"/>
          <p:cNvSpPr>
            <a:spLocks noChangeArrowheads="1"/>
          </p:cNvSpPr>
          <p:nvPr/>
        </p:nvSpPr>
        <p:spPr bwMode="auto">
          <a:xfrm>
            <a:off x="7762875" y="5562600"/>
            <a:ext cx="76200" cy="152400"/>
          </a:xfrm>
          <a:prstGeom prst="plus">
            <a:avLst>
              <a:gd name="adj" fmla="val 25000"/>
            </a:avLst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204" name="Line 73"/>
          <p:cNvSpPr>
            <a:spLocks noChangeShapeType="1"/>
          </p:cNvSpPr>
          <p:nvPr/>
        </p:nvSpPr>
        <p:spPr bwMode="auto">
          <a:xfrm flipV="1">
            <a:off x="4038600" y="2819400"/>
            <a:ext cx="0" cy="8382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5" name="Line 74"/>
          <p:cNvSpPr>
            <a:spLocks noChangeShapeType="1"/>
          </p:cNvSpPr>
          <p:nvPr/>
        </p:nvSpPr>
        <p:spPr bwMode="auto">
          <a:xfrm flipV="1">
            <a:off x="5105400" y="2819400"/>
            <a:ext cx="0" cy="8382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6" name="Line 75"/>
          <p:cNvSpPr>
            <a:spLocks noChangeShapeType="1"/>
          </p:cNvSpPr>
          <p:nvPr/>
        </p:nvSpPr>
        <p:spPr bwMode="auto">
          <a:xfrm>
            <a:off x="4495800" y="2514600"/>
            <a:ext cx="0" cy="3048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7" name="Line 76"/>
          <p:cNvSpPr>
            <a:spLocks noChangeShapeType="1"/>
          </p:cNvSpPr>
          <p:nvPr/>
        </p:nvSpPr>
        <p:spPr bwMode="auto">
          <a:xfrm>
            <a:off x="4648200" y="2514600"/>
            <a:ext cx="0" cy="30480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8" name="Line 77"/>
          <p:cNvSpPr>
            <a:spLocks noChangeShapeType="1"/>
          </p:cNvSpPr>
          <p:nvPr/>
        </p:nvSpPr>
        <p:spPr bwMode="auto">
          <a:xfrm>
            <a:off x="4038600" y="2819400"/>
            <a:ext cx="457200" cy="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9" name="Line 78"/>
          <p:cNvSpPr>
            <a:spLocks noChangeShapeType="1"/>
          </p:cNvSpPr>
          <p:nvPr/>
        </p:nvSpPr>
        <p:spPr bwMode="auto">
          <a:xfrm>
            <a:off x="4648200" y="2819400"/>
            <a:ext cx="457200" cy="0"/>
          </a:xfrm>
          <a:prstGeom prst="line">
            <a:avLst/>
          </a:prstGeom>
          <a:noFill/>
          <a:ln w="28575">
            <a:solidFill>
              <a:srgbClr val="0DAD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0" name="Line 79"/>
          <p:cNvSpPr>
            <a:spLocks noChangeShapeType="1"/>
          </p:cNvSpPr>
          <p:nvPr/>
        </p:nvSpPr>
        <p:spPr bwMode="auto">
          <a:xfrm>
            <a:off x="7239000" y="50292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11" name="Line 80"/>
          <p:cNvSpPr>
            <a:spLocks noChangeShapeType="1"/>
          </p:cNvSpPr>
          <p:nvPr/>
        </p:nvSpPr>
        <p:spPr bwMode="auto">
          <a:xfrm>
            <a:off x="7315200" y="51054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7239000" y="5029200"/>
            <a:ext cx="609600" cy="609600"/>
            <a:chOff x="4560" y="3168"/>
            <a:chExt cx="384" cy="384"/>
          </a:xfrm>
        </p:grpSpPr>
        <p:sp>
          <p:nvSpPr>
            <p:cNvPr id="6229" name="Line 82"/>
            <p:cNvSpPr>
              <a:spLocks noChangeShapeType="1"/>
            </p:cNvSpPr>
            <p:nvPr/>
          </p:nvSpPr>
          <p:spPr bwMode="auto">
            <a:xfrm flipH="1" flipV="1">
              <a:off x="4560" y="3168"/>
              <a:ext cx="192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0" name="Line 83"/>
            <p:cNvSpPr>
              <a:spLocks noChangeShapeType="1"/>
            </p:cNvSpPr>
            <p:nvPr/>
          </p:nvSpPr>
          <p:spPr bwMode="auto">
            <a:xfrm>
              <a:off x="4752" y="3360"/>
              <a:ext cx="192" cy="192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13" name="Line 84"/>
          <p:cNvSpPr>
            <a:spLocks noChangeShapeType="1"/>
          </p:cNvSpPr>
          <p:nvPr/>
        </p:nvSpPr>
        <p:spPr bwMode="auto">
          <a:xfrm>
            <a:off x="7315200" y="51816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4" name="Line 85"/>
          <p:cNvSpPr>
            <a:spLocks noChangeShapeType="1"/>
          </p:cNvSpPr>
          <p:nvPr/>
        </p:nvSpPr>
        <p:spPr bwMode="auto">
          <a:xfrm>
            <a:off x="7391400" y="51054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5" name="Text Box 86"/>
          <p:cNvSpPr txBox="1">
            <a:spLocks noChangeArrowheads="1"/>
          </p:cNvSpPr>
          <p:nvPr/>
        </p:nvSpPr>
        <p:spPr bwMode="auto">
          <a:xfrm>
            <a:off x="457200" y="1219200"/>
            <a:ext cx="777240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216" name="Line 90"/>
          <p:cNvSpPr>
            <a:spLocks noChangeShapeType="1"/>
          </p:cNvSpPr>
          <p:nvPr/>
        </p:nvSpPr>
        <p:spPr bwMode="auto">
          <a:xfrm flipH="1">
            <a:off x="4038600" y="3657600"/>
            <a:ext cx="0" cy="83820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217" name="Line 91"/>
          <p:cNvSpPr>
            <a:spLocks noChangeShapeType="1"/>
          </p:cNvSpPr>
          <p:nvPr/>
        </p:nvSpPr>
        <p:spPr bwMode="auto">
          <a:xfrm>
            <a:off x="3962400" y="4495800"/>
            <a:ext cx="914400" cy="0"/>
          </a:xfrm>
          <a:prstGeom prst="line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218" name="Line 92"/>
          <p:cNvSpPr>
            <a:spLocks noChangeShapeType="1"/>
          </p:cNvSpPr>
          <p:nvPr/>
        </p:nvSpPr>
        <p:spPr bwMode="auto">
          <a:xfrm>
            <a:off x="5105400" y="3581400"/>
            <a:ext cx="0" cy="60960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219" name="Line 93"/>
          <p:cNvSpPr>
            <a:spLocks noChangeShapeType="1"/>
          </p:cNvSpPr>
          <p:nvPr/>
        </p:nvSpPr>
        <p:spPr bwMode="auto">
          <a:xfrm flipH="1">
            <a:off x="4495800" y="4191000"/>
            <a:ext cx="609600" cy="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220" name="Line 94"/>
          <p:cNvSpPr>
            <a:spLocks noChangeShapeType="1"/>
          </p:cNvSpPr>
          <p:nvPr/>
        </p:nvSpPr>
        <p:spPr bwMode="auto">
          <a:xfrm flipH="1">
            <a:off x="4343400" y="4114800"/>
            <a:ext cx="762000" cy="381000"/>
          </a:xfrm>
          <a:prstGeom prst="line">
            <a:avLst/>
          </a:prstGeom>
          <a:noFill/>
          <a:ln w="38100">
            <a:solidFill>
              <a:srgbClr val="0DAD1C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221" name="Line 95"/>
          <p:cNvSpPr>
            <a:spLocks noChangeShapeType="1"/>
          </p:cNvSpPr>
          <p:nvPr/>
        </p:nvSpPr>
        <p:spPr bwMode="auto">
          <a:xfrm flipV="1">
            <a:off x="7239000" y="5638800"/>
            <a:ext cx="609600" cy="457200"/>
          </a:xfrm>
          <a:prstGeom prst="lin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222" name="Text Box 96"/>
          <p:cNvSpPr txBox="1">
            <a:spLocks noChangeArrowheads="1"/>
          </p:cNvSpPr>
          <p:nvPr/>
        </p:nvSpPr>
        <p:spPr bwMode="auto">
          <a:xfrm>
            <a:off x="4191000" y="4419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A</a:t>
            </a:r>
          </a:p>
        </p:txBody>
      </p:sp>
      <p:sp>
        <p:nvSpPr>
          <p:cNvPr id="6223" name="Text Box 97"/>
          <p:cNvSpPr txBox="1">
            <a:spLocks noChangeArrowheads="1"/>
          </p:cNvSpPr>
          <p:nvPr/>
        </p:nvSpPr>
        <p:spPr bwMode="auto">
          <a:xfrm>
            <a:off x="4724400" y="3733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B</a:t>
            </a:r>
          </a:p>
        </p:txBody>
      </p:sp>
      <p:sp>
        <p:nvSpPr>
          <p:cNvPr id="6224" name="Text Box 98"/>
          <p:cNvSpPr txBox="1">
            <a:spLocks noChangeArrowheads="1"/>
          </p:cNvSpPr>
          <p:nvPr/>
        </p:nvSpPr>
        <p:spPr bwMode="auto">
          <a:xfrm>
            <a:off x="1447800" y="53340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+</a:t>
            </a:r>
          </a:p>
        </p:txBody>
      </p:sp>
      <p:sp>
        <p:nvSpPr>
          <p:cNvPr id="6225" name="Line 100"/>
          <p:cNvSpPr>
            <a:spLocks noChangeShapeType="1"/>
          </p:cNvSpPr>
          <p:nvPr/>
        </p:nvSpPr>
        <p:spPr bwMode="auto">
          <a:xfrm>
            <a:off x="4343400" y="2514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2567" name="Text Box 103" descr="Parchment"/>
          <p:cNvSpPr txBox="1">
            <a:spLocks noChangeArrowheads="1"/>
          </p:cNvSpPr>
          <p:nvPr/>
        </p:nvSpPr>
        <p:spPr bwMode="auto">
          <a:xfrm>
            <a:off x="0" y="0"/>
            <a:ext cx="8991600" cy="1200329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ặt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2568" name="Text Box 104"/>
          <p:cNvSpPr txBox="1">
            <a:spLocks noChangeArrowheads="1"/>
          </p:cNvSpPr>
          <p:nvPr/>
        </p:nvSpPr>
        <p:spPr bwMode="auto">
          <a:xfrm>
            <a:off x="6096000" y="2362200"/>
            <a:ext cx="3048000" cy="1200329"/>
          </a:xfrm>
          <a:prstGeom prst="rect">
            <a:avLst/>
          </a:prstGeom>
          <a:solidFill>
            <a:srgbClr val="FFFF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ó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3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6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569" name="Line 105"/>
          <p:cNvSpPr>
            <a:spLocks noChangeShapeType="1"/>
          </p:cNvSpPr>
          <p:nvPr/>
        </p:nvSpPr>
        <p:spPr bwMode="auto">
          <a:xfrm flipH="1">
            <a:off x="4724400" y="3352800"/>
            <a:ext cx="1447800" cy="838200"/>
          </a:xfrm>
          <a:prstGeom prst="line">
            <a:avLst/>
          </a:prstGeom>
          <a:noFill/>
          <a:ln w="12700">
            <a:solidFill>
              <a:srgbClr val="CC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6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7" grpId="0" animBg="1"/>
      <p:bldP spid="62568" grpId="0" animBg="1"/>
      <p:bldP spid="625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228600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CHIỀU CỦA LỰC ĐIỆN TỪ - QUY TẮC BÀN TAY TRÁI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228600" y="1371600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6" descr="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695" y="3368280"/>
            <a:ext cx="3693319" cy="255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371600" y="5185172"/>
            <a:ext cx="2057400" cy="123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371600" y="3794522"/>
            <a:ext cx="2057400" cy="1390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451374" y="3856435"/>
            <a:ext cx="1897856" cy="116562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2361011" y="5062537"/>
            <a:ext cx="78581" cy="8215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 flipH="1" flipV="1">
            <a:off x="1657350" y="4572000"/>
            <a:ext cx="1444229" cy="81557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1272" name="Freeform 8"/>
          <p:cNvSpPr>
            <a:spLocks/>
          </p:cNvSpPr>
          <p:nvPr/>
        </p:nvSpPr>
        <p:spPr bwMode="auto">
          <a:xfrm>
            <a:off x="1513286" y="4189810"/>
            <a:ext cx="1721644" cy="228600"/>
          </a:xfrm>
          <a:custGeom>
            <a:avLst/>
            <a:gdLst>
              <a:gd name="T0" fmla="*/ 0 w 4176"/>
              <a:gd name="T1" fmla="*/ 2147483647 h 536"/>
              <a:gd name="T2" fmla="*/ 2147483647 w 4176"/>
              <a:gd name="T3" fmla="*/ 2147483647 h 536"/>
              <a:gd name="T4" fmla="*/ 2147483647 w 4176"/>
              <a:gd name="T5" fmla="*/ 2147483647 h 536"/>
              <a:gd name="T6" fmla="*/ 2147483647 w 4176"/>
              <a:gd name="T7" fmla="*/ 2147483647 h 536"/>
              <a:gd name="T8" fmla="*/ 2147483647 w 4176"/>
              <a:gd name="T9" fmla="*/ 2147483647 h 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76"/>
              <a:gd name="T16" fmla="*/ 0 h 536"/>
              <a:gd name="T17" fmla="*/ 4176 w 4176"/>
              <a:gd name="T18" fmla="*/ 536 h 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76" h="536">
                <a:moveTo>
                  <a:pt x="0" y="536"/>
                </a:moveTo>
                <a:cubicBezTo>
                  <a:pt x="292" y="364"/>
                  <a:pt x="584" y="192"/>
                  <a:pt x="1008" y="104"/>
                </a:cubicBezTo>
                <a:cubicBezTo>
                  <a:pt x="1432" y="16"/>
                  <a:pt x="2120" y="0"/>
                  <a:pt x="2544" y="8"/>
                </a:cubicBezTo>
                <a:cubicBezTo>
                  <a:pt x="2968" y="16"/>
                  <a:pt x="3280" y="80"/>
                  <a:pt x="3552" y="152"/>
                </a:cubicBezTo>
                <a:cubicBezTo>
                  <a:pt x="3824" y="224"/>
                  <a:pt x="4072" y="392"/>
                  <a:pt x="4176" y="440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V="1">
            <a:off x="2383631" y="4025504"/>
            <a:ext cx="0" cy="142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V="1">
            <a:off x="2819400" y="4065985"/>
            <a:ext cx="39291" cy="12263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V="1">
            <a:off x="2284810" y="4086225"/>
            <a:ext cx="0" cy="8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V="1">
            <a:off x="2987279" y="4148137"/>
            <a:ext cx="19050" cy="80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H="1" flipV="1">
            <a:off x="1908574" y="4065985"/>
            <a:ext cx="40481" cy="142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 flipV="1">
            <a:off x="2475310" y="4086225"/>
            <a:ext cx="0" cy="8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V="1">
            <a:off x="2570560" y="4086225"/>
            <a:ext cx="0" cy="8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V="1">
            <a:off x="2661047" y="4086225"/>
            <a:ext cx="0" cy="8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 flipV="1">
            <a:off x="2740819" y="4086225"/>
            <a:ext cx="19050" cy="8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V="1">
            <a:off x="3234930" y="4249341"/>
            <a:ext cx="78581" cy="904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flipV="1">
            <a:off x="2897981" y="4126706"/>
            <a:ext cx="20241" cy="8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flipV="1">
            <a:off x="3070623" y="4168378"/>
            <a:ext cx="25003" cy="80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flipV="1">
            <a:off x="3155158" y="4208861"/>
            <a:ext cx="40481" cy="821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flipH="1" flipV="1">
            <a:off x="1829991" y="4126707"/>
            <a:ext cx="19050" cy="1023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 flipH="1" flipV="1">
            <a:off x="1751410" y="4168378"/>
            <a:ext cx="19050" cy="80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 flipH="1" flipV="1">
            <a:off x="1651399" y="4208861"/>
            <a:ext cx="39290" cy="821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 flipH="1" flipV="1">
            <a:off x="1552575" y="4269581"/>
            <a:ext cx="39291" cy="8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 flipH="1" flipV="1">
            <a:off x="1453755" y="4291014"/>
            <a:ext cx="59531" cy="10239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 flipH="1" flipV="1">
            <a:off x="2027635" y="4106467"/>
            <a:ext cx="8334" cy="833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 flipH="1" flipV="1">
            <a:off x="2115741" y="4086225"/>
            <a:ext cx="8334" cy="8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 flipV="1">
            <a:off x="2206229" y="4086225"/>
            <a:ext cx="0" cy="8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2251474" y="3743325"/>
            <a:ext cx="1643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i="0">
                <a:solidFill>
                  <a:srgbClr val="000000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1381126" y="3844529"/>
            <a:ext cx="16430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700" i="0">
                <a:solidFill>
                  <a:srgbClr val="000000"/>
                </a:solidFill>
                <a:latin typeface=".VnTime" panose="020B7200000000000000" pitchFamily="34" charset="0"/>
              </a:rPr>
              <a:t>0</a:t>
            </a: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1737122" y="3749279"/>
            <a:ext cx="166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i="0">
                <a:solidFill>
                  <a:srgbClr val="000000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2740820" y="3732610"/>
            <a:ext cx="1654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i="0">
                <a:solidFill>
                  <a:srgbClr val="000000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3121820" y="3761185"/>
            <a:ext cx="16549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700" i="0">
                <a:solidFill>
                  <a:srgbClr val="000000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2181225" y="4137423"/>
            <a:ext cx="16668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700" i="0">
                <a:solidFill>
                  <a:srgbClr val="000000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11300" name="Rectangle 36"/>
          <p:cNvSpPr>
            <a:spLocks noChangeArrowheads="1"/>
          </p:cNvSpPr>
          <p:nvPr/>
        </p:nvSpPr>
        <p:spPr bwMode="auto">
          <a:xfrm>
            <a:off x="1371600" y="5029200"/>
            <a:ext cx="2057400" cy="742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301" name="Line 37"/>
          <p:cNvSpPr>
            <a:spLocks noChangeShapeType="1"/>
          </p:cNvSpPr>
          <p:nvPr/>
        </p:nvSpPr>
        <p:spPr bwMode="auto">
          <a:xfrm>
            <a:off x="1371600" y="5463779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1371600" y="5347097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vi-VN" sz="1350" i="1">
              <a:solidFill>
                <a:srgbClr val="000000"/>
              </a:solidFill>
            </a:endParaRPr>
          </a:p>
        </p:txBody>
      </p:sp>
      <p:sp>
        <p:nvSpPr>
          <p:cNvPr id="11303" name="Oval 39"/>
          <p:cNvSpPr>
            <a:spLocks noChangeArrowheads="1"/>
          </p:cNvSpPr>
          <p:nvPr/>
        </p:nvSpPr>
        <p:spPr bwMode="auto">
          <a:xfrm>
            <a:off x="2334816" y="5075635"/>
            <a:ext cx="261938" cy="19407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304" name="Rectangle 40"/>
          <p:cNvSpPr>
            <a:spLocks noChangeArrowheads="1"/>
          </p:cNvSpPr>
          <p:nvPr/>
        </p:nvSpPr>
        <p:spPr bwMode="auto">
          <a:xfrm>
            <a:off x="1590676" y="3600451"/>
            <a:ext cx="436960" cy="19407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700" i="0">
                <a:solidFill>
                  <a:srgbClr val="000000"/>
                </a:solidFill>
                <a:latin typeface=".VnTime" panose="020B7200000000000000" pitchFamily="34" charset="0"/>
              </a:rPr>
              <a:t>+</a:t>
            </a:r>
          </a:p>
        </p:txBody>
      </p:sp>
      <p:sp>
        <p:nvSpPr>
          <p:cNvPr id="11305" name="Rectangle 41"/>
          <p:cNvSpPr>
            <a:spLocks noChangeArrowheads="1"/>
          </p:cNvSpPr>
          <p:nvPr/>
        </p:nvSpPr>
        <p:spPr bwMode="auto">
          <a:xfrm>
            <a:off x="2684860" y="3600451"/>
            <a:ext cx="438150" cy="19407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700" b="1" i="0">
                <a:solidFill>
                  <a:srgbClr val="000000"/>
                </a:solidFill>
                <a:latin typeface=".VnTime" panose="020B7200000000000000" pitchFamily="34" charset="0"/>
              </a:rPr>
              <a:t>-</a:t>
            </a:r>
          </a:p>
        </p:txBody>
      </p:sp>
      <p:grpSp>
        <p:nvGrpSpPr>
          <p:cNvPr id="11306" name="Group 42"/>
          <p:cNvGrpSpPr>
            <a:grpSpLocks/>
          </p:cNvGrpSpPr>
          <p:nvPr/>
        </p:nvGrpSpPr>
        <p:grpSpPr bwMode="auto">
          <a:xfrm>
            <a:off x="2268141" y="1428750"/>
            <a:ext cx="1218009" cy="571500"/>
            <a:chOff x="240" y="3600"/>
            <a:chExt cx="1023" cy="480"/>
          </a:xfrm>
        </p:grpSpPr>
        <p:sp>
          <p:nvSpPr>
            <p:cNvPr id="11358" name="Rectangle 43"/>
            <p:cNvSpPr>
              <a:spLocks noChangeArrowheads="1"/>
            </p:cNvSpPr>
            <p:nvPr/>
          </p:nvSpPr>
          <p:spPr bwMode="auto">
            <a:xfrm>
              <a:off x="240" y="3714"/>
              <a:ext cx="96" cy="240"/>
            </a:xfrm>
            <a:prstGeom prst="rect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59" name="Rectangle 44"/>
            <p:cNvSpPr>
              <a:spLocks noChangeArrowheads="1"/>
            </p:cNvSpPr>
            <p:nvPr/>
          </p:nvSpPr>
          <p:spPr bwMode="auto">
            <a:xfrm>
              <a:off x="351" y="3600"/>
              <a:ext cx="912" cy="480"/>
            </a:xfrm>
            <a:prstGeom prst="rect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700" b="1" i="0">
                  <a:solidFill>
                    <a:srgbClr val="000000"/>
                  </a:solidFill>
                  <a:latin typeface="Times New Roman" panose="02020603050405020304" pitchFamily="18" charset="0"/>
                </a:rPr>
                <a:t>+      -</a:t>
              </a:r>
            </a:p>
          </p:txBody>
        </p:sp>
      </p:grpSp>
      <p:sp>
        <p:nvSpPr>
          <p:cNvPr id="11307" name="Rectangle 45"/>
          <p:cNvSpPr>
            <a:spLocks noChangeArrowheads="1"/>
          </p:cNvSpPr>
          <p:nvPr/>
        </p:nvSpPr>
        <p:spPr bwMode="auto">
          <a:xfrm>
            <a:off x="5200650" y="1143000"/>
            <a:ext cx="114300" cy="4572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 rot="6125800">
            <a:off x="1585318" y="2288978"/>
            <a:ext cx="442913" cy="115490"/>
            <a:chOff x="2496" y="1938"/>
            <a:chExt cx="372" cy="222"/>
          </a:xfrm>
        </p:grpSpPr>
        <p:sp>
          <p:nvSpPr>
            <p:cNvPr id="11356" name="Rectangle 48"/>
            <p:cNvSpPr>
              <a:spLocks noChangeArrowheads="1"/>
            </p:cNvSpPr>
            <p:nvPr/>
          </p:nvSpPr>
          <p:spPr bwMode="auto">
            <a:xfrm rot="8718290">
              <a:off x="2496" y="2064"/>
              <a:ext cx="372" cy="9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1350" i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1357" name="Rectangle 49"/>
            <p:cNvSpPr>
              <a:spLocks noChangeArrowheads="1"/>
            </p:cNvSpPr>
            <p:nvPr/>
          </p:nvSpPr>
          <p:spPr bwMode="auto">
            <a:xfrm rot="-2029325">
              <a:off x="2676" y="1938"/>
              <a:ext cx="51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1309" name="Rectangle 50"/>
          <p:cNvSpPr>
            <a:spLocks noChangeArrowheads="1"/>
          </p:cNvSpPr>
          <p:nvPr/>
        </p:nvSpPr>
        <p:spPr bwMode="auto">
          <a:xfrm rot="5266436">
            <a:off x="1534716" y="1951435"/>
            <a:ext cx="130969" cy="342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310" name="Rectangle 51"/>
          <p:cNvSpPr>
            <a:spLocks noChangeArrowheads="1"/>
          </p:cNvSpPr>
          <p:nvPr/>
        </p:nvSpPr>
        <p:spPr bwMode="auto">
          <a:xfrm rot="5266436">
            <a:off x="1088827" y="2294930"/>
            <a:ext cx="800100" cy="12263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311" name="Rectangle 52"/>
          <p:cNvSpPr>
            <a:spLocks noChangeArrowheads="1"/>
          </p:cNvSpPr>
          <p:nvPr/>
        </p:nvSpPr>
        <p:spPr bwMode="auto">
          <a:xfrm rot="5266436">
            <a:off x="1599010" y="2458641"/>
            <a:ext cx="116681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312" name="Text Box 53"/>
          <p:cNvSpPr txBox="1">
            <a:spLocks noChangeArrowheads="1"/>
          </p:cNvSpPr>
          <p:nvPr/>
        </p:nvSpPr>
        <p:spPr bwMode="auto">
          <a:xfrm>
            <a:off x="1885950" y="2060973"/>
            <a:ext cx="34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i="0">
                <a:solidFill>
                  <a:srgbClr val="000000"/>
                </a:solidFill>
                <a:latin typeface=".VnTime" panose="020B7200000000000000" pitchFamily="34" charset="0"/>
              </a:rPr>
              <a:t>K</a:t>
            </a:r>
          </a:p>
        </p:txBody>
      </p:sp>
      <p:grpSp>
        <p:nvGrpSpPr>
          <p:cNvPr id="11313" name="Group 56"/>
          <p:cNvGrpSpPr>
            <a:grpSpLocks/>
          </p:cNvGrpSpPr>
          <p:nvPr/>
        </p:nvGrpSpPr>
        <p:grpSpPr bwMode="auto">
          <a:xfrm>
            <a:off x="4351735" y="857250"/>
            <a:ext cx="1828800" cy="1428750"/>
            <a:chOff x="3072" y="96"/>
            <a:chExt cx="1536" cy="1200"/>
          </a:xfrm>
        </p:grpSpPr>
        <p:grpSp>
          <p:nvGrpSpPr>
            <p:cNvPr id="11341" name="Group 57"/>
            <p:cNvGrpSpPr>
              <a:grpSpLocks/>
            </p:cNvGrpSpPr>
            <p:nvPr/>
          </p:nvGrpSpPr>
          <p:grpSpPr bwMode="auto">
            <a:xfrm>
              <a:off x="3264" y="336"/>
              <a:ext cx="1152" cy="776"/>
              <a:chOff x="1680" y="2256"/>
              <a:chExt cx="864" cy="488"/>
            </a:xfrm>
          </p:grpSpPr>
          <p:sp>
            <p:nvSpPr>
              <p:cNvPr id="11348" name="Rectangle 58"/>
              <p:cNvSpPr>
                <a:spLocks noChangeArrowheads="1"/>
              </p:cNvSpPr>
              <p:nvPr/>
            </p:nvSpPr>
            <p:spPr bwMode="auto">
              <a:xfrm>
                <a:off x="1680" y="2332"/>
                <a:ext cx="864" cy="336"/>
              </a:xfrm>
              <a:prstGeom prst="rect">
                <a:avLst/>
              </a:prstGeom>
              <a:solidFill>
                <a:srgbClr val="FF9999"/>
              </a:solidFill>
              <a:ln w="28575">
                <a:solidFill>
                  <a:srgbClr val="99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i="1">
                    <a:solidFill>
                      <a:schemeClr val="tx1"/>
                    </a:solidFill>
                    <a:latin typeface="VNI-Trung Kien" pitchFamily="2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VNI-Trung Kien" pitchFamily="2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VNI-Trung Kien" pitchFamily="2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VNI-Trung Kien" pitchFamily="2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VNI-Trung Kien" pitchFamily="2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VNI-Trung Kien" pitchFamily="2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VNI-Trung Kien" pitchFamily="2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VNI-Trung Kien" pitchFamily="2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VNI-Trung Kien" pitchFamily="2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349" name="Freeform 59"/>
              <p:cNvSpPr>
                <a:spLocks/>
              </p:cNvSpPr>
              <p:nvPr/>
            </p:nvSpPr>
            <p:spPr bwMode="auto">
              <a:xfrm>
                <a:off x="1784" y="2256"/>
                <a:ext cx="123" cy="478"/>
              </a:xfrm>
              <a:custGeom>
                <a:avLst/>
                <a:gdLst>
                  <a:gd name="T0" fmla="*/ 0 w 912"/>
                  <a:gd name="T1" fmla="*/ 0 h 2344"/>
                  <a:gd name="T2" fmla="*/ 0 w 912"/>
                  <a:gd name="T3" fmla="*/ 0 h 2344"/>
                  <a:gd name="T4" fmla="*/ 0 w 912"/>
                  <a:gd name="T5" fmla="*/ 0 h 2344"/>
                  <a:gd name="T6" fmla="*/ 0 w 912"/>
                  <a:gd name="T7" fmla="*/ 0 h 23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2"/>
                  <a:gd name="T13" fmla="*/ 0 h 2344"/>
                  <a:gd name="T14" fmla="*/ 912 w 912"/>
                  <a:gd name="T15" fmla="*/ 2344 h 23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2" h="2344">
                    <a:moveTo>
                      <a:pt x="0" y="376"/>
                    </a:moveTo>
                    <a:cubicBezTo>
                      <a:pt x="40" y="188"/>
                      <a:pt x="80" y="0"/>
                      <a:pt x="192" y="280"/>
                    </a:cubicBezTo>
                    <a:cubicBezTo>
                      <a:pt x="304" y="560"/>
                      <a:pt x="552" y="1768"/>
                      <a:pt x="672" y="2056"/>
                    </a:cubicBezTo>
                    <a:cubicBezTo>
                      <a:pt x="792" y="2344"/>
                      <a:pt x="852" y="2176"/>
                      <a:pt x="912" y="2008"/>
                    </a:cubicBezTo>
                  </a:path>
                </a:pathLst>
              </a:custGeom>
              <a:solidFill>
                <a:srgbClr val="FF9999"/>
              </a:solidFill>
              <a:ln w="508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1350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350" name="Freeform 60"/>
              <p:cNvSpPr>
                <a:spLocks/>
              </p:cNvSpPr>
              <p:nvPr/>
            </p:nvSpPr>
            <p:spPr bwMode="auto">
              <a:xfrm>
                <a:off x="1878" y="2266"/>
                <a:ext cx="123" cy="478"/>
              </a:xfrm>
              <a:custGeom>
                <a:avLst/>
                <a:gdLst>
                  <a:gd name="T0" fmla="*/ 0 w 912"/>
                  <a:gd name="T1" fmla="*/ 0 h 2344"/>
                  <a:gd name="T2" fmla="*/ 0 w 912"/>
                  <a:gd name="T3" fmla="*/ 0 h 2344"/>
                  <a:gd name="T4" fmla="*/ 0 w 912"/>
                  <a:gd name="T5" fmla="*/ 0 h 2344"/>
                  <a:gd name="T6" fmla="*/ 0 w 912"/>
                  <a:gd name="T7" fmla="*/ 0 h 23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2"/>
                  <a:gd name="T13" fmla="*/ 0 h 2344"/>
                  <a:gd name="T14" fmla="*/ 912 w 912"/>
                  <a:gd name="T15" fmla="*/ 2344 h 23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2" h="2344">
                    <a:moveTo>
                      <a:pt x="0" y="376"/>
                    </a:moveTo>
                    <a:cubicBezTo>
                      <a:pt x="40" y="188"/>
                      <a:pt x="80" y="0"/>
                      <a:pt x="192" y="280"/>
                    </a:cubicBezTo>
                    <a:cubicBezTo>
                      <a:pt x="304" y="560"/>
                      <a:pt x="552" y="1768"/>
                      <a:pt x="672" y="2056"/>
                    </a:cubicBezTo>
                    <a:cubicBezTo>
                      <a:pt x="792" y="2344"/>
                      <a:pt x="852" y="2176"/>
                      <a:pt x="912" y="2008"/>
                    </a:cubicBezTo>
                  </a:path>
                </a:pathLst>
              </a:custGeom>
              <a:solidFill>
                <a:srgbClr val="FF9999"/>
              </a:solidFill>
              <a:ln w="508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1350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351" name="Freeform 61"/>
              <p:cNvSpPr>
                <a:spLocks/>
              </p:cNvSpPr>
              <p:nvPr/>
            </p:nvSpPr>
            <p:spPr bwMode="auto">
              <a:xfrm>
                <a:off x="1973" y="2266"/>
                <a:ext cx="123" cy="478"/>
              </a:xfrm>
              <a:custGeom>
                <a:avLst/>
                <a:gdLst>
                  <a:gd name="T0" fmla="*/ 0 w 912"/>
                  <a:gd name="T1" fmla="*/ 0 h 2344"/>
                  <a:gd name="T2" fmla="*/ 0 w 912"/>
                  <a:gd name="T3" fmla="*/ 0 h 2344"/>
                  <a:gd name="T4" fmla="*/ 0 w 912"/>
                  <a:gd name="T5" fmla="*/ 0 h 2344"/>
                  <a:gd name="T6" fmla="*/ 0 w 912"/>
                  <a:gd name="T7" fmla="*/ 0 h 23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2"/>
                  <a:gd name="T13" fmla="*/ 0 h 2344"/>
                  <a:gd name="T14" fmla="*/ 912 w 912"/>
                  <a:gd name="T15" fmla="*/ 2344 h 23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2" h="2344">
                    <a:moveTo>
                      <a:pt x="0" y="376"/>
                    </a:moveTo>
                    <a:cubicBezTo>
                      <a:pt x="40" y="188"/>
                      <a:pt x="80" y="0"/>
                      <a:pt x="192" y="280"/>
                    </a:cubicBezTo>
                    <a:cubicBezTo>
                      <a:pt x="304" y="560"/>
                      <a:pt x="552" y="1768"/>
                      <a:pt x="672" y="2056"/>
                    </a:cubicBezTo>
                    <a:cubicBezTo>
                      <a:pt x="792" y="2344"/>
                      <a:pt x="852" y="2176"/>
                      <a:pt x="912" y="2008"/>
                    </a:cubicBezTo>
                  </a:path>
                </a:pathLst>
              </a:custGeom>
              <a:solidFill>
                <a:srgbClr val="FF9999"/>
              </a:solidFill>
              <a:ln w="508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1350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352" name="Freeform 62"/>
              <p:cNvSpPr>
                <a:spLocks/>
              </p:cNvSpPr>
              <p:nvPr/>
            </p:nvSpPr>
            <p:spPr bwMode="auto">
              <a:xfrm>
                <a:off x="2058" y="2266"/>
                <a:ext cx="124" cy="478"/>
              </a:xfrm>
              <a:custGeom>
                <a:avLst/>
                <a:gdLst>
                  <a:gd name="T0" fmla="*/ 0 w 912"/>
                  <a:gd name="T1" fmla="*/ 0 h 2344"/>
                  <a:gd name="T2" fmla="*/ 0 w 912"/>
                  <a:gd name="T3" fmla="*/ 0 h 2344"/>
                  <a:gd name="T4" fmla="*/ 0 w 912"/>
                  <a:gd name="T5" fmla="*/ 0 h 2344"/>
                  <a:gd name="T6" fmla="*/ 0 w 912"/>
                  <a:gd name="T7" fmla="*/ 0 h 23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2"/>
                  <a:gd name="T13" fmla="*/ 0 h 2344"/>
                  <a:gd name="T14" fmla="*/ 912 w 912"/>
                  <a:gd name="T15" fmla="*/ 2344 h 23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2" h="2344">
                    <a:moveTo>
                      <a:pt x="0" y="376"/>
                    </a:moveTo>
                    <a:cubicBezTo>
                      <a:pt x="40" y="188"/>
                      <a:pt x="80" y="0"/>
                      <a:pt x="192" y="280"/>
                    </a:cubicBezTo>
                    <a:cubicBezTo>
                      <a:pt x="304" y="560"/>
                      <a:pt x="552" y="1768"/>
                      <a:pt x="672" y="2056"/>
                    </a:cubicBezTo>
                    <a:cubicBezTo>
                      <a:pt x="792" y="2344"/>
                      <a:pt x="852" y="2176"/>
                      <a:pt x="912" y="2008"/>
                    </a:cubicBezTo>
                  </a:path>
                </a:pathLst>
              </a:custGeom>
              <a:solidFill>
                <a:srgbClr val="FF9999"/>
              </a:solidFill>
              <a:ln w="508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1350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353" name="Freeform 63"/>
              <p:cNvSpPr>
                <a:spLocks/>
              </p:cNvSpPr>
              <p:nvPr/>
            </p:nvSpPr>
            <p:spPr bwMode="auto">
              <a:xfrm>
                <a:off x="2162" y="2266"/>
                <a:ext cx="123" cy="478"/>
              </a:xfrm>
              <a:custGeom>
                <a:avLst/>
                <a:gdLst>
                  <a:gd name="T0" fmla="*/ 0 w 912"/>
                  <a:gd name="T1" fmla="*/ 0 h 2344"/>
                  <a:gd name="T2" fmla="*/ 0 w 912"/>
                  <a:gd name="T3" fmla="*/ 0 h 2344"/>
                  <a:gd name="T4" fmla="*/ 0 w 912"/>
                  <a:gd name="T5" fmla="*/ 0 h 2344"/>
                  <a:gd name="T6" fmla="*/ 0 w 912"/>
                  <a:gd name="T7" fmla="*/ 0 h 23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2"/>
                  <a:gd name="T13" fmla="*/ 0 h 2344"/>
                  <a:gd name="T14" fmla="*/ 912 w 912"/>
                  <a:gd name="T15" fmla="*/ 2344 h 23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2" h="2344">
                    <a:moveTo>
                      <a:pt x="0" y="376"/>
                    </a:moveTo>
                    <a:cubicBezTo>
                      <a:pt x="40" y="188"/>
                      <a:pt x="80" y="0"/>
                      <a:pt x="192" y="280"/>
                    </a:cubicBezTo>
                    <a:cubicBezTo>
                      <a:pt x="304" y="560"/>
                      <a:pt x="552" y="1768"/>
                      <a:pt x="672" y="2056"/>
                    </a:cubicBezTo>
                    <a:cubicBezTo>
                      <a:pt x="792" y="2344"/>
                      <a:pt x="852" y="2176"/>
                      <a:pt x="912" y="2008"/>
                    </a:cubicBezTo>
                  </a:path>
                </a:pathLst>
              </a:custGeom>
              <a:solidFill>
                <a:srgbClr val="FF9999"/>
              </a:solidFill>
              <a:ln w="508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1350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354" name="Freeform 64"/>
              <p:cNvSpPr>
                <a:spLocks/>
              </p:cNvSpPr>
              <p:nvPr/>
            </p:nvSpPr>
            <p:spPr bwMode="auto">
              <a:xfrm>
                <a:off x="2267" y="2266"/>
                <a:ext cx="123" cy="478"/>
              </a:xfrm>
              <a:custGeom>
                <a:avLst/>
                <a:gdLst>
                  <a:gd name="T0" fmla="*/ 0 w 912"/>
                  <a:gd name="T1" fmla="*/ 0 h 2344"/>
                  <a:gd name="T2" fmla="*/ 0 w 912"/>
                  <a:gd name="T3" fmla="*/ 0 h 2344"/>
                  <a:gd name="T4" fmla="*/ 0 w 912"/>
                  <a:gd name="T5" fmla="*/ 0 h 2344"/>
                  <a:gd name="T6" fmla="*/ 0 w 912"/>
                  <a:gd name="T7" fmla="*/ 0 h 23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2"/>
                  <a:gd name="T13" fmla="*/ 0 h 2344"/>
                  <a:gd name="T14" fmla="*/ 912 w 912"/>
                  <a:gd name="T15" fmla="*/ 2344 h 23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2" h="2344">
                    <a:moveTo>
                      <a:pt x="0" y="376"/>
                    </a:moveTo>
                    <a:cubicBezTo>
                      <a:pt x="40" y="188"/>
                      <a:pt x="80" y="0"/>
                      <a:pt x="192" y="280"/>
                    </a:cubicBezTo>
                    <a:cubicBezTo>
                      <a:pt x="304" y="560"/>
                      <a:pt x="552" y="1768"/>
                      <a:pt x="672" y="2056"/>
                    </a:cubicBezTo>
                    <a:cubicBezTo>
                      <a:pt x="792" y="2344"/>
                      <a:pt x="852" y="2176"/>
                      <a:pt x="912" y="2008"/>
                    </a:cubicBezTo>
                  </a:path>
                </a:pathLst>
              </a:custGeom>
              <a:solidFill>
                <a:srgbClr val="FF9999"/>
              </a:solidFill>
              <a:ln w="508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1350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355" name="Freeform 65"/>
              <p:cNvSpPr>
                <a:spLocks/>
              </p:cNvSpPr>
              <p:nvPr/>
            </p:nvSpPr>
            <p:spPr bwMode="auto">
              <a:xfrm>
                <a:off x="2364" y="2266"/>
                <a:ext cx="123" cy="478"/>
              </a:xfrm>
              <a:custGeom>
                <a:avLst/>
                <a:gdLst>
                  <a:gd name="T0" fmla="*/ 0 w 912"/>
                  <a:gd name="T1" fmla="*/ 0 h 2344"/>
                  <a:gd name="T2" fmla="*/ 0 w 912"/>
                  <a:gd name="T3" fmla="*/ 0 h 2344"/>
                  <a:gd name="T4" fmla="*/ 0 w 912"/>
                  <a:gd name="T5" fmla="*/ 0 h 2344"/>
                  <a:gd name="T6" fmla="*/ 0 w 912"/>
                  <a:gd name="T7" fmla="*/ 0 h 23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2"/>
                  <a:gd name="T13" fmla="*/ 0 h 2344"/>
                  <a:gd name="T14" fmla="*/ 912 w 912"/>
                  <a:gd name="T15" fmla="*/ 2344 h 23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2" h="2344">
                    <a:moveTo>
                      <a:pt x="0" y="376"/>
                    </a:moveTo>
                    <a:cubicBezTo>
                      <a:pt x="40" y="188"/>
                      <a:pt x="80" y="0"/>
                      <a:pt x="192" y="280"/>
                    </a:cubicBezTo>
                    <a:cubicBezTo>
                      <a:pt x="304" y="560"/>
                      <a:pt x="552" y="1768"/>
                      <a:pt x="672" y="2056"/>
                    </a:cubicBezTo>
                    <a:cubicBezTo>
                      <a:pt x="792" y="2344"/>
                      <a:pt x="852" y="2176"/>
                      <a:pt x="912" y="2008"/>
                    </a:cubicBezTo>
                  </a:path>
                </a:pathLst>
              </a:custGeom>
              <a:solidFill>
                <a:srgbClr val="FF9999"/>
              </a:solidFill>
              <a:ln w="508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1350" i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342" name="Rectangle 66"/>
            <p:cNvSpPr>
              <a:spLocks noChangeArrowheads="1"/>
            </p:cNvSpPr>
            <p:nvPr/>
          </p:nvSpPr>
          <p:spPr bwMode="auto">
            <a:xfrm>
              <a:off x="3072" y="1104"/>
              <a:ext cx="1536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43" name="Rectangle 67"/>
            <p:cNvSpPr>
              <a:spLocks noChangeArrowheads="1"/>
            </p:cNvSpPr>
            <p:nvPr/>
          </p:nvSpPr>
          <p:spPr bwMode="auto">
            <a:xfrm>
              <a:off x="3168" y="96"/>
              <a:ext cx="96" cy="100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44" name="Rectangle 68"/>
            <p:cNvSpPr>
              <a:spLocks noChangeArrowheads="1"/>
            </p:cNvSpPr>
            <p:nvPr/>
          </p:nvSpPr>
          <p:spPr bwMode="auto">
            <a:xfrm>
              <a:off x="4416" y="96"/>
              <a:ext cx="96" cy="1008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45" name="Rectangle 69"/>
            <p:cNvSpPr>
              <a:spLocks noChangeArrowheads="1"/>
            </p:cNvSpPr>
            <p:nvPr/>
          </p:nvSpPr>
          <p:spPr bwMode="auto">
            <a:xfrm>
              <a:off x="3123" y="576"/>
              <a:ext cx="48" cy="192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46" name="Rectangle 70"/>
            <p:cNvSpPr>
              <a:spLocks noChangeArrowheads="1"/>
            </p:cNvSpPr>
            <p:nvPr/>
          </p:nvSpPr>
          <p:spPr bwMode="auto">
            <a:xfrm>
              <a:off x="4512" y="624"/>
              <a:ext cx="48" cy="192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47" name="Rectangle 71"/>
            <p:cNvSpPr>
              <a:spLocks noChangeArrowheads="1"/>
            </p:cNvSpPr>
            <p:nvPr/>
          </p:nvSpPr>
          <p:spPr bwMode="auto">
            <a:xfrm>
              <a:off x="3264" y="240"/>
              <a:ext cx="115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1314" name="Rectangle 72"/>
          <p:cNvSpPr>
            <a:spLocks noChangeArrowheads="1"/>
          </p:cNvSpPr>
          <p:nvPr/>
        </p:nvSpPr>
        <p:spPr bwMode="auto">
          <a:xfrm>
            <a:off x="3729038" y="2914650"/>
            <a:ext cx="3343275" cy="57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315" name="Rectangle 73"/>
          <p:cNvSpPr>
            <a:spLocks noChangeArrowheads="1"/>
          </p:cNvSpPr>
          <p:nvPr/>
        </p:nvSpPr>
        <p:spPr bwMode="auto">
          <a:xfrm>
            <a:off x="6919913" y="2571750"/>
            <a:ext cx="66675" cy="3057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316" name="Rectangle 74"/>
          <p:cNvSpPr>
            <a:spLocks noChangeArrowheads="1"/>
          </p:cNvSpPr>
          <p:nvPr/>
        </p:nvSpPr>
        <p:spPr bwMode="auto">
          <a:xfrm>
            <a:off x="6772275" y="2843213"/>
            <a:ext cx="3429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317" name="Rectangle 75"/>
          <p:cNvSpPr>
            <a:spLocks noChangeArrowheads="1"/>
          </p:cNvSpPr>
          <p:nvPr/>
        </p:nvSpPr>
        <p:spPr bwMode="auto">
          <a:xfrm>
            <a:off x="4160044" y="2883695"/>
            <a:ext cx="900113" cy="121444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318" name="Rectangle 76"/>
          <p:cNvSpPr>
            <a:spLocks noChangeArrowheads="1"/>
          </p:cNvSpPr>
          <p:nvPr/>
        </p:nvSpPr>
        <p:spPr bwMode="auto">
          <a:xfrm>
            <a:off x="5593556" y="2883695"/>
            <a:ext cx="900113" cy="121444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rung Kie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rung Kien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oup 77"/>
          <p:cNvGrpSpPr>
            <a:grpSpLocks/>
          </p:cNvGrpSpPr>
          <p:nvPr/>
        </p:nvGrpSpPr>
        <p:grpSpPr bwMode="auto">
          <a:xfrm>
            <a:off x="4420791" y="2971801"/>
            <a:ext cx="2347913" cy="2034778"/>
            <a:chOff x="2688" y="1750"/>
            <a:chExt cx="1972" cy="1709"/>
          </a:xfrm>
        </p:grpSpPr>
        <p:sp>
          <p:nvSpPr>
            <p:cNvPr id="11336" name="Line 78"/>
            <p:cNvSpPr>
              <a:spLocks noChangeShapeType="1"/>
            </p:cNvSpPr>
            <p:nvPr/>
          </p:nvSpPr>
          <p:spPr bwMode="auto">
            <a:xfrm flipH="1">
              <a:off x="4250" y="1785"/>
              <a:ext cx="0" cy="1437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vi-VN" sz="1350" i="1">
                <a:solidFill>
                  <a:srgbClr val="000000"/>
                </a:solidFill>
              </a:endParaRPr>
            </a:p>
          </p:txBody>
        </p:sp>
        <p:sp>
          <p:nvSpPr>
            <p:cNvPr id="11337" name="Line 79"/>
            <p:cNvSpPr>
              <a:spLocks noChangeShapeType="1"/>
            </p:cNvSpPr>
            <p:nvPr/>
          </p:nvSpPr>
          <p:spPr bwMode="auto">
            <a:xfrm>
              <a:off x="2906" y="2505"/>
              <a:ext cx="1500" cy="794"/>
            </a:xfrm>
            <a:prstGeom prst="line">
              <a:avLst/>
            </a:prstGeom>
            <a:noFill/>
            <a:ln w="1270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vi-VN" sz="1350" i="1">
                <a:solidFill>
                  <a:srgbClr val="000000"/>
                </a:solidFill>
              </a:endParaRPr>
            </a:p>
          </p:txBody>
        </p:sp>
        <p:sp>
          <p:nvSpPr>
            <p:cNvPr id="11338" name="Line 80"/>
            <p:cNvSpPr>
              <a:spLocks noChangeShapeType="1"/>
            </p:cNvSpPr>
            <p:nvPr/>
          </p:nvSpPr>
          <p:spPr bwMode="auto">
            <a:xfrm>
              <a:off x="3002" y="1750"/>
              <a:ext cx="24" cy="841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vi-VN" sz="1350" i="1">
                <a:solidFill>
                  <a:srgbClr val="000000"/>
                </a:solidFill>
              </a:endParaRPr>
            </a:p>
          </p:txBody>
        </p:sp>
        <p:sp>
          <p:nvSpPr>
            <p:cNvPr id="11339" name="Text Box 81"/>
            <p:cNvSpPr txBox="1">
              <a:spLocks noChangeArrowheads="1"/>
            </p:cNvSpPr>
            <p:nvPr/>
          </p:nvSpPr>
          <p:spPr bwMode="auto">
            <a:xfrm>
              <a:off x="2688" y="2316"/>
              <a:ext cx="37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100" b="1" i="0">
                  <a:solidFill>
                    <a:srgbClr val="333399"/>
                  </a:solidFill>
                  <a:latin typeface=".VnTime" panose="020B7200000000000000" pitchFamily="34" charset="0"/>
                </a:rPr>
                <a:t>A</a:t>
              </a:r>
            </a:p>
          </p:txBody>
        </p:sp>
        <p:sp>
          <p:nvSpPr>
            <p:cNvPr id="11340" name="Text Box 82"/>
            <p:cNvSpPr txBox="1">
              <a:spLocks noChangeArrowheads="1"/>
            </p:cNvSpPr>
            <p:nvPr/>
          </p:nvSpPr>
          <p:spPr bwMode="auto">
            <a:xfrm>
              <a:off x="4288" y="3110"/>
              <a:ext cx="37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100" b="1" i="0">
                  <a:solidFill>
                    <a:srgbClr val="333399"/>
                  </a:solidFill>
                  <a:latin typeface=".VnTime" panose="020B7200000000000000" pitchFamily="34" charset="0"/>
                </a:rPr>
                <a:t>B</a:t>
              </a:r>
            </a:p>
          </p:txBody>
        </p:sp>
      </p:grpSp>
      <p:cxnSp>
        <p:nvCxnSpPr>
          <p:cNvPr id="11320" name="AutoShape 89"/>
          <p:cNvCxnSpPr>
            <a:cxnSpLocks noChangeShapeType="1"/>
            <a:stCxn id="11304" idx="0"/>
            <a:endCxn id="11310" idx="3"/>
          </p:cNvCxnSpPr>
          <p:nvPr/>
        </p:nvCxnSpPr>
        <p:spPr bwMode="auto">
          <a:xfrm rot="5400000" flipH="1">
            <a:off x="1235274" y="3025974"/>
            <a:ext cx="844153" cy="304800"/>
          </a:xfrm>
          <a:prstGeom prst="bentConnector3">
            <a:avLst>
              <a:gd name="adj1" fmla="val 49931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21" name="AutoShape 90"/>
          <p:cNvCxnSpPr>
            <a:cxnSpLocks noChangeShapeType="1"/>
            <a:stCxn id="11310" idx="1"/>
            <a:endCxn id="11358" idx="1"/>
          </p:cNvCxnSpPr>
          <p:nvPr/>
        </p:nvCxnSpPr>
        <p:spPr bwMode="auto">
          <a:xfrm rot="-5400000">
            <a:off x="1740695" y="1440658"/>
            <a:ext cx="250031" cy="783431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22" name="AutoShape 91"/>
          <p:cNvCxnSpPr>
            <a:cxnSpLocks noChangeShapeType="1"/>
            <a:stCxn id="11359" idx="3"/>
            <a:endCxn id="11345" idx="1"/>
          </p:cNvCxnSpPr>
          <p:nvPr/>
        </p:nvCxnSpPr>
        <p:spPr bwMode="auto">
          <a:xfrm flipV="1">
            <a:off x="3496867" y="1543050"/>
            <a:ext cx="915590" cy="171450"/>
          </a:xfrm>
          <a:prstGeom prst="bentConnector3">
            <a:avLst>
              <a:gd name="adj1" fmla="val 4941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23" name="AutoShape 92"/>
          <p:cNvCxnSpPr>
            <a:cxnSpLocks noChangeShapeType="1"/>
            <a:stCxn id="11346" idx="3"/>
            <a:endCxn id="11318" idx="3"/>
          </p:cNvCxnSpPr>
          <p:nvPr/>
        </p:nvCxnSpPr>
        <p:spPr bwMode="auto">
          <a:xfrm>
            <a:off x="6123385" y="1600200"/>
            <a:ext cx="370284" cy="1344216"/>
          </a:xfrm>
          <a:prstGeom prst="bentConnector3">
            <a:avLst>
              <a:gd name="adj1" fmla="val 146301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24" name="AutoShape 93"/>
          <p:cNvCxnSpPr>
            <a:cxnSpLocks noChangeShapeType="1"/>
            <a:stCxn id="11305" idx="0"/>
            <a:endCxn id="11317" idx="1"/>
          </p:cNvCxnSpPr>
          <p:nvPr/>
        </p:nvCxnSpPr>
        <p:spPr bwMode="auto">
          <a:xfrm rot="-5400000">
            <a:off x="3203972" y="2644379"/>
            <a:ext cx="656034" cy="1256109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062" name="AutoShape 94"/>
          <p:cNvCxnSpPr>
            <a:cxnSpLocks noChangeShapeType="1"/>
          </p:cNvCxnSpPr>
          <p:nvPr/>
        </p:nvCxnSpPr>
        <p:spPr bwMode="auto">
          <a:xfrm rot="5400000" flipH="1">
            <a:off x="1237656" y="3025974"/>
            <a:ext cx="844153" cy="304800"/>
          </a:xfrm>
          <a:prstGeom prst="bentConnector3">
            <a:avLst>
              <a:gd name="adj1" fmla="val 49931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063" name="AutoShape 95"/>
          <p:cNvCxnSpPr>
            <a:cxnSpLocks noChangeShapeType="1"/>
          </p:cNvCxnSpPr>
          <p:nvPr/>
        </p:nvCxnSpPr>
        <p:spPr bwMode="auto">
          <a:xfrm rot="-5400000">
            <a:off x="1737124" y="1439467"/>
            <a:ext cx="250031" cy="783431"/>
          </a:xfrm>
          <a:prstGeom prst="bentConnector2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064" name="AutoShape 96"/>
          <p:cNvCxnSpPr>
            <a:cxnSpLocks noChangeShapeType="1"/>
          </p:cNvCxnSpPr>
          <p:nvPr/>
        </p:nvCxnSpPr>
        <p:spPr bwMode="auto">
          <a:xfrm flipV="1">
            <a:off x="3494486" y="1540669"/>
            <a:ext cx="915590" cy="171450"/>
          </a:xfrm>
          <a:prstGeom prst="bentConnector3">
            <a:avLst>
              <a:gd name="adj1" fmla="val 49417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065" name="AutoShape 97"/>
          <p:cNvCxnSpPr>
            <a:cxnSpLocks noChangeShapeType="1"/>
          </p:cNvCxnSpPr>
          <p:nvPr/>
        </p:nvCxnSpPr>
        <p:spPr bwMode="auto">
          <a:xfrm>
            <a:off x="6115051" y="1600200"/>
            <a:ext cx="370285" cy="1344216"/>
          </a:xfrm>
          <a:prstGeom prst="bentConnector3">
            <a:avLst>
              <a:gd name="adj1" fmla="val 146301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 98"/>
          <p:cNvGrpSpPr>
            <a:grpSpLocks/>
          </p:cNvGrpSpPr>
          <p:nvPr/>
        </p:nvGrpSpPr>
        <p:grpSpPr bwMode="auto">
          <a:xfrm>
            <a:off x="4419600" y="2969420"/>
            <a:ext cx="2347913" cy="2034778"/>
            <a:chOff x="2688" y="1750"/>
            <a:chExt cx="1972" cy="1709"/>
          </a:xfrm>
        </p:grpSpPr>
        <p:sp>
          <p:nvSpPr>
            <p:cNvPr id="11331" name="Line 99"/>
            <p:cNvSpPr>
              <a:spLocks noChangeShapeType="1"/>
            </p:cNvSpPr>
            <p:nvPr/>
          </p:nvSpPr>
          <p:spPr bwMode="auto">
            <a:xfrm flipH="1">
              <a:off x="4250" y="1785"/>
              <a:ext cx="0" cy="14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vi-VN" sz="1350" i="1">
                <a:solidFill>
                  <a:srgbClr val="000000"/>
                </a:solidFill>
              </a:endParaRPr>
            </a:p>
          </p:txBody>
        </p:sp>
        <p:sp>
          <p:nvSpPr>
            <p:cNvPr id="11332" name="Line 100"/>
            <p:cNvSpPr>
              <a:spLocks noChangeShapeType="1"/>
            </p:cNvSpPr>
            <p:nvPr/>
          </p:nvSpPr>
          <p:spPr bwMode="auto">
            <a:xfrm>
              <a:off x="2906" y="2505"/>
              <a:ext cx="1500" cy="794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vi-VN" sz="1350" i="1">
                <a:solidFill>
                  <a:srgbClr val="000000"/>
                </a:solidFill>
              </a:endParaRPr>
            </a:p>
          </p:txBody>
        </p:sp>
        <p:sp>
          <p:nvSpPr>
            <p:cNvPr id="11333" name="Line 101"/>
            <p:cNvSpPr>
              <a:spLocks noChangeShapeType="1"/>
            </p:cNvSpPr>
            <p:nvPr/>
          </p:nvSpPr>
          <p:spPr bwMode="auto">
            <a:xfrm>
              <a:off x="3002" y="1750"/>
              <a:ext cx="24" cy="84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vi-VN" sz="1350" i="1">
                <a:solidFill>
                  <a:srgbClr val="000000"/>
                </a:solidFill>
              </a:endParaRPr>
            </a:p>
          </p:txBody>
        </p:sp>
        <p:sp>
          <p:nvSpPr>
            <p:cNvPr id="11334" name="Text Box 102"/>
            <p:cNvSpPr txBox="1">
              <a:spLocks noChangeArrowheads="1"/>
            </p:cNvSpPr>
            <p:nvPr/>
          </p:nvSpPr>
          <p:spPr bwMode="auto">
            <a:xfrm>
              <a:off x="2688" y="2316"/>
              <a:ext cx="37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100" b="1" i="0">
                  <a:solidFill>
                    <a:srgbClr val="333399"/>
                  </a:solidFill>
                  <a:latin typeface=".VnTime" panose="020B7200000000000000" pitchFamily="34" charset="0"/>
                </a:rPr>
                <a:t>A</a:t>
              </a:r>
            </a:p>
          </p:txBody>
        </p:sp>
        <p:sp>
          <p:nvSpPr>
            <p:cNvPr id="11335" name="Text Box 103"/>
            <p:cNvSpPr txBox="1">
              <a:spLocks noChangeArrowheads="1"/>
            </p:cNvSpPr>
            <p:nvPr/>
          </p:nvSpPr>
          <p:spPr bwMode="auto">
            <a:xfrm>
              <a:off x="4288" y="3110"/>
              <a:ext cx="37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VNI-Trung Kien" pitchFamily="2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VNI-Trung Kien" pitchFamily="2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100" b="1" i="0">
                  <a:solidFill>
                    <a:srgbClr val="333399"/>
                  </a:solidFill>
                  <a:latin typeface=".VnTime" panose="020B7200000000000000" pitchFamily="34" charset="0"/>
                </a:rPr>
                <a:t>B</a:t>
              </a:r>
            </a:p>
          </p:txBody>
        </p:sp>
      </p:grpSp>
      <p:cxnSp>
        <p:nvCxnSpPr>
          <p:cNvPr id="84072" name="AutoShape 104"/>
          <p:cNvCxnSpPr>
            <a:cxnSpLocks noChangeShapeType="1"/>
          </p:cNvCxnSpPr>
          <p:nvPr/>
        </p:nvCxnSpPr>
        <p:spPr bwMode="auto">
          <a:xfrm rot="-5400000">
            <a:off x="3206354" y="2650332"/>
            <a:ext cx="656035" cy="1256109"/>
          </a:xfrm>
          <a:prstGeom prst="bentConnector2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0947848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33" dur="2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5647E-6 L -0.05729 -0.00579 " pathEditMode="relative" rAng="0" ptsTypes="AA">
                                      <p:cBhvr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-30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14781E-7 L -0.05746 -0.00625 " pathEditMode="relative" rAng="0" ptsTypes="AA">
                                      <p:cBhvr>
                                        <p:cTn id="3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516</Words>
  <Application>Microsoft Office PowerPoint</Application>
  <PresentationFormat>On-screen Show (4:3)</PresentationFormat>
  <Paragraphs>115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.VnTime</vt:lpstr>
      <vt:lpstr>Arial</vt:lpstr>
      <vt:lpstr>Calibri</vt:lpstr>
      <vt:lpstr>Times New Roman</vt:lpstr>
      <vt:lpstr>VNI-Meli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11</cp:revision>
  <dcterms:created xsi:type="dcterms:W3CDTF">2022-11-15T09:31:36Z</dcterms:created>
  <dcterms:modified xsi:type="dcterms:W3CDTF">2023-03-12T07:00:17Z</dcterms:modified>
</cp:coreProperties>
</file>