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  <p:sldMasterId id="2147483710" r:id="rId3"/>
    <p:sldMasterId id="2147483722" r:id="rId4"/>
    <p:sldMasterId id="2147483747" r:id="rId5"/>
  </p:sldMasterIdLst>
  <p:sldIdLst>
    <p:sldId id="260" r:id="rId6"/>
    <p:sldId id="259" r:id="rId7"/>
    <p:sldId id="278" r:id="rId8"/>
    <p:sldId id="277" r:id="rId9"/>
    <p:sldId id="262" r:id="rId10"/>
    <p:sldId id="280" r:id="rId11"/>
    <p:sldId id="263" r:id="rId12"/>
    <p:sldId id="264" r:id="rId13"/>
    <p:sldId id="281" r:id="rId14"/>
    <p:sldId id="265" r:id="rId15"/>
    <p:sldId id="282" r:id="rId16"/>
    <p:sldId id="266" r:id="rId17"/>
    <p:sldId id="284" r:id="rId18"/>
    <p:sldId id="267" r:id="rId19"/>
    <p:sldId id="268" r:id="rId20"/>
    <p:sldId id="285" r:id="rId21"/>
    <p:sldId id="269" r:id="rId22"/>
    <p:sldId id="271" r:id="rId23"/>
    <p:sldId id="272" r:id="rId24"/>
    <p:sldId id="286" r:id="rId25"/>
    <p:sldId id="279" r:id="rId26"/>
    <p:sldId id="27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 Ngọc Tụ" userId="ea178168-9ad9-4da2-a23c-3da08001968e" providerId="ADAL" clId="{AF48673E-8896-4841-B4AE-2639F26E1DE1}"/>
    <pc:docChg chg="custSel modSld">
      <pc:chgData name="La Ngọc Tụ" userId="ea178168-9ad9-4da2-a23c-3da08001968e" providerId="ADAL" clId="{AF48673E-8896-4841-B4AE-2639F26E1DE1}" dt="2021-10-07T02:52:18.614" v="338"/>
      <pc:docMkLst>
        <pc:docMk/>
      </pc:docMkLst>
      <pc:sldChg chg="addSp">
        <pc:chgData name="La Ngọc Tụ" userId="ea178168-9ad9-4da2-a23c-3da08001968e" providerId="ADAL" clId="{AF48673E-8896-4841-B4AE-2639F26E1DE1}" dt="2021-10-07T02:52:18.614" v="338"/>
        <pc:sldMkLst>
          <pc:docMk/>
          <pc:sldMk cId="2023529966" sldId="265"/>
        </pc:sldMkLst>
        <pc:inkChg chg="add">
          <ac:chgData name="La Ngọc Tụ" userId="ea178168-9ad9-4da2-a23c-3da08001968e" providerId="ADAL" clId="{AF48673E-8896-4841-B4AE-2639F26E1DE1}" dt="2021-10-07T02:52:18.614" v="338"/>
          <ac:inkMkLst>
            <pc:docMk/>
            <pc:sldMk cId="2023529966" sldId="265"/>
            <ac:inkMk id="4" creationId="{8BD78E90-BFE2-4F0D-AF75-5552769BF1D6}"/>
          </ac:inkMkLst>
        </pc:inkChg>
      </pc:sldChg>
      <pc:sldChg chg="modSp mod">
        <pc:chgData name="La Ngọc Tụ" userId="ea178168-9ad9-4da2-a23c-3da08001968e" providerId="ADAL" clId="{AF48673E-8896-4841-B4AE-2639F26E1DE1}" dt="2021-10-07T00:32:04.359" v="17" actId="20577"/>
        <pc:sldMkLst>
          <pc:docMk/>
          <pc:sldMk cId="845509748" sldId="280"/>
        </pc:sldMkLst>
        <pc:spChg chg="mod">
          <ac:chgData name="La Ngọc Tụ" userId="ea178168-9ad9-4da2-a23c-3da08001968e" providerId="ADAL" clId="{AF48673E-8896-4841-B4AE-2639F26E1DE1}" dt="2021-10-07T00:32:04.359" v="17" actId="20577"/>
          <ac:spMkLst>
            <pc:docMk/>
            <pc:sldMk cId="845509748" sldId="280"/>
            <ac:spMk id="7172" creationId="{00000000-0000-0000-0000-000000000000}"/>
          </ac:spMkLst>
        </pc:spChg>
      </pc:sldChg>
      <pc:sldChg chg="addSp delSp modSp mod">
        <pc:chgData name="La Ngọc Tụ" userId="ea178168-9ad9-4da2-a23c-3da08001968e" providerId="ADAL" clId="{AF48673E-8896-4841-B4AE-2639F26E1DE1}" dt="2021-10-07T02:52:18.614" v="338"/>
        <pc:sldMkLst>
          <pc:docMk/>
          <pc:sldMk cId="1796903910" sldId="281"/>
        </pc:sldMkLst>
        <pc:spChg chg="mod">
          <ac:chgData name="La Ngọc Tụ" userId="ea178168-9ad9-4da2-a23c-3da08001968e" providerId="ADAL" clId="{AF48673E-8896-4841-B4AE-2639F26E1DE1}" dt="2021-10-07T02:21:16.762" v="337" actId="20577"/>
          <ac:spMkLst>
            <pc:docMk/>
            <pc:sldMk cId="1796903910" sldId="281"/>
            <ac:spMk id="5" creationId="{00000000-0000-0000-0000-000000000000}"/>
          </ac:spMkLst>
        </pc:spChg>
        <pc:inkChg chg="del">
          <ac:chgData name="La Ngọc Tụ" userId="ea178168-9ad9-4da2-a23c-3da08001968e" providerId="ADAL" clId="{AF48673E-8896-4841-B4AE-2639F26E1DE1}" dt="2021-10-07T00:32:15.444" v="18" actId="478"/>
          <ac:inkMkLst>
            <pc:docMk/>
            <pc:sldMk cId="1796903910" sldId="281"/>
            <ac:inkMk id="2" creationId="{92599F79-3123-4C86-8EF9-B5226507A1A3}"/>
          </ac:inkMkLst>
        </pc:inkChg>
        <pc:inkChg chg="add">
          <ac:chgData name="La Ngọc Tụ" userId="ea178168-9ad9-4da2-a23c-3da08001968e" providerId="ADAL" clId="{AF48673E-8896-4841-B4AE-2639F26E1DE1}" dt="2021-10-07T01:57:29.823" v="265"/>
          <ac:inkMkLst>
            <pc:docMk/>
            <pc:sldMk cId="1796903910" sldId="281"/>
            <ac:inkMk id="3" creationId="{3AED1DD3-4251-4B37-824A-67B943364574}"/>
          </ac:inkMkLst>
        </pc:inkChg>
        <pc:inkChg chg="add">
          <ac:chgData name="La Ngọc Tụ" userId="ea178168-9ad9-4da2-a23c-3da08001968e" providerId="ADAL" clId="{AF48673E-8896-4841-B4AE-2639F26E1DE1}" dt="2021-10-07T02:52:18.614" v="338"/>
          <ac:inkMkLst>
            <pc:docMk/>
            <pc:sldMk cId="1796903910" sldId="281"/>
            <ac:inkMk id="4" creationId="{5D1176DD-5DED-494E-A985-9F49B9ECC460}"/>
          </ac:inkMkLst>
        </pc:inkChg>
      </pc:sldChg>
      <pc:sldChg chg="modSp mod">
        <pc:chgData name="La Ngọc Tụ" userId="ea178168-9ad9-4da2-a23c-3da08001968e" providerId="ADAL" clId="{AF48673E-8896-4841-B4AE-2639F26E1DE1}" dt="2021-10-07T01:02:57.419" v="92" actId="20577"/>
        <pc:sldMkLst>
          <pc:docMk/>
          <pc:sldMk cId="2475302989" sldId="282"/>
        </pc:sldMkLst>
        <pc:spChg chg="mod">
          <ac:chgData name="La Ngọc Tụ" userId="ea178168-9ad9-4da2-a23c-3da08001968e" providerId="ADAL" clId="{AF48673E-8896-4841-B4AE-2639F26E1DE1}" dt="2021-10-07T01:02:57.419" v="92" actId="20577"/>
          <ac:spMkLst>
            <pc:docMk/>
            <pc:sldMk cId="2475302989" sldId="282"/>
            <ac:spMk id="5" creationId="{00000000-0000-0000-0000-000000000000}"/>
          </ac:spMkLst>
        </pc:spChg>
      </pc:sldChg>
      <pc:sldChg chg="addSp modSp mod">
        <pc:chgData name="La Ngọc Tụ" userId="ea178168-9ad9-4da2-a23c-3da08001968e" providerId="ADAL" clId="{AF48673E-8896-4841-B4AE-2639F26E1DE1}" dt="2021-10-07T01:07:47.472" v="175" actId="207"/>
        <pc:sldMkLst>
          <pc:docMk/>
          <pc:sldMk cId="3626691484" sldId="284"/>
        </pc:sldMkLst>
        <pc:spChg chg="mod">
          <ac:chgData name="La Ngọc Tụ" userId="ea178168-9ad9-4da2-a23c-3da08001968e" providerId="ADAL" clId="{AF48673E-8896-4841-B4AE-2639F26E1DE1}" dt="2021-10-07T01:03:20.388" v="103" actId="20577"/>
          <ac:spMkLst>
            <pc:docMk/>
            <pc:sldMk cId="3626691484" sldId="284"/>
            <ac:spMk id="6" creationId="{00000000-0000-0000-0000-000000000000}"/>
          </ac:spMkLst>
        </pc:spChg>
        <pc:spChg chg="add mod">
          <ac:chgData name="La Ngọc Tụ" userId="ea178168-9ad9-4da2-a23c-3da08001968e" providerId="ADAL" clId="{AF48673E-8896-4841-B4AE-2639F26E1DE1}" dt="2021-10-07T01:07:47.472" v="175" actId="207"/>
          <ac:spMkLst>
            <pc:docMk/>
            <pc:sldMk cId="3626691484" sldId="284"/>
            <ac:spMk id="7" creationId="{1AD1533D-E524-4685-B735-87579DA894AA}"/>
          </ac:spMkLst>
        </pc:spChg>
      </pc:sldChg>
      <pc:sldChg chg="modSp mod">
        <pc:chgData name="La Ngọc Tụ" userId="ea178168-9ad9-4da2-a23c-3da08001968e" providerId="ADAL" clId="{AF48673E-8896-4841-B4AE-2639F26E1DE1}" dt="2021-10-07T01:54:26.118" v="264" actId="20577"/>
        <pc:sldMkLst>
          <pc:docMk/>
          <pc:sldMk cId="3705389756" sldId="286"/>
        </pc:sldMkLst>
        <pc:spChg chg="mod">
          <ac:chgData name="La Ngọc Tụ" userId="ea178168-9ad9-4da2-a23c-3da08001968e" providerId="ADAL" clId="{AF48673E-8896-4841-B4AE-2639F26E1DE1}" dt="2021-10-07T01:54:26.118" v="264" actId="20577"/>
          <ac:spMkLst>
            <pc:docMk/>
            <pc:sldMk cId="3705389756" sldId="286"/>
            <ac:spMk id="7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0-05T00:04:39.7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1" timeString="2021-10-05T00:39:44.377"/>
    </inkml:context>
  </inkml:definitions>
  <inkml:trace contextRef="#ctx0" brushRef="#br0">5294 3194 110 0,'0'0'311'0,"0"0"5"0,-6 0 4 0,6 0 5 0,-7-3 8 16,7 3-11-16,-6-4-17 0,6 4-57 0,-7-3-73 0,7 3-37 16,0 0-16-16,0 0-11 0,0 0-8 0,0 0-5 0,0 0-5 0,0 0 0 15,0 0 1-15,0 0-4 0,0-4-5 0,0 4-6 0,0 0-3 0,0-4-10 16,0 4-12-16,0 0-12 0,0 0-14 0,7 0-7 0,-7-4-5 0,0 4-4 16,0 0-5-16,0 0-4 0,0 0-6 0,0 0-4 0,0 0-1 15,6 0-11-15,-6 0-12 0,0 0-13 0,0 0-13 0,0 0-15 0,0 0-16 16,0 4-18-16,0 0-19 0,-6 0-20 0,6-4-21 0,0 7-16 15,-7-4-17-15,7 4-20 0,-6 1-21 0,6-1-28 0,-6 1-30 0,6 3-17 16,-8-4-14-16,2 0 1 0,6 0 8 0,-6-2 14 0,-1 1 16 0</inkml:trace>
  <inkml:trace contextRef="#ctx0" brushRef="#br0" timeOffset="1141.99">5678 3546 0 0,'0'0'56'0,"0"0"143"0,0 0-1 0,0 0-16 16,0 0-24-16,0 0-29 0,0 0-35 0,0 0-29 0,8 4-27 16,-8-4-16-16,0 0-10 0,0 0-8 0,0 0-5 0,0 0-5 15,0 0-4-15,0 0-3 0,0 0-2 0,0 0-2 0,0 0-2 0,0 0-2 16,0 3-2-16,0-3-1 0,0 0 1 0,0 0-2 0,0 0 1 0,6 4-2 15,-6-4 2-15,0 4 2 0,0-4 5 0,0 0 2 0,0 3 2 0,0-3 3 16,0 0 3-16,0 0 0 0,0 4-1 0,0-4-9 0,0 0-10 0,0 0-16 16,0 0-19-16,0 0-24 0,0 0-29 0,0 0-22 0,0 0-20 15</inkml:trace>
  <inkml:trace contextRef="#ctx1" brushRef="#br0">24271 2134 0</inkml:trace>
  <inkml:trace contextRef="#ctx1" brushRef="#br0" timeOffset="140.82">24271 2064 0</inkml:trace>
  <inkml:trace contextRef="#ctx1" brushRef="#br0" timeOffset="672.8099">24271 2064 0</inkml:trace>
  <inkml:trace contextRef="#ctx1" brushRef="#br0" timeOffset="14864.91">24271 2046 0</inkml:trace>
  <inkml:trace contextRef="#ctx1" brushRef="#br0" timeOffset="18042.93">23989 2223 0,'0'-18'0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07T01:31:00.3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16171 6337 0,'0'-41'47,"0"1"-47,40 40 297,0 0-281,0 0-1,0 0-15,1 0 16,-41 40-16,40-40 16,0 0 15,0 0-15,0 0-16,0 0 15,0 0 1,41 0-1,-41 0-15,0 0 16,0 0 0,0 0 46,-40 41-46,80-41-16,-40 0 15,1 0 1,-1 0 0,0 0-1,0 0 1,0 0-16,0 0 16,40 0-16,-39 0 15,-1 0-15,0 0 16,-40 40-16,80-40 15,-40 0 1,40 0-16,-39 0 16,-1 0-16,0 0 15,40 0-15,-40 0 16,0 0-16,0 0 16,1 0-16,-1 0 15,40 0-15,-40 0 16,0 0-1,0 0-15,41 0 16,-41 0-16,0 0 16,0 0-16,40 0 15,-40 0-15,1 0 16,-1 0-16,0 0 16,0 0-16,0 0 15,0 0 1,-40 40-1,80-40-15,-39 0 16,-1 0-16,40 40 16,-40-40-16,0 0 15,40 0-15,-39 0 16,-1 40-16,0-40 16,0 0-16,0 40 15,0-40 1,0 0 46,0 0-62,1 0 16,-1 0-16,40 0 16,-40 0-16,40 0 15,-40 0-15,1 0 16,39 0-16,-40 0 15,0 0-15,0 0 16,0-40-16,0 40 16,1 0-16,-1 0 15,0 0-15,0 0 16,0-40-16,40 40 16,-40-40-16,1 40 15,-1 0-15,-40-40 16,80 40-16,-40 0 15,0 0 1,0-40 0,0 40-16,1 0 15,-1 0-15,0 0 16,40 0-16,-40 0 16,0 0-16,41 0 15,-41 0 1,0 0-16,0 0 15,0 0-15,0 0 16,0 0-16,41 0 16,39-41-16,40 41 15,-79-40-15,39 40 16,1 0-16,-1 0 16,-40 0-16,-40 0 15,41 0-15,-41 0 16,0 0-16,40 0 15,0 0-15,-40 0 16,1 0-16,39 0 16,0 0-16,-40 0 15,0 0-15,41 0 16,-41 0 0,0 0-1,0 0 1,0 0-16,40 0 15,1 0-15,-1 0 16,0 0-16,-40 0 16,40 40-16,-39-40 15,-1 0-15,40 0 16,-40 0-16,0 0 16,0 0-1,0 0-15,1 0 16,-1 0-1,40 0-15,-40 41 16,40-41-16,-40 0 0,41 0 16,-41 0-16,0 0 15,40 0-15,-40 0 16,0 40 0,1-40-16,39 0 15,-40 0-15,0 0 16,40 0-16,1 0 0,-41 0 15,0 0-15,40 0 16,0 0-16,-40 0 16,1 0-1,39 0-15,-40-40 16,0 40 0,0 0-16,0 0 15,1 0-15,-1 0 16,0 0-16,40-41 31,-40 41-15,0-40-16,0 40 15,1 0-15,39 0 16,-40 0-16,0 0 16,40 0-16,-40 0 15,-40-40 1,41 40-1,-1 0 1,0 0 0,0 0-1,0 0 1,0 0 0,0 0-1,41 0-15,-41 0 16,40 0-1,-40 0-15,0 0 16,0 0-16,0 0 16,1 0-16,-1 0 15,0 0 1,0 0 31,0 0 172,0 0-126,-40 40 220,0 0-298</inkml:trace>
  <inkml:trace contextRef="#ctx0" brushRef="#br0" timeOffset="3617.68">29573 6417 0,'0'-40'31,"40"40"110,0 0-125,41 0-1,-41 0 1,40 0-16,-40 0 16,40 0-1,-39 0 1,-1 0-1,0 0 1,0 0 0,0 0-1,0 0-15,0 0 0,41 0 16,-41 0-16,0 0 16,40 0-1,-40 0-15,-40-40 16,80 40-16,-39 0 15,-1 0-15,0 0 16,0 0-16,0 0 0,40 0 16,-40 0-16,1 0 15,39 0 1,-40 40-16,0-40 16,0 0-1,0 0 1,0 0-16,1 0 15,-1 0-15,0 0 16,-40 40 0,80-40-16,-40 0 15,0 0 1,0 0 0,1 0-1,-1 40 1,0-40-16,0 0 15,40 0-15,-40 0 16,0 0-16,1 0 16,-1 0-1</inkml:trace>
  <inkml:trace contextRef="#ctx0" brushRef="#br0" timeOffset="6042.87">3130 8181 0,'0'-40'16,"80"40"93,81 0-93,-41 0-16,0 0 15,1 0-15,-81 0 16,40 0-16,-40 0 16,41 0-16,-41 0 15,0 0-15,40 0 16,-40 0-16,0 0 15,41 0-15,-41 0 16,0 0-16,0 0 16,40 0-16,-40 0 15,0 0 1,1 0-16,-1 40 16,0-40-1,0 0-15,0 0 31,0 0-15,40 0 0,-39 0-16,-1 0 15,0 0-15,40 0 16,-40 0-16,40-40 16,41 40-16,-81-40 15,0 40-15,40-40 16,-40 40-16,1 0 15,-1 0-15,0 0 16,0 0 0,0 0-16,0 0 15,0 0-15,41-40 16,-41 40-16,0 0 16,0-40-16,40 40 15,-40 0-15,0 0 16,1 0-1,-1 0-15,0 0 16,0 0 0,0 0-1,0 0 1,0 0-16,41 0 16,-41 0-16,0 0 15,0 0 63,0 0-15,0 0-48,0 0 1,0 0 0,-40 40-1,41-40 1,-1 0 46,-40 40 95,0 0-142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07T02:23:32.1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6821 7901 0,'41'0'250,"-1"0"-250,40 0 15,-40 0-15,0 0 16,40 0-16,-39 0 16,39 0-1,-40 0 1,0 0 0,0 0-16,0 0 15,1 0 1,-1 0-16,0 0 15,0 0 1,0 0 0,0 0-16,0 0 15,0-40 1,41 40-16,-41 0 31,0 0-15,0 0-1,0 0-15,0 0 16,0-41-16,41 41 16,-41 0-16,0 0 15,0 0-15,0 0 78,0 0-78,0 0 16,1 0 0,-1 0-16,0 0 0,40 0 15,-40 0 1,0 0 0,0 0-16,1 0 46,-1 0-30,0 0 0,0 0 15,0 0-31,0 0 16,-40 41-1,40-41-15,0 0 16,1 0-1,-41 40 1,40-40 0,0 0-1,0 40-15,0-40 63,-40 40 140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1-10-07T02:27:24.1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18900 4051 0,'0'-41'16,"0"1"77,40 80 79,0-40-156,-40 41-16,80-1 15,-40-40-15,0 80 16,41-80-16,-41 40 16,40 0-16,-40-40 15,0 80-15,40-80 16,-39 40-16,-1-40 16,40 40-16,-40 1 15,0-41-15,40 0 16,-39 0-16,-1 0 15,40 0-15,-40 40 16,0-40-16,0 0 16,41 0-16,-41 40 15,0-40-15,40 0 16,-40 0 0,0 0-1,0 0 1,1 0-1,-1 0 1,0 0 0,0 0-1,0 0-15,0 0 16,0 0-16,41-40 16,-41 40-1,0 0-15,40 0 0,-40 0 16,0 0-1,0 0-15,1-40 16,-1 40-16,0 0 16,0 0-1,0 0-15,0-41 16,40 41-16,-39 0 16,39-80-16,40 40 0,1 40 15,-81 0-15,40 0 16,-40 0-16,40-40 15,-39 40 1,-1 0-16,40 0 16,-40 0-16,0 0 15,0 0-15,41 0 16,-41-40-16,40 40 0,0 0 16,-40 0-1,0 0-15,1 0 16,39 0-16,-40 0 15,0 0-15,40 0 16,-40-40-16,1 40 16,-1 0-16,40 0 15,-40-40-15,0 40 16,0 0-16,0 0 16,1 0-1,-1 0-15,40 0 16,-40 0-16,40-40 15,1 40-15,-1-40 16,0-1-16,-40 41 16,40 0-16,-39 0 15,-1 0 1,-40-40-16,40 40 16,0 0-1,0 0 1,-40-40-16,40 40 15,0-40 1,0 40 15,1 0 1,-1 0-32,0 0 15,0-40 1,0 40-1,0 0 1,0 0 0,0 0-1,1 0-15,-1 0 16,-40-40-16,40 40 16,0 0-16,0 0 31,0 0-31,0 0 15,0 0 1,1 0-16,-1 0 16,40 0-1,-40 0-15,0 0 16,0 0-16,0 0 16,-120 80 155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1AF82E-B976-4493-824C-5AD71C129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3537C3-986D-47C7-A727-20C16D98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864D1-EA30-4F2D-ABC7-F29E17700EAD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4287C-C9D7-4EFF-A81B-3661EC667E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5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76E6A-8B35-4A2D-85C5-A1BBF9E2B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4E6C3F-A7AC-459D-A443-6AA5A8AE9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3D75-3F65-4520-8FCA-112C40260FC1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552AC-471B-4118-B82B-001ECD25CC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ECEBC35-3FDA-4A59-82AD-12D9F5C37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0245EA-094E-4058-A8AA-F75A248CE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9AC91-EED1-4D05-AA6D-2C99B713DFAA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E3BEF-D8DC-408A-94C9-A4930F549D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5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725996-6134-49DA-96C2-57ED009CB67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586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E43F9-7D8F-45D4-9748-0D9807634B4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8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E827C2-1C96-4FCA-8FB9-927F14812B2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083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3DF020-A59E-463D-874C-6C61AE908DA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251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6C66E8-459B-4B0B-A54D-529E1FBBABAB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791A55-8F4C-4A75-BD8A-DD0CAC4C2CF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5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D6AA0A-1B66-4560-B48E-8FF602371ACD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165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C2D018-AB89-4A24-8483-F1FA41FC537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885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E7E056-2F53-467B-BCFC-A4B68DDA2DF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50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3C5C4-FFDE-434D-93CD-4C9E77D2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81E134-15EC-4F82-8E39-1C7C522B1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1DD9-B192-4D27-A926-5B756C00375C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BB68-A6A2-45C4-8B84-882818334D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80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B80E9C-45C5-4DAF-B1AA-7170F90E72D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160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4D794-20EB-4608-B225-EEA3FE736A0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010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396EB-379C-4E02-A913-9A0A8E1C703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845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4A3ED8-303D-4B93-9574-326B88ADBDB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462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FE9CC7-BB8B-40C3-92E3-B78CB63CD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F589FF-2E44-4CF2-878D-7861F1481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F45F22-6E1B-4037-9B97-9750A6C6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A6FDF1-5AAA-4306-9784-D380A5AE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46012E-200B-4D68-A1BB-C70BC8FA6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229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A5AF40-408C-47C8-8CC2-6DB6EA9A6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55AFD7-A13D-4C40-A968-A20D3B768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70AC0F-45D6-4986-A44B-5A2FF731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684C8B-7ABE-472D-BA43-9AAC4421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C7C13C-C24D-4240-9363-FCF89927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398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8314BE-B692-4C10-A9B4-B6CEADF75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9201E2-285B-4D58-8473-F1988F40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882177-B64D-45EF-AA30-AF9F832DA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2D47C0-29E8-4493-AADF-AF2095E38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FC121-91F6-4E9A-961E-9976A837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1059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9AA2F9-BA90-4EA0-85C7-6110506A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7F797C-467D-48E8-A35F-AA4D76554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91A54D6-2D7D-4C2A-BAD2-F450D5550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17DA01-D6EF-45E5-88EB-38AD657C8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1845E6-D0CB-411A-8835-9CA3A810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7694D0-F968-4CBD-84CD-0DBB18D6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77098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76853E-CBE9-48E4-A8CD-6036E5A3A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05A0CC-1D0F-4E23-A094-3004EC767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5A4D71-648A-49F6-B76D-833238018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12F90E-64D0-46E9-97B2-607B5B0C0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12843EF-CE6A-4A4F-ABA0-477AABECE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F54F20D-11A4-4E10-9863-5310612F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FDB5B2D-3484-4DB3-9E62-45CC30CB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54A8020-6626-4E34-9D06-FE7E4B73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1669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1DA4F-9328-481D-85B6-01FB979D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10CF84D-E27F-48AB-B47D-122FD71F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B13046-755F-475B-B1EA-0CEA1F709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CEB497-0A79-4716-BBC1-8C202E6A3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999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42FFAC-D493-44B7-A098-E5402A7E1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34C292-F277-4BF2-8415-CFCAE4FBF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C102-AB66-4C31-9096-C0AF5F944245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501A-AF23-481D-9917-9E42B02E08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49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6D1C12-188C-47F4-9DA2-6379C514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1161F1-D94A-4B4F-AACE-7E24166E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EFB4DCF-4DF0-4199-820B-BD2E3A57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92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DFAB10-7A72-4EE9-8276-884490989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B608B4-04FF-49E2-9169-8EBA0E4D8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BD1EF1-3DC1-4260-B525-5EF7F9A10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316E14-4834-411D-8C81-0388A0A8E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D0ECD5-B779-4A15-A8E1-11D01D45F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F8A351-7F24-4F44-9293-A703ADC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5935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DEDF9-BC5D-4523-AAB3-9028DAA31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E9E3C9-64FB-4EC7-9651-D7B94578E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49FDD1-E01D-4EBD-A970-6894B868B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1F213-B88D-43E8-992F-4111C948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FCCB9A-9A8B-49CC-BDFB-4D8F1317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9D271D-9DB4-4C0F-A923-65C329D9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134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B76903-C008-4754-93BD-6B0381A6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03DE76-1167-4C48-8E1A-C0C260031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9A28FE-AA10-4DA6-A0D3-67135339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4634C7-4B0B-4691-BD65-8956DB511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A950BD-2C1D-46D9-8BC1-C360CA104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9422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742B515-DD9F-4CAA-81A6-1D00C253A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AD40D68-05F4-476C-8F65-C2D28D35F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A86DF8-6419-44D1-B248-177926BE0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90614B-585B-4F68-A96B-18C0B1C7A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F75C4C-187B-4D67-819B-35570AA8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525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DF73AC-1C5B-4ACD-9DB2-FFE5405D2923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BE9421-2D12-43BB-915F-A4CA4F20F5F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278292"/>
      </p:ext>
    </p:extLst>
  </p:cSld>
  <p:clrMapOvr>
    <a:masterClrMapping/>
  </p:clrMapOvr>
  <p:transition spd="slow">
    <p:wheel spokes="8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B6D665-5C6A-4E6D-9E97-F53C7B32503C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BB09C-88D3-43E2-8610-90B5E8F0373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70541"/>
      </p:ext>
    </p:extLst>
  </p:cSld>
  <p:clrMapOvr>
    <a:masterClrMapping/>
  </p:clrMapOvr>
  <p:transition spd="slow">
    <p:wheel spokes="8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6B49EF-4D9B-457C-B63F-29680DB1C2D9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6A2B94-CBFF-44A9-ACEE-20834EC07ED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70668"/>
      </p:ext>
    </p:extLst>
  </p:cSld>
  <p:clrMapOvr>
    <a:masterClrMapping/>
  </p:clrMapOvr>
  <p:transition spd="slow">
    <p:wheel spokes="8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D6F60-690F-4374-8891-78BDD009AC82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5B38AD-05B9-49CD-BB16-6FBAE9F0DB1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06821"/>
      </p:ext>
    </p:extLst>
  </p:cSld>
  <p:clrMapOvr>
    <a:masterClrMapping/>
  </p:clrMapOvr>
  <p:transition spd="slow">
    <p:wheel spokes="8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21AE81-833A-4DEB-81B2-BF9CFB2B24F6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8C5DF8-E6B5-4CAD-9BF2-655A0B6CB3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59651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0B9DDC-CDBE-43B3-9141-85EA95BFD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D3EF1E-A975-4F6F-8D80-079C75A32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7AD4560-B81C-49FF-B9BB-B1694A2BB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ED60-FE61-41A2-8694-A47DA63B8524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7A4F-E12F-48D9-9F72-21A012D4B6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887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0C117-E9D2-464A-9B7F-F20678ED67BF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720F82-DBD5-468C-A255-80F94F5DE3B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16354"/>
      </p:ext>
    </p:extLst>
  </p:cSld>
  <p:clrMapOvr>
    <a:masterClrMapping/>
  </p:clrMapOvr>
  <p:transition spd="slow">
    <p:wheel spokes="8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BCC421-6971-4CB0-93EA-64AE96C0ACC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75145"/>
      </p:ext>
    </p:extLst>
  </p:cSld>
  <p:clrMapOvr>
    <a:masterClrMapping/>
  </p:clrMapOvr>
  <p:transition spd="slow">
    <p:wheel spokes="8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2D8CB-AB34-4212-84D8-B1B0262E3CEC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A216FE-4AE0-47EC-AC52-FFF1069BDF4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43755"/>
      </p:ext>
    </p:extLst>
  </p:cSld>
  <p:clrMapOvr>
    <a:masterClrMapping/>
  </p:clrMapOvr>
  <p:transition spd="slow">
    <p:wheel spokes="8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38FA6-3FAC-4E2E-9327-80C3C64D5C88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109F8D-7A31-47F8-BDEC-90D8078E361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6016"/>
      </p:ext>
    </p:extLst>
  </p:cSld>
  <p:clrMapOvr>
    <a:masterClrMapping/>
  </p:clrMapOvr>
  <p:transition spd="slow">
    <p:wheel spokes="8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64BCEF-730D-4097-B72C-52FBDAD1A327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3A6E85-6CA5-4277-8824-D97CF544FE8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34385"/>
      </p:ext>
    </p:extLst>
  </p:cSld>
  <p:clrMapOvr>
    <a:masterClrMapping/>
  </p:clrMapOvr>
  <p:transition spd="slow">
    <p:wheel spokes="8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4D95FE-52A7-41A4-97EC-1A3A68AB0290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B6C26F-74FC-405E-9401-99391AC6992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0797"/>
      </p:ext>
    </p:extLst>
  </p:cSld>
  <p:clrMapOvr>
    <a:masterClrMapping/>
  </p:clrMapOvr>
  <p:transition spd="slow">
    <p:wheel spokes="8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E47C7-BDB5-4041-90A6-185FC29A2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BA3B9F-C01E-4A56-B7B3-7E970E06F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B03456-CE80-4290-9EE0-B312A25D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21CE2C-7C09-4ED8-9A4F-5C20BF08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E41A3E-E935-4248-94D2-846239CB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1826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047C0-ED05-4084-8904-E50D9F06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316BC9-14A1-4339-A536-874817FD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30C864-CA7B-4150-B2F6-43995BC6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F7C552-E56C-4BA6-96B7-1E630C99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A734A7-F5D0-4A95-AFE3-0B62D0CD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08217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69706-7542-49AE-B4EA-E127C445E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F44F06-ABBD-4022-A06A-AA16B6153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5EAEEE-7CD5-4CC3-BC1A-D9F242903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18C7EE-CE82-46C5-A2D1-67183360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325512-937F-4C94-B7C0-B70C9714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0640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825447-BC8D-4788-9021-96938661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70414B-816F-43A8-A6F4-01BEF25A7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349E83-D61B-431F-BFF9-897B48F11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07F93E-769E-4301-B2DE-19D64677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DEB77B-E285-4EC1-AD77-E79A92A0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48F484-4248-4E84-868F-F8CFA75F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45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11AC6-58AA-4CE7-A36E-F627803F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715E0E-A200-40E9-BC95-732BA0CE0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059428-C5F1-4123-B902-68B26BAB2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0695A3D-4762-4F14-8430-D248AA1E5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2B18FBB-7497-44EE-9BFE-0E6C98094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F27-3A1A-44E0-8F89-087DA7983A76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53BE-EF24-4EE7-8D7A-4524F84959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569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3B30D7-2DFC-4436-9D60-6F9ABC09A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BA9716-D180-4E50-9EE6-EE7F16186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E3D1B-7D26-4A53-875C-016570B28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5E0FB6C-19FF-4BDD-9DD4-8E4065F7E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080D5DC-3CCA-403A-9C9F-3D9E138EA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5B8619B-35F0-453B-9554-77D567389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B45719-336C-4519-9356-5FB91D49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A1EA89D-ED69-4BCC-A7B4-D8FB4394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8431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9F5F69-8F42-42A7-A4A7-5A9E2E7F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9E9055-3771-4846-9369-1776B2DD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3A24DC-1B15-4D29-9B8F-7BAC6C77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2712DE-20BD-41CD-8946-D5F3BF7A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4873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3465D5-8A2F-4E33-AB07-F3222362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958AC4-5CAF-4D79-9014-1DDB7FE9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1BA734-C5F2-4EEE-A359-4CE20F33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60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2EE28A-E769-4440-B689-E0B985C0F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8B6B23-EBE8-40EF-8BF7-F74961E2B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2A3AF8D-89DE-4FD6-AB37-183FE9ADF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FEE66F-490A-4020-B1D6-7C4449FD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B43B5C-7A22-4A6F-9789-AE7168BF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1CC369-D9CB-4E8E-9838-A3C46CD6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9786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75194-AED7-4022-8130-F1A413FB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67F3C5C-A4E2-4D5E-ACB0-2F57957CA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B07B82-4980-4890-82DA-4B4D1DF02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922493-0719-4EE9-9F4C-0903AC077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C51F5B-DEE6-4D06-BF72-E685C220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7B059B-FB31-4A7C-B925-0B66CF28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1962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AE1F5B-6EDE-43A0-93C8-D8D16FDB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A76238-ED6E-4456-98B1-B0A077A6C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23D93D-10CA-4BA2-8F8A-57927DAF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3E777F-D5C7-41E3-812A-0B41AC88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4AEDA2-7E18-4573-AB1E-15BCB77AD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07628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2EBDE28-B8E3-48C9-BBBE-BD501C34F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5E9F56-AF2C-4A5F-8551-99F8843EB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550E2A-E837-4165-AD8A-22A8E390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BAFFB1-858D-45A4-A4D2-EE39529D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240580-DFBC-48AC-8BAD-981A911D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25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67788-9072-432D-A24A-D665B38C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1783-61CB-4D9D-A0A3-62096B59351F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3A7D-D2CE-45E8-9ECB-981822109A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3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B698A-B009-4230-B357-84AC62DC0142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A9D9-28CD-4912-936D-A5D739C4B5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1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3BD99-C1E1-48FA-A79E-CBDD182E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863119-E034-4EB0-BEB7-6140FD14B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93D9118-7DFC-4F69-A654-B424FFE7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A884-8669-4E06-BF72-2AC833DCC7A0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62BD-70C1-4285-A36C-75506DCE79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7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24492-8CFB-46D2-8C34-F12BBCE99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3A99E4-2DDB-4CE1-BE56-25DD10F69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BE7C1E-3D4B-436B-8FD6-6A2D16599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AB6C-6ACF-470F-AF23-B1E40CA237A0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8DE09-582B-4650-A9C2-3DF117C86C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8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3C5D04-276F-4F9D-8849-9D2EA0901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A00234-238E-4FA0-A220-DAFB0A3F7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F0E21E5-583F-486A-A61D-0B23E5C887B5}" type="datetimeFigureOut">
              <a:rPr lang="en-US" smtClean="0"/>
              <a:pPr>
                <a:defRPr/>
              </a:pPr>
              <a:t>11/03/2023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8A1E2E-AA9A-4995-B82F-3659B6C92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0E98-D854-426C-973E-0189BEAA36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24F30039-E6E3-4D3B-8B39-900E4DEF81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335A5B5-19EC-4BFB-BE3D-75B9DAA4FCE2}"/>
              </a:ext>
            </a:extLst>
          </p:cNvPr>
          <p:cNvSpPr/>
          <p:nvPr userDrawn="1"/>
        </p:nvSpPr>
        <p:spPr>
          <a:xfrm>
            <a:off x="1" y="2"/>
            <a:ext cx="12192000" cy="6655463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 b="-979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7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83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153A8-DCFF-499B-9E22-F52039D97AF3}" type="datetime1">
              <a:rPr lang="vi-VN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/>
          </a:p>
        </p:txBody>
      </p:sp>
      <p:sp>
        <p:nvSpPr>
          <p:cNvPr id="783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GIÁO VIÊN  PHAN VĂN NIÊM</a:t>
            </a:r>
          </a:p>
        </p:txBody>
      </p:sp>
      <p:sp>
        <p:nvSpPr>
          <p:cNvPr id="783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01E35B-8686-48A4-9A72-E0645357142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7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9BC6B38-E1DB-4EDE-A3D4-95D64191A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A39C45-24BC-4988-85D7-9B8FF34AC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6A50D4-2ED5-4384-A441-A7F74C971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C2803-A5B9-4E0D-906D-9ACF470AA7A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306E66-4F7F-4964-A2CD-C94B1421A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A28659-2754-4258-B5A7-955DBC54A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FA3CD1-ACCD-415B-A52C-41E7475192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1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3993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94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E292B1-5240-4BD8-A899-0935B58073DC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Lê Văn Hiệp - THCS Phú Cường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087173-4374-4139-8EEC-8C404127DAA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904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 spd="slow">
    <p:wheel spokes="8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493AF38-56D8-43C0-B7C7-55571934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F4534E-7B2F-41FB-AA23-7F281129C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D9F6EB-AE62-48E9-9CB9-26B981463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9B8561-6A7B-4609-84A5-F2EB41C7DCAA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11-03-2023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FA7235-4D80-4452-A596-CAB0C98E2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2B259C-E854-4245-BAFA-EEF8E640E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09A2-F0C6-4F62-A7E9-C4188531E475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735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18.png"/><Relationship Id="rId4" Type="http://schemas.openxmlformats.org/officeDocument/2006/relationships/customXml" Target="../ink/ink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png"/><Relationship Id="rId5" Type="http://schemas.openxmlformats.org/officeDocument/2006/relationships/image" Target="../media/image8.sv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7.png"/><Relationship Id="rId5" Type="http://schemas.openxmlformats.org/officeDocument/2006/relationships/customXml" Target="../ink/ink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40"/>
            <a:ext cx="12192000" cy="686234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D8DB02B-2D0E-4EBD-87A6-DFB2CFEF164F}"/>
              </a:ext>
            </a:extLst>
          </p:cNvPr>
          <p:cNvSpPr txBox="1"/>
          <p:nvPr/>
        </p:nvSpPr>
        <p:spPr>
          <a:xfrm>
            <a:off x="1586492" y="884812"/>
            <a:ext cx="9633957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BÀI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Làm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quen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với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chương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trình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và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ngôn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ngữ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lập</a:t>
            </a:r>
            <a:r>
              <a:rPr lang="en-US" sz="4500" b="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4500" b="1" dirty="0" err="1">
                <a:solidFill>
                  <a:srgbClr val="FFFFFF"/>
                </a:solidFill>
                <a:latin typeface="Arial"/>
              </a:rPr>
              <a:t>trình</a:t>
            </a:r>
            <a:endParaRPr lang="en-US" sz="4500" b="1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308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609600" y="6390069"/>
            <a:ext cx="284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9FFFC-C127-4E71-BBF2-F308C6CC27A9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7600" y="6390069"/>
            <a:ext cx="284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7342F6-4847-4EF0-8BC7-34E0EAD4DDC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244" name="Picture 4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1676400" y="1524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.VnHelvetIns" panose="020B7200000000000000" pitchFamily="34" charset="0"/>
              </a:rPr>
              <a:t>3.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Từ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khoá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tên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chương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trình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80302" y="763074"/>
            <a:ext cx="4629955" cy="2456645"/>
            <a:chOff x="816" y="1008"/>
            <a:chExt cx="2064" cy="1632"/>
          </a:xfrm>
        </p:grpSpPr>
        <p:sp>
          <p:nvSpPr>
            <p:cNvPr id="10254" name="AutoShape 53"/>
            <p:cNvSpPr>
              <a:spLocks noChangeArrowheads="1"/>
            </p:cNvSpPr>
            <p:nvPr/>
          </p:nvSpPr>
          <p:spPr bwMode="auto">
            <a:xfrm>
              <a:off x="816" y="1008"/>
              <a:ext cx="2064" cy="1632"/>
            </a:xfrm>
            <a:prstGeom prst="cloudCallout">
              <a:avLst>
                <a:gd name="adj1" fmla="val -46074"/>
                <a:gd name="adj2" fmla="val 7420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7DD4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0255" name="Text Box 54"/>
            <p:cNvSpPr txBox="1">
              <a:spLocks noChangeArrowheads="1"/>
            </p:cNvSpPr>
            <p:nvPr/>
          </p:nvSpPr>
          <p:spPr bwMode="auto">
            <a:xfrm>
              <a:off x="1056" y="1239"/>
              <a:ext cx="1584" cy="1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Mäi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ng«n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ng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÷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lËp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tr×nh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thư­êng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cã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c¸c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i="1" dirty="0" err="1">
                  <a:solidFill>
                    <a:srgbClr val="FF0066"/>
                  </a:solidFill>
                  <a:latin typeface=".VnTime" panose="020B7200000000000000" pitchFamily="34" charset="0"/>
                </a:rPr>
                <a:t>tõ</a:t>
              </a:r>
              <a:r>
                <a:rPr lang="fr-FR" altLang="en-US" sz="2400" b="1" i="1" dirty="0">
                  <a:solidFill>
                    <a:srgbClr val="FF0066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i="1" dirty="0" err="1">
                  <a:solidFill>
                    <a:srgbClr val="FF0066"/>
                  </a:solidFill>
                  <a:latin typeface=".VnTime" panose="020B7200000000000000" pitchFamily="34" charset="0"/>
                </a:rPr>
                <a:t>khãa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dµnh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riªng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cho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môc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®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Ých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sö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dông 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nhÊt</a:t>
              </a:r>
              <a:r>
                <a:rPr lang="fr-FR" altLang="en-US" sz="2400" b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®</a:t>
              </a:r>
              <a:r>
                <a:rPr lang="fr-FR" altLang="en-US" sz="2400" b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Þnh</a:t>
              </a:r>
              <a:endParaRPr lang="en-US" altLang="en-US" b="1" dirty="0">
                <a:solidFill>
                  <a:srgbClr val="000000"/>
                </a:solidFill>
                <a:latin typeface=".VnTime" panose="020B7200000000000000" pitchFamily="34" charset="0"/>
              </a:endParaRPr>
            </a:p>
          </p:txBody>
        </p:sp>
      </p:grpSp>
      <p:pic>
        <p:nvPicPr>
          <p:cNvPr id="4151" name="Picture 55" descr="DISK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4669"/>
            <a:ext cx="7889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5105400" y="976313"/>
            <a:ext cx="5334000" cy="323215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33CC"/>
                </a:solidFill>
                <a:latin typeface="Courier New" panose="02070309020205020404" pitchFamily="49" charset="0"/>
              </a:rPr>
              <a:t>Program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CT_dau_tien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33CC"/>
                </a:solidFill>
                <a:latin typeface="Courier New" panose="02070309020205020404" pitchFamily="49" charset="0"/>
              </a:rPr>
              <a:t>Uses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crt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33CC"/>
                </a:solidFill>
                <a:latin typeface="Courier New" panose="02070309020205020404" pitchFamily="49" charset="0"/>
              </a:rPr>
              <a:t>Begin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Writeln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(‘Chao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cac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ban’);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Readln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33CC"/>
                </a:solidFill>
                <a:latin typeface="Courier New" panose="02070309020205020404" pitchFamily="49" charset="0"/>
              </a:rPr>
              <a:t>End.</a:t>
            </a:r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5114925" y="914400"/>
            <a:ext cx="14478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57" name="Oval 61"/>
          <p:cNvSpPr>
            <a:spLocks noChangeArrowheads="1"/>
          </p:cNvSpPr>
          <p:nvPr/>
        </p:nvSpPr>
        <p:spPr bwMode="auto">
          <a:xfrm>
            <a:off x="5105400" y="1524000"/>
            <a:ext cx="914400" cy="47625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58" name="Oval 62"/>
          <p:cNvSpPr>
            <a:spLocks noChangeArrowheads="1"/>
          </p:cNvSpPr>
          <p:nvPr/>
        </p:nvSpPr>
        <p:spPr bwMode="auto">
          <a:xfrm>
            <a:off x="5067300" y="2043113"/>
            <a:ext cx="1181100" cy="4572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59" name="Oval 63"/>
          <p:cNvSpPr>
            <a:spLocks noChangeArrowheads="1"/>
          </p:cNvSpPr>
          <p:nvPr/>
        </p:nvSpPr>
        <p:spPr bwMode="auto">
          <a:xfrm>
            <a:off x="5029201" y="3630613"/>
            <a:ext cx="942975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2743200" y="4027870"/>
            <a:ext cx="7239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0066"/>
                </a:solidFill>
                <a:sym typeface="Wingdings" panose="05000000000000000000" pitchFamily="2" charset="2"/>
              </a:rPr>
              <a:t>a) </a:t>
            </a:r>
            <a:r>
              <a:rPr lang="en-US" altLang="en-US" sz="2400" dirty="0" err="1">
                <a:solidFill>
                  <a:srgbClr val="FF0066"/>
                </a:solidFill>
              </a:rPr>
              <a:t>Từ</a:t>
            </a:r>
            <a:r>
              <a:rPr lang="en-US" altLang="en-US" sz="2400" dirty="0">
                <a:solidFill>
                  <a:srgbClr val="FF0066"/>
                </a:solidFill>
              </a:rPr>
              <a:t> </a:t>
            </a:r>
            <a:r>
              <a:rPr lang="en-US" altLang="en-US" sz="2400" dirty="0" err="1">
                <a:solidFill>
                  <a:srgbClr val="FF0066"/>
                </a:solidFill>
              </a:rPr>
              <a:t>khóa</a:t>
            </a:r>
            <a:r>
              <a:rPr lang="en-US" altLang="en-US" sz="2400" dirty="0">
                <a:solidFill>
                  <a:srgbClr val="FF0066"/>
                </a:solidFill>
              </a:rPr>
              <a:t>: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FF"/>
                </a:solidFill>
              </a:rPr>
              <a:t>	</a:t>
            </a:r>
            <a:r>
              <a:rPr lang="en-US" altLang="en-US" sz="2400" dirty="0" err="1">
                <a:solidFill>
                  <a:srgbClr val="0000FF"/>
                </a:solidFill>
              </a:rPr>
              <a:t>Từ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khóa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của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ngôn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ngữ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lập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trình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b="1" i="1" u="sng" dirty="0" err="1">
                <a:solidFill>
                  <a:srgbClr val="0000FF"/>
                </a:solidFill>
              </a:rPr>
              <a:t>những</a:t>
            </a:r>
            <a:r>
              <a:rPr lang="en-US" altLang="en-US" sz="2400" b="1" i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i="1" u="sng" dirty="0" err="1">
                <a:solidFill>
                  <a:srgbClr val="0000FF"/>
                </a:solidFill>
              </a:rPr>
              <a:t>từ</a:t>
            </a:r>
            <a:r>
              <a:rPr lang="en-US" altLang="en-US" sz="2400" b="1" i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i="1" u="sng" dirty="0" err="1">
                <a:solidFill>
                  <a:srgbClr val="0000FF"/>
                </a:solidFill>
              </a:rPr>
              <a:t>dành</a:t>
            </a:r>
            <a:r>
              <a:rPr lang="en-US" altLang="en-US" sz="2400" b="1" i="1" u="sng" dirty="0">
                <a:solidFill>
                  <a:srgbClr val="0000FF"/>
                </a:solidFill>
              </a:rPr>
              <a:t> </a:t>
            </a:r>
            <a:r>
              <a:rPr lang="en-US" altLang="en-US" sz="2400" b="1" i="1" u="sng" dirty="0" err="1">
                <a:solidFill>
                  <a:srgbClr val="0000FF"/>
                </a:solidFill>
              </a:rPr>
              <a:t>riêng</a:t>
            </a:r>
            <a:r>
              <a:rPr lang="en-US" altLang="en-US" sz="2400" dirty="0">
                <a:solidFill>
                  <a:srgbClr val="0000FF"/>
                </a:solidFill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</a:rPr>
              <a:t>không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được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dùng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các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từ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khóa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này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cho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bất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kì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mục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đích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nào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khác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ngoài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mục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đích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sử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dụng</a:t>
            </a:r>
            <a:r>
              <a:rPr lang="en-US" altLang="en-US" sz="2400" dirty="0">
                <a:solidFill>
                  <a:srgbClr val="0000FF"/>
                </a:solidFill>
              </a:rPr>
              <a:t> do </a:t>
            </a:r>
            <a:r>
              <a:rPr lang="en-US" altLang="en-US" sz="2400" dirty="0" err="1">
                <a:solidFill>
                  <a:srgbClr val="0000FF"/>
                </a:solidFill>
              </a:rPr>
              <a:t>ngôn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ngữ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lập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trình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quy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định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85363" y="1369685"/>
            <a:ext cx="3841587" cy="2399011"/>
            <a:chOff x="1485363" y="1369685"/>
            <a:chExt cx="3841587" cy="2399011"/>
          </a:xfrm>
        </p:grpSpPr>
        <p:sp>
          <p:nvSpPr>
            <p:cNvPr id="3" name="TextBox 2"/>
            <p:cNvSpPr txBox="1"/>
            <p:nvPr/>
          </p:nvSpPr>
          <p:spPr>
            <a:xfrm>
              <a:off x="1485363" y="3181082"/>
              <a:ext cx="22637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solidFill>
                    <a:srgbClr val="C00000"/>
                  </a:solidFill>
                </a:rPr>
                <a:t>Các</a:t>
              </a:r>
              <a:r>
                <a:rPr lang="en-US" sz="2800" b="1" dirty="0">
                  <a:solidFill>
                    <a:srgbClr val="C00000"/>
                  </a:solidFill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</a:rPr>
                <a:t>từ</a:t>
              </a:r>
              <a:r>
                <a:rPr lang="en-US" sz="2800" b="1" dirty="0">
                  <a:solidFill>
                    <a:srgbClr val="C00000"/>
                  </a:solidFill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</a:rPr>
                <a:t>khoá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5" name="Straight Arrow Connector 4"/>
            <p:cNvCxnSpPr>
              <a:endCxn id="4156" idx="3"/>
            </p:cNvCxnSpPr>
            <p:nvPr/>
          </p:nvCxnSpPr>
          <p:spPr bwMode="auto">
            <a:xfrm flipV="1">
              <a:off x="3633214" y="1369685"/>
              <a:ext cx="1693736" cy="2017459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endCxn id="4157" idx="3"/>
            </p:cNvCxnSpPr>
            <p:nvPr/>
          </p:nvCxnSpPr>
          <p:spPr bwMode="auto">
            <a:xfrm flipV="1">
              <a:off x="3633214" y="1930505"/>
              <a:ext cx="1606097" cy="1456639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3633214" y="2500313"/>
              <a:ext cx="1693736" cy="88683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3633214" y="3387144"/>
              <a:ext cx="1395986" cy="381552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8BD78E90-BFE2-4F0D-AF75-5552769BF1D6}"/>
                  </a:ext>
                </a:extLst>
              </p14:cNvPr>
              <p14:cNvContentPartPr/>
              <p14:nvPr/>
            </p14:nvContentPartPr>
            <p14:xfrm>
              <a:off x="6804000" y="1371600"/>
              <a:ext cx="2282400" cy="260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BD78E90-BFE2-4F0D-AF75-5552769BF1D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94640" y="1362240"/>
                <a:ext cx="2301120" cy="27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352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5" grpId="0" animBg="1"/>
      <p:bldP spid="4156" grpId="0" animBg="1"/>
      <p:bldP spid="4157" grpId="0" animBg="1"/>
      <p:bldP spid="4158" grpId="0" animBg="1"/>
      <p:bldP spid="41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40"/>
            <a:ext cx="12192000" cy="6862340"/>
          </a:xfrm>
          <a:prstGeom prst="rect">
            <a:avLst/>
          </a:prstGeo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681038"/>
            <a:ext cx="9963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chemeClr val="bg1"/>
                </a:solidFill>
                <a:latin typeface=".VnHelvetIns" panose="020B7200000000000000" pitchFamily="34" charset="0"/>
              </a:rPr>
              <a:t>3. </a:t>
            </a:r>
            <a:r>
              <a:rPr lang="en-US" altLang="en-US" sz="4000" b="1" dirty="0" err="1">
                <a:solidFill>
                  <a:schemeClr val="bg1"/>
                </a:solidFill>
              </a:rPr>
              <a:t>Từ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khoá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và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tên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chương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trình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1632883"/>
            <a:ext cx="110871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 </a:t>
            </a:r>
            <a:r>
              <a:rPr lang="en-US" altLang="en-US" sz="4000" dirty="0">
                <a:solidFill>
                  <a:schemeClr val="bg1"/>
                </a:solidFill>
                <a:sym typeface="Wingdings" panose="05000000000000000000" pitchFamily="2" charset="2"/>
              </a:rPr>
              <a:t>a) </a:t>
            </a:r>
            <a:r>
              <a:rPr lang="en-US" altLang="en-US" sz="4000" dirty="0" err="1">
                <a:solidFill>
                  <a:schemeClr val="bg1"/>
                </a:solidFill>
              </a:rPr>
              <a:t>Từ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khóa</a:t>
            </a:r>
            <a:r>
              <a:rPr lang="en-US" altLang="en-US" sz="4000" dirty="0">
                <a:solidFill>
                  <a:schemeClr val="bg1"/>
                </a:solidFill>
              </a:rPr>
              <a:t>: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chemeClr val="bg1"/>
                </a:solidFill>
              </a:rPr>
              <a:t>	</a:t>
            </a:r>
            <a:r>
              <a:rPr lang="en-US" altLang="en-US" sz="4000" dirty="0" err="1">
                <a:solidFill>
                  <a:schemeClr val="bg1"/>
                </a:solidFill>
              </a:rPr>
              <a:t>Từ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khóa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của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một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ngôn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ngữ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lập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trình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dirty="0" err="1">
                <a:solidFill>
                  <a:schemeClr val="bg1"/>
                </a:solidFill>
              </a:rPr>
              <a:t>là</a:t>
            </a:r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4000" b="1" i="1" u="sng" dirty="0" err="1">
                <a:solidFill>
                  <a:schemeClr val="bg1"/>
                </a:solidFill>
              </a:rPr>
              <a:t>những</a:t>
            </a:r>
            <a:r>
              <a:rPr lang="en-US" altLang="en-US" sz="4000" b="1" i="1" u="sng" dirty="0">
                <a:solidFill>
                  <a:schemeClr val="bg1"/>
                </a:solidFill>
              </a:rPr>
              <a:t> </a:t>
            </a:r>
            <a:r>
              <a:rPr lang="en-US" altLang="en-US" sz="4000" b="1" i="1" u="sng" dirty="0" err="1">
                <a:solidFill>
                  <a:schemeClr val="bg1"/>
                </a:solidFill>
              </a:rPr>
              <a:t>từ</a:t>
            </a:r>
            <a:r>
              <a:rPr lang="en-US" altLang="en-US" sz="4000" b="1" i="1" u="sng" dirty="0">
                <a:solidFill>
                  <a:schemeClr val="bg1"/>
                </a:solidFill>
              </a:rPr>
              <a:t> </a:t>
            </a:r>
            <a:r>
              <a:rPr lang="en-US" altLang="en-US" sz="4000" b="1" i="1" u="sng" dirty="0" err="1">
                <a:solidFill>
                  <a:schemeClr val="bg1"/>
                </a:solidFill>
              </a:rPr>
              <a:t>dành</a:t>
            </a:r>
            <a:r>
              <a:rPr lang="en-US" altLang="en-US" sz="4000" b="1" i="1" u="sng" dirty="0">
                <a:solidFill>
                  <a:schemeClr val="bg1"/>
                </a:solidFill>
              </a:rPr>
              <a:t> </a:t>
            </a:r>
            <a:r>
              <a:rPr lang="en-US" altLang="en-US" sz="4000" b="1" i="1" u="sng" dirty="0" err="1">
                <a:solidFill>
                  <a:schemeClr val="bg1"/>
                </a:solidFill>
              </a:rPr>
              <a:t>riêng</a:t>
            </a:r>
            <a:r>
              <a:rPr lang="x-none" altLang="en-US" sz="4000" b="1" i="1" u="sng" dirty="0">
                <a:solidFill>
                  <a:schemeClr val="bg1"/>
                </a:solidFill>
              </a:rPr>
              <a:t> </a:t>
            </a:r>
            <a:r>
              <a:rPr lang="x-none" altLang="en-US" sz="4000" b="1" i="1" u="sng" dirty="0" err="1">
                <a:solidFill>
                  <a:schemeClr val="bg1"/>
                </a:solidFill>
              </a:rPr>
              <a:t>cho</a:t>
            </a:r>
            <a:r>
              <a:rPr lang="x-none" altLang="en-US" sz="4000" b="1" i="1" u="sng" dirty="0">
                <a:solidFill>
                  <a:schemeClr val="bg1"/>
                </a:solidFill>
              </a:rPr>
              <a:t> NNLT</a:t>
            </a:r>
            <a:endParaRPr lang="x-none" altLang="en-US" sz="4000" dirty="0">
              <a:solidFill>
                <a:schemeClr val="bg1"/>
              </a:solidFill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x-none" altLang="en-US" sz="4000" dirty="0">
                <a:solidFill>
                  <a:schemeClr val="bg1"/>
                </a:solidFill>
              </a:rPr>
              <a:t>VD: Program, uses , begin, end,..</a:t>
            </a:r>
            <a:endParaRPr lang="en-US" altLang="en-US" sz="4000" dirty="0">
              <a:solidFill>
                <a:schemeClr val="bg1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>
              <a:solidFill>
                <a:schemeClr val="bg1"/>
              </a:solidFill>
              <a:latin typeface=".VnTime" pitchFamily="34" charset="0"/>
            </a:endParaRP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0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1981200" y="630555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34B5FD-290E-449A-9102-803729C942D6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2C46E5-0EA1-41F3-81A1-58AF1A7EE1D0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1268" name="Picture 2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676400" y="1524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.VnHelvetIns" panose="020B7200000000000000" pitchFamily="34" charset="0"/>
              </a:rPr>
              <a:t>3. </a:t>
            </a:r>
            <a:r>
              <a:rPr lang="en-US" altLang="en-US" sz="2800" b="1" dirty="0" err="1">
                <a:solidFill>
                  <a:srgbClr val="FF0000"/>
                </a:solidFill>
              </a:rPr>
              <a:t>Từ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khoá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tên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chương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trình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905000" y="3414714"/>
            <a:ext cx="8686800" cy="2924175"/>
          </a:xfrm>
          <a:prstGeom prst="rect">
            <a:avLst/>
          </a:prstGeom>
          <a:gradFill rotWithShape="1">
            <a:gsLst>
              <a:gs pos="0">
                <a:srgbClr val="65D7FF"/>
              </a:gs>
              <a:gs pos="50000">
                <a:schemeClr val="bg1"/>
              </a:gs>
              <a:gs pos="100000">
                <a:srgbClr val="65D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408238" indent="-24082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FF0066"/>
                </a:solidFill>
                <a:latin typeface="Arial" charset="0"/>
                <a:sym typeface="Wingdings" pitchFamily="2" charset="2"/>
              </a:rPr>
              <a:t>b)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Tên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:</a:t>
            </a:r>
          </a:p>
          <a:p>
            <a:pPr marL="2408238" indent="-240823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Tên</a:t>
            </a:r>
            <a:r>
              <a:rPr lang="en-US" sz="23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do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người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lập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trình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đặt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phải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tuân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thủ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các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quy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tắc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của</a:t>
            </a:r>
            <a:endParaRPr lang="en-US" sz="2300" b="1" dirty="0">
              <a:solidFill>
                <a:srgbClr val="000000"/>
              </a:solidFill>
              <a:latin typeface="Arial" charset="0"/>
            </a:endParaRPr>
          </a:p>
          <a:p>
            <a:pPr marL="2408238" indent="-240823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ngôn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ngữ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lập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trình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chương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trình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dịch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và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thỏa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00"/>
                </a:solidFill>
                <a:latin typeface="Arial" charset="0"/>
              </a:rPr>
              <a:t>mãn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marL="2408238" indent="-240823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+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Tên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khác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nhau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tương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ứng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với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hai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đại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lượng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khác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FF0066"/>
                </a:solidFill>
                <a:latin typeface="Arial" charset="0"/>
              </a:rPr>
              <a:t>nhau</a:t>
            </a:r>
            <a:r>
              <a:rPr lang="en-US" sz="2300" b="1" dirty="0">
                <a:solidFill>
                  <a:srgbClr val="FF0066"/>
                </a:solidFill>
                <a:latin typeface="Arial" charset="0"/>
              </a:rPr>
              <a:t> </a:t>
            </a:r>
          </a:p>
          <a:p>
            <a:pPr marL="2408238" indent="-240823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 dirty="0">
                <a:solidFill>
                  <a:srgbClr val="6600CC"/>
                </a:solidFill>
                <a:latin typeface="Arial" charset="0"/>
              </a:rPr>
              <a:t>+</a:t>
            </a:r>
            <a:r>
              <a:rPr lang="en-US" sz="2300" b="1" dirty="0" err="1">
                <a:solidFill>
                  <a:srgbClr val="6600CC"/>
                </a:solidFill>
                <a:latin typeface="Arial" charset="0"/>
              </a:rPr>
              <a:t>Tên</a:t>
            </a:r>
            <a:r>
              <a:rPr lang="en-US" sz="2300" b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6600CC"/>
                </a:solidFill>
                <a:latin typeface="Arial" charset="0"/>
              </a:rPr>
              <a:t>không</a:t>
            </a:r>
            <a:r>
              <a:rPr lang="en-US" sz="2300" b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6600CC"/>
                </a:solidFill>
                <a:latin typeface="Arial" charset="0"/>
              </a:rPr>
              <a:t>được</a:t>
            </a:r>
            <a:r>
              <a:rPr lang="en-US" sz="2300" b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6600CC"/>
                </a:solidFill>
                <a:latin typeface="Arial" charset="0"/>
              </a:rPr>
              <a:t>trùng</a:t>
            </a:r>
            <a:r>
              <a:rPr lang="en-US" sz="2300" b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6600CC"/>
                </a:solidFill>
                <a:latin typeface="Arial" charset="0"/>
              </a:rPr>
              <a:t>với</a:t>
            </a:r>
            <a:r>
              <a:rPr lang="en-US" sz="2300" b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6600CC"/>
                </a:solidFill>
                <a:latin typeface="Arial" charset="0"/>
              </a:rPr>
              <a:t>các</a:t>
            </a:r>
            <a:r>
              <a:rPr lang="en-US" sz="2300" b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6600CC"/>
                </a:solidFill>
                <a:latin typeface="Arial" charset="0"/>
              </a:rPr>
              <a:t>từ</a:t>
            </a:r>
            <a:r>
              <a:rPr lang="en-US" sz="2300" b="1" dirty="0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6600CC"/>
                </a:solidFill>
                <a:latin typeface="Arial" charset="0"/>
              </a:rPr>
              <a:t>khoá</a:t>
            </a:r>
            <a:endParaRPr lang="en-US" sz="2300" b="1" dirty="0">
              <a:solidFill>
                <a:srgbClr val="6600CC"/>
              </a:solidFill>
              <a:latin typeface="Arial" charset="0"/>
            </a:endParaRPr>
          </a:p>
          <a:p>
            <a:pPr marL="2408238" indent="-240823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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Tên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được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dùng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để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phân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biệt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các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đại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lượng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trong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chương</a:t>
            </a:r>
            <a:endParaRPr lang="en-US" sz="2300" b="1" dirty="0">
              <a:solidFill>
                <a:srgbClr val="0000FF"/>
              </a:solidFill>
              <a:latin typeface="Arial" charset="0"/>
            </a:endParaRPr>
          </a:p>
          <a:p>
            <a:pPr marL="2408238" indent="-240823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trình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do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người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lập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trình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đặt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.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Nên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đặt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tên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nên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ngắn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gọn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dễ</a:t>
            </a:r>
            <a:endParaRPr lang="en-US" sz="2300" b="1" dirty="0">
              <a:solidFill>
                <a:srgbClr val="0000FF"/>
              </a:solidFill>
              <a:latin typeface="Arial" charset="0"/>
            </a:endParaRPr>
          </a:p>
          <a:p>
            <a:pPr marL="2408238" indent="-240823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nhớ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và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dễ</a:t>
            </a:r>
            <a:r>
              <a:rPr lang="en-US" sz="23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300" b="1" dirty="0" err="1">
                <a:solidFill>
                  <a:srgbClr val="0000FF"/>
                </a:solidFill>
                <a:latin typeface="Arial" charset="0"/>
              </a:rPr>
              <a:t>hiểu</a:t>
            </a:r>
            <a:endParaRPr lang="en-US" sz="23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5262564" y="762001"/>
            <a:ext cx="5405437" cy="27082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33CC"/>
                </a:solidFill>
                <a:latin typeface="Courier New" panose="02070309020205020404" pitchFamily="49" charset="0"/>
              </a:rPr>
              <a:t>Program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CT_dau_tien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33CC"/>
                </a:solidFill>
                <a:latin typeface="Courier New" panose="02070309020205020404" pitchFamily="49" charset="0"/>
              </a:rPr>
              <a:t>Uses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crt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33CC"/>
                </a:solidFill>
                <a:latin typeface="Courier New" panose="02070309020205020404" pitchFamily="49" charset="0"/>
              </a:rPr>
              <a:t>Begin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Writeln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(‘Chao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cac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ban’);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Readln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33CC"/>
                </a:solidFill>
                <a:latin typeface="Courier New" panose="02070309020205020404" pitchFamily="49" charset="0"/>
              </a:rPr>
              <a:t>End.</a:t>
            </a:r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6477000" y="762000"/>
            <a:ext cx="2057400" cy="457200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19371" y="1078172"/>
            <a:ext cx="5057629" cy="537869"/>
            <a:chOff x="1419371" y="1078172"/>
            <a:chExt cx="5057629" cy="537869"/>
          </a:xfrm>
        </p:grpSpPr>
        <p:sp>
          <p:nvSpPr>
            <p:cNvPr id="2" name="TextBox 1"/>
            <p:cNvSpPr txBox="1"/>
            <p:nvPr/>
          </p:nvSpPr>
          <p:spPr>
            <a:xfrm>
              <a:off x="1419371" y="1154376"/>
              <a:ext cx="3057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dirty="0" err="1">
                  <a:solidFill>
                    <a:srgbClr val="FF0000"/>
                  </a:solidFill>
                </a:rPr>
                <a:t>Tên</a:t>
              </a:r>
              <a:r>
                <a:rPr lang="en-US" alt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FF0000"/>
                  </a:solidFill>
                </a:rPr>
                <a:t>chương</a:t>
              </a:r>
              <a:r>
                <a:rPr lang="en-US" alt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altLang="en-US" sz="2400" b="1" dirty="0" err="1">
                  <a:solidFill>
                    <a:srgbClr val="FF0000"/>
                  </a:solidFill>
                </a:rPr>
                <a:t>trình</a:t>
              </a:r>
              <a:endParaRPr lang="en-US" alt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V="1">
              <a:off x="4121624" y="1078172"/>
              <a:ext cx="2355376" cy="33315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9307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97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97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97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40"/>
            <a:ext cx="12192000" cy="6862340"/>
          </a:xfrm>
          <a:prstGeom prst="rect">
            <a:avLst/>
          </a:prstGeo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681038"/>
            <a:ext cx="9963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HelvetIns" panose="020B7200000000000000" pitchFamily="34" charset="0"/>
                <a:ea typeface="+mn-ea"/>
                <a:cs typeface="+mn-cs"/>
              </a:rPr>
              <a:t>3.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Từ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khoá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và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tên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chương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trình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1632883"/>
            <a:ext cx="110871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408238" indent="-24082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b)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Tên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.VnTime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09600" y="2506504"/>
            <a:ext cx="10896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Tên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do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người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lập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trình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đặt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phải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tuân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thủ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quy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tắc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của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ngôn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ngữ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lập</a:t>
            </a: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</a:rPr>
              <a:t>trình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: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1AD1533D-E524-4685-B735-87579DA89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4123676"/>
            <a:ext cx="1089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ài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tâp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Liệt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kê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các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quy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tắc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đặt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Arial" charset="0"/>
              </a:rPr>
              <a:t>tên</a:t>
            </a:r>
            <a:r>
              <a:rPr lang="x-none" sz="4000" b="1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69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00C2D0-0C28-4E8A-B74E-94C805F710EE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4AFD8E-63DB-4E94-92AB-1ECD7D900A4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3796" name="Picture 4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5029200"/>
            <a:ext cx="11557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tp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76400" y="152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4.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CÊu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tróc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chung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cña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chư­¬ng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tr×nh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1"/>
            <a:ext cx="76962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88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80021-8935-48C0-9DF2-2A37BA6441EC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395674-DD01-4EBF-90C4-07F68648B68C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133600" y="914400"/>
            <a:ext cx="8153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006600" indent="-2006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dirty="0">
                <a:solidFill>
                  <a:srgbClr val="000000"/>
                </a:solidFill>
              </a:rPr>
              <a:t> </a:t>
            </a:r>
            <a:r>
              <a:rPr lang="pt-BR" altLang="en-US" sz="2400" b="1" dirty="0">
                <a:solidFill>
                  <a:srgbClr val="000000"/>
                </a:solidFill>
              </a:rPr>
              <a:t>Cấu trúc chung của mọi chương trình gồm: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 dirty="0">
                <a:solidFill>
                  <a:srgbClr val="000000"/>
                </a:solidFill>
                <a:sym typeface="Wingdings" panose="05000000000000000000" pitchFamily="2" charset="2"/>
              </a:rPr>
              <a:t> </a:t>
            </a:r>
            <a:r>
              <a:rPr lang="pt-BR" altLang="en-US" sz="2400" b="1" dirty="0">
                <a:solidFill>
                  <a:srgbClr val="FF0066"/>
                </a:solidFill>
              </a:rPr>
              <a:t>Phần khai báo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 dirty="0">
                <a:solidFill>
                  <a:srgbClr val="000000"/>
                </a:solidFill>
              </a:rPr>
              <a:t>- Khai báo tên chương trình;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 dirty="0">
                <a:solidFill>
                  <a:srgbClr val="000000"/>
                </a:solidFill>
              </a:rPr>
              <a:t>- Khai báo các thư viện và một số khai báo khác.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 dirty="0">
                <a:solidFill>
                  <a:srgbClr val="000000"/>
                </a:solidFill>
                <a:sym typeface="Wingdings" panose="05000000000000000000" pitchFamily="2" charset="2"/>
              </a:rPr>
              <a:t></a:t>
            </a:r>
            <a:r>
              <a:rPr lang="pt-BR" altLang="en-US" sz="2400" dirty="0">
                <a:solidFill>
                  <a:srgbClr val="000000"/>
                </a:solidFill>
              </a:rPr>
              <a:t> </a:t>
            </a:r>
            <a:r>
              <a:rPr lang="pt-BR" altLang="en-US" sz="2400" b="1" dirty="0">
                <a:solidFill>
                  <a:srgbClr val="FF0066"/>
                </a:solidFill>
              </a:rPr>
              <a:t>Phần thân</a:t>
            </a:r>
            <a:r>
              <a:rPr lang="pt-BR" altLang="en-US" sz="2400" b="1" dirty="0">
                <a:solidFill>
                  <a:srgbClr val="000000"/>
                </a:solidFill>
              </a:rPr>
              <a:t> của chương trình gồm các câu lệnh mà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 dirty="0">
                <a:solidFill>
                  <a:srgbClr val="000000"/>
                </a:solidFill>
              </a:rPr>
              <a:t>máy tính cần thực hiện. Đây là phần </a:t>
            </a:r>
            <a:r>
              <a:rPr lang="pt-BR" altLang="en-US" sz="2400" b="1" i="1" dirty="0">
                <a:solidFill>
                  <a:srgbClr val="FF0000"/>
                </a:solidFill>
              </a:rPr>
              <a:t>bắt buộc</a:t>
            </a:r>
            <a:r>
              <a:rPr lang="pt-BR" altLang="en-US" sz="2400" b="1" dirty="0">
                <a:solidFill>
                  <a:srgbClr val="000000"/>
                </a:solidFill>
              </a:rPr>
              <a:t> phải có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 dirty="0">
                <a:solidFill>
                  <a:srgbClr val="000000"/>
                </a:solidFill>
              </a:rPr>
              <a:t>   </a:t>
            </a:r>
            <a:r>
              <a:rPr lang="pt-BR" altLang="en-US" sz="2400" b="1" dirty="0">
                <a:solidFill>
                  <a:srgbClr val="0000FF"/>
                </a:solidFill>
              </a:rPr>
              <a:t>Phần khai báo có thể có hoặc không. Tuy nhiên,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 dirty="0">
                <a:solidFill>
                  <a:srgbClr val="0000FF"/>
                </a:solidFill>
              </a:rPr>
              <a:t>nếu có phần khai báo phải được đặt trước phần thân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en-US" sz="2400" b="1" dirty="0">
                <a:solidFill>
                  <a:srgbClr val="0000FF"/>
                </a:solidFill>
              </a:rPr>
              <a:t>chương trình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5140" name="Picture 20" descr="Picture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95800"/>
            <a:ext cx="11557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4" descr="tp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25"/>
          <p:cNvSpPr txBox="1">
            <a:spLocks noChangeArrowheads="1"/>
          </p:cNvSpPr>
          <p:nvPr/>
        </p:nvSpPr>
        <p:spPr bwMode="auto">
          <a:xfrm>
            <a:off x="1676400" y="152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4.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CÊu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tróc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chung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cña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chư­¬ng</a:t>
            </a:r>
            <a:r>
              <a:rPr lang="en-US" altLang="en-US" sz="2400" b="1" dirty="0">
                <a:solidFill>
                  <a:srgbClr val="FF0000"/>
                </a:solidFill>
                <a:latin typeface=".VnSouthern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.VnSouthern" panose="020B7200000000000000" pitchFamily="34" charset="0"/>
              </a:rPr>
              <a:t>tr×nh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40"/>
            <a:ext cx="12192000" cy="6862340"/>
          </a:xfrm>
          <a:prstGeom prst="rect">
            <a:avLst/>
          </a:prstGeo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681038"/>
            <a:ext cx="99631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NZ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</a:t>
            </a:r>
            <a:r>
              <a:rPr lang="x-none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x-none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x-none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x-none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x-none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x-none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1388924"/>
            <a:ext cx="108585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altLang="en-US" sz="3600" b="1" dirty="0">
                <a:solidFill>
                  <a:schemeClr val="bg1"/>
                </a:solidFill>
                <a:sym typeface="Wingdings" panose="05000000000000000000" pitchFamily="2" charset="2"/>
              </a:rPr>
              <a:t>-</a:t>
            </a:r>
            <a:r>
              <a:rPr lang="pt-BR" altLang="en-US" sz="3600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pt-BR" altLang="en-US" sz="3600" b="1" dirty="0">
                <a:solidFill>
                  <a:schemeClr val="bg1"/>
                </a:solidFill>
              </a:rPr>
              <a:t>Phần khai báo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x-none" altLang="en-US" sz="3600" b="1" dirty="0">
                <a:solidFill>
                  <a:schemeClr val="bg1"/>
                </a:solidFill>
                <a:sym typeface="Wingdings" panose="05000000000000000000" pitchFamily="2" charset="2"/>
              </a:rPr>
              <a:t>-</a:t>
            </a:r>
            <a:r>
              <a:rPr lang="pt-BR" altLang="en-US" sz="3600" dirty="0">
                <a:solidFill>
                  <a:schemeClr val="bg1"/>
                </a:solidFill>
              </a:rPr>
              <a:t> </a:t>
            </a:r>
            <a:r>
              <a:rPr lang="pt-BR" altLang="en-US" sz="3600" b="1" dirty="0">
                <a:solidFill>
                  <a:schemeClr val="bg1"/>
                </a:solidFill>
              </a:rPr>
              <a:t>Phần thân của chương trình.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  <a:p>
            <a:pPr lvl="0" algn="just"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71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F051D7-CF8F-4F4E-B557-25A22782B068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DBCBC7-77DB-449C-A7D5-EAA4865B553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4340" name="Picture 4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2"/>
          <p:cNvSpPr txBox="1">
            <a:spLocks noChangeArrowheads="1"/>
          </p:cNvSpPr>
          <p:nvPr/>
        </p:nvSpPr>
        <p:spPr bwMode="auto">
          <a:xfrm>
            <a:off x="1676400" y="152401"/>
            <a:ext cx="800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0000"/>
                </a:solidFill>
                <a:latin typeface=".VnTime" panose="020B7200000000000000" pitchFamily="34" charset="0"/>
              </a:rPr>
              <a:t>4.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anose="020B7200000000000000" pitchFamily="34" charset="0"/>
              </a:rPr>
              <a:t>CÊu</a:t>
            </a:r>
            <a:r>
              <a:rPr lang="en-US" altLang="en-US" sz="2800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anose="020B7200000000000000" pitchFamily="34" charset="0"/>
              </a:rPr>
              <a:t>tróc</a:t>
            </a:r>
            <a:r>
              <a:rPr lang="en-US" altLang="en-US" sz="2800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anose="020B7200000000000000" pitchFamily="34" charset="0"/>
              </a:rPr>
              <a:t>chung</a:t>
            </a:r>
            <a:r>
              <a:rPr lang="en-US" altLang="en-US" sz="2800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sz="2800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anose="020B7200000000000000" pitchFamily="34" charset="0"/>
              </a:rPr>
              <a:t>chư­¬ng</a:t>
            </a:r>
            <a:r>
              <a:rPr lang="en-US" altLang="en-US" sz="2800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.VnTime" panose="020B7200000000000000" pitchFamily="34" charset="0"/>
              </a:rPr>
              <a:t>tr×nh</a:t>
            </a:r>
            <a:endParaRPr lang="en-US" altLang="en-US" sz="2800" b="1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600200" y="7620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b="1">
                <a:solidFill>
                  <a:srgbClr val="6600CC"/>
                </a:solidFill>
                <a:latin typeface=".VnArial" panose="020B7200000000000000" pitchFamily="34" charset="0"/>
              </a:rPr>
              <a:t>PhÇn khai b¸o</a:t>
            </a:r>
            <a:r>
              <a:rPr lang="en-US" altLang="en-US" sz="3200" b="1">
                <a:solidFill>
                  <a:srgbClr val="000000"/>
                </a:solidFill>
                <a:latin typeface=".VnArabia" panose="020B7200000000000000" pitchFamily="34" charset="0"/>
              </a:rPr>
              <a:t>  </a:t>
            </a:r>
            <a:endParaRPr lang="en-US" altLang="en-US" sz="3600" b="1">
              <a:solidFill>
                <a:srgbClr val="0033CC"/>
              </a:solidFill>
              <a:latin typeface=".VnArabia" panose="020B7200000000000000" pitchFamily="34" charset="0"/>
              <a:sym typeface="Wingdings" panose="05000000000000000000" pitchFamily="2" charset="2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52600" y="3733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PhÇn</a:t>
            </a:r>
            <a:r>
              <a:rPr lang="en-US" altLang="en-US" sz="2800" b="1" dirty="0">
                <a:solidFill>
                  <a:srgbClr val="0000FF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.VnArial" panose="020B7200000000000000" pitchFamily="34" charset="0"/>
              </a:rPr>
              <a:t>th©n</a:t>
            </a:r>
            <a:r>
              <a:rPr lang="en-US" altLang="en-US" sz="2800" b="1" dirty="0">
                <a:solidFill>
                  <a:srgbClr val="000000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.VnArabia" panose="020B7200000000000000" pitchFamily="34" charset="0"/>
              </a:rPr>
              <a:t>       </a:t>
            </a:r>
            <a:endParaRPr lang="en-US" altLang="en-US" sz="3600" b="1" dirty="0">
              <a:solidFill>
                <a:srgbClr val="0033CC"/>
              </a:solidFill>
              <a:latin typeface=".VnArabia" panose="020B7200000000000000" pitchFamily="34" charset="0"/>
              <a:sym typeface="Wingdings" panose="05000000000000000000" pitchFamily="2" charset="2"/>
            </a:endParaRPr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62001"/>
            <a:ext cx="53340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86176"/>
            <a:ext cx="5334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1752600" y="4334292"/>
            <a:ext cx="3475038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PhÇn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th©n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pt-BR" altLang="en-US" sz="2200" dirty="0">
                <a:solidFill>
                  <a:srgbClr val="000000"/>
                </a:solidFill>
              </a:rPr>
              <a:t>chương trình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: b¾t ®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Çu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b»ng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tõ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khãa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>
                <a:solidFill>
                  <a:srgbClr val="FF0066"/>
                </a:solidFill>
                <a:latin typeface=".VnTime" panose="020B7200000000000000" pitchFamily="34" charset="0"/>
              </a:rPr>
              <a:t>Begin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vµ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kÕt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thóc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b»ng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tõ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khãa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fr-FR" altLang="en-US" sz="2200" dirty="0">
                <a:solidFill>
                  <a:srgbClr val="FF0066"/>
                </a:solidFill>
                <a:latin typeface=".VnTime" panose="020B7200000000000000" pitchFamily="34" charset="0"/>
              </a:rPr>
              <a:t>End</a:t>
            </a:r>
            <a:r>
              <a:rPr lang="fr-FR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. </a:t>
            </a:r>
            <a:r>
              <a:rPr lang="en-US" altLang="en-US" sz="22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Gi÷a</a:t>
            </a:r>
            <a:r>
              <a:rPr lang="en-US" altLang="en-US" sz="22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tõ</a:t>
            </a:r>
            <a:r>
              <a:rPr lang="en-US" altLang="en-US" sz="22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khãa</a:t>
            </a:r>
            <a:r>
              <a:rPr lang="en-US" altLang="en-US" sz="22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b="1" i="1" dirty="0">
                <a:solidFill>
                  <a:srgbClr val="FF0000"/>
                </a:solidFill>
                <a:latin typeface=".VnTime" panose="020B7200000000000000" pitchFamily="34" charset="0"/>
              </a:rPr>
              <a:t>Begin</a:t>
            </a:r>
            <a:r>
              <a:rPr lang="en-US" altLang="en-US" sz="22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vµ </a:t>
            </a:r>
            <a:r>
              <a:rPr lang="en-US" altLang="en-US" sz="2200" b="1" i="1" dirty="0">
                <a:solidFill>
                  <a:srgbClr val="FF0000"/>
                </a:solidFill>
                <a:latin typeface=".VnTime" panose="020B7200000000000000" pitchFamily="34" charset="0"/>
              </a:rPr>
              <a:t>End</a:t>
            </a:r>
            <a:r>
              <a:rPr lang="en-US" altLang="en-US" sz="22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lµ </a:t>
            </a:r>
            <a:r>
              <a:rPr lang="en-US" altLang="en-US" sz="22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sz="22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c©u</a:t>
            </a:r>
            <a:r>
              <a:rPr lang="en-US" altLang="en-US" sz="2200" b="1" i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b="1" i="1" dirty="0" err="1">
                <a:solidFill>
                  <a:srgbClr val="0000FF"/>
                </a:solidFill>
                <a:latin typeface=".VnTime" panose="020B7200000000000000" pitchFamily="34" charset="0"/>
              </a:rPr>
              <a:t>lÖnh</a:t>
            </a:r>
            <a:r>
              <a:rPr lang="en-US" altLang="en-US" sz="2200" b="1" i="1" dirty="0">
                <a:solidFill>
                  <a:srgbClr val="0000FF"/>
                </a:solidFill>
                <a:latin typeface=".VnTime" panose="020B7200000000000000" pitchFamily="34" charset="0"/>
              </a:rPr>
              <a:t>.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1773238" y="1360905"/>
            <a:ext cx="348456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PhÇn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khai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b¸o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th­êng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gåm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lÖnh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dïng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®Ó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khai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b¸o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FF0066"/>
                </a:solidFill>
                <a:latin typeface=".VnTime" panose="020B7200000000000000" pitchFamily="34" charset="0"/>
              </a:rPr>
              <a:t>tªn</a:t>
            </a:r>
            <a:r>
              <a:rPr lang="en-US" altLang="en-US" sz="2200" dirty="0">
                <a:solidFill>
                  <a:srgbClr val="FF0066"/>
                </a:solidFill>
                <a:latin typeface=".VnTime" panose="020B7200000000000000" pitchFamily="34" charset="0"/>
              </a:rPr>
              <a:t> </a:t>
            </a:r>
            <a:r>
              <a:rPr lang="pt-BR" altLang="en-US" sz="2200" dirty="0">
                <a:solidFill>
                  <a:srgbClr val="FF0066"/>
                </a:solidFill>
              </a:rPr>
              <a:t>chương trình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khai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b¸o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th­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viÖn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vµ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mét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sè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khai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b¸o</a:t>
            </a:r>
            <a:r>
              <a:rPr lang="en-US" altLang="en-US" sz="2200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.VnTime" panose="020B7200000000000000" pitchFamily="34" charset="0"/>
              </a:rPr>
              <a:t>kh¸c</a:t>
            </a:r>
            <a:endParaRPr lang="en-US" altLang="en-US" sz="2200" dirty="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1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61" grpId="0"/>
      <p:bldP spid="61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533996-0B55-4E93-8883-8FF225F695E5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B4E44-D63B-403B-9320-A2F826F12AB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6388" name="Picture 2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676400" y="152401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.VnHelvetIns" panose="020B7200000000000000" pitchFamily="34" charset="0"/>
              </a:rPr>
              <a:t>5.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ngôn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ngữ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lập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Arial" panose="020B0604020202020204" pitchFamily="34" charset="0"/>
              </a:rPr>
              <a:t>trình</a:t>
            </a:r>
            <a:endParaRPr lang="en-US" altLang="en-US" sz="2800" dirty="0">
              <a:solidFill>
                <a:srgbClr val="FF0000"/>
              </a:solidFill>
              <a:latin typeface=".VnHelvetIns" panose="020B7200000000000000" pitchFamily="34" charset="0"/>
            </a:endParaRPr>
          </a:p>
        </p:txBody>
      </p:sp>
      <p:pic>
        <p:nvPicPr>
          <p:cNvPr id="24582" name="Picture 6" descr="Garfield-01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6" y="5257800"/>
            <a:ext cx="8223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676400" y="1477964"/>
            <a:ext cx="26670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  <a:latin typeface=".VnArial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Sö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dông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bµn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phÝm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®Ó so¹n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th¶o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ch­¬ng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tr×nh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t­ư¬ng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tù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nh­ư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so¹n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th¶o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v¨n</a:t>
            </a:r>
            <a:r>
              <a:rPr lang="en-US" altLang="en-US" sz="2400" b="1" dirty="0">
                <a:solidFill>
                  <a:srgbClr val="00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.VnTime" panose="020B7200000000000000" pitchFamily="34" charset="0"/>
              </a:rPr>
              <a:t>b¶n</a:t>
            </a:r>
            <a:r>
              <a:rPr lang="en-US" altLang="en-US" sz="3200" b="1" dirty="0">
                <a:solidFill>
                  <a:srgbClr val="000000"/>
                </a:solidFill>
                <a:latin typeface=".VnArabia" panose="020B7200000000000000" pitchFamily="34" charset="0"/>
              </a:rPr>
              <a:t>  </a:t>
            </a:r>
            <a:endParaRPr lang="en-US" altLang="en-US" sz="3600" b="1" dirty="0">
              <a:solidFill>
                <a:srgbClr val="0033CC"/>
              </a:solidFill>
              <a:latin typeface=".VnArabia" panose="020B7200000000000000" pitchFamily="34" charset="0"/>
              <a:sym typeface="Wingdings" panose="05000000000000000000" pitchFamily="2" charset="2"/>
            </a:endParaRPr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6800"/>
            <a:ext cx="6172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59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CAD749-387F-4FA2-864B-527ED445406A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A84F54-D486-4E3A-AC81-CCEFD8B7C002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7412" name="Picture 2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1676400" y="152401"/>
            <a:ext cx="815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.VnHelvetIns" panose="020B7200000000000000" pitchFamily="34" charset="0"/>
              </a:rPr>
              <a:t>5.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ngữ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Arial" panose="020B0604020202020204" pitchFamily="34" charset="0"/>
              </a:rPr>
              <a:t>trình</a:t>
            </a:r>
            <a:endParaRPr lang="en-US" altLang="en-US" sz="2800" dirty="0">
              <a:solidFill>
                <a:srgbClr val="FF0000"/>
              </a:solidFill>
              <a:latin typeface=".VnHelvetIns" panose="020B7200000000000000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52600" y="1371600"/>
            <a:ext cx="2743200" cy="2895600"/>
            <a:chOff x="816" y="1008"/>
            <a:chExt cx="2064" cy="1632"/>
          </a:xfrm>
        </p:grpSpPr>
        <p:sp>
          <p:nvSpPr>
            <p:cNvPr id="17418" name="AutoShape 6"/>
            <p:cNvSpPr>
              <a:spLocks noChangeArrowheads="1"/>
            </p:cNvSpPr>
            <p:nvPr/>
          </p:nvSpPr>
          <p:spPr bwMode="auto">
            <a:xfrm>
              <a:off x="816" y="1008"/>
              <a:ext cx="2064" cy="1632"/>
            </a:xfrm>
            <a:prstGeom prst="cloudCallout">
              <a:avLst>
                <a:gd name="adj1" fmla="val -46074"/>
                <a:gd name="adj2" fmla="val 7420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7DD4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17419" name="Text Box 7"/>
            <p:cNvSpPr txBox="1">
              <a:spLocks noChangeArrowheads="1"/>
            </p:cNvSpPr>
            <p:nvPr/>
          </p:nvSpPr>
          <p:spPr bwMode="auto">
            <a:xfrm>
              <a:off x="1056" y="1239"/>
              <a:ext cx="1584" cy="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fr-FR" altLang="en-US" sz="2400">
                  <a:solidFill>
                    <a:srgbClr val="000000"/>
                  </a:solidFill>
                  <a:latin typeface=".VnTime" panose="020B7200000000000000" pitchFamily="34" charset="0"/>
                </a:rPr>
                <a:t>Sau khi</a:t>
              </a:r>
              <a:r>
                <a:rPr lang="fr-FR" altLang="en-US" sz="2400" b="1">
                  <a:solidFill>
                    <a:srgbClr val="000000"/>
                  </a:solidFill>
                  <a:latin typeface=".VnTime" panose="020B7200000000000000" pitchFamily="34" charset="0"/>
                </a:rPr>
                <a:t> so</a:t>
              </a:r>
              <a:r>
                <a:rPr lang="en-US" altLang="en-US" b="1">
                  <a:solidFill>
                    <a:srgbClr val="000000"/>
                  </a:solidFill>
                </a:rPr>
                <a:t>ạn thảo xong, nhấn tổ hợp phím </a:t>
              </a:r>
              <a:r>
                <a:rPr lang="en-US" altLang="en-US" sz="2400" b="1">
                  <a:solidFill>
                    <a:srgbClr val="FF0066"/>
                  </a:solidFill>
                </a:rPr>
                <a:t>Alt+F9</a:t>
              </a:r>
              <a:r>
                <a:rPr lang="en-US" altLang="en-US" b="1">
                  <a:solidFill>
                    <a:srgbClr val="000000"/>
                  </a:solidFill>
                </a:rPr>
                <a:t> để </a:t>
              </a:r>
              <a:r>
                <a:rPr lang="en-US" altLang="en-US" b="1" i="1">
                  <a:solidFill>
                    <a:srgbClr val="0000FF"/>
                  </a:solidFill>
                </a:rPr>
                <a:t>dịch chương trình</a:t>
              </a:r>
              <a:r>
                <a:rPr lang="en-US" altLang="en-US" b="1">
                  <a:solidFill>
                    <a:srgbClr val="000000"/>
                  </a:solidFill>
                </a:rPr>
                <a:t>, màn hình có dạng như sau</a:t>
              </a:r>
            </a:p>
          </p:txBody>
        </p:sp>
      </p:grpSp>
      <p:pic>
        <p:nvPicPr>
          <p:cNvPr id="25608" name="Picture 8" descr="DISK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953000"/>
            <a:ext cx="7889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276600" y="5348288"/>
            <a:ext cx="6248400" cy="457200"/>
          </a:xfrm>
          <a:prstGeom prst="rect">
            <a:avLst/>
          </a:prstGeom>
          <a:gradFill rotWithShape="1">
            <a:gsLst>
              <a:gs pos="0">
                <a:srgbClr val="65D7FF"/>
              </a:gs>
              <a:gs pos="50000">
                <a:schemeClr val="bg1"/>
              </a:gs>
              <a:gs pos="100000">
                <a:srgbClr val="65D7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408238" indent="-24082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Để </a:t>
            </a:r>
            <a:r>
              <a:rPr lang="en-US" b="1" i="1">
                <a:solidFill>
                  <a:srgbClr val="0000FF"/>
                </a:solidFill>
                <a:latin typeface="Arial" charset="0"/>
              </a:rPr>
              <a:t>chạy chương trình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, nhấn tổ hợp phím </a:t>
            </a:r>
            <a:r>
              <a:rPr lang="en-US" sz="2400" b="1">
                <a:solidFill>
                  <a:srgbClr val="FF0066"/>
                </a:solidFill>
                <a:latin typeface="Arial" charset="0"/>
              </a:rPr>
              <a:t>Ctrl+F9</a:t>
            </a:r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838200"/>
            <a:ext cx="60674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03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62565" y="3938079"/>
            <a:ext cx="4025721" cy="52455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FC71F6DE-BC83-423C-9538-224B5987FF96}"/>
              </a:ext>
            </a:extLst>
          </p:cNvPr>
          <p:cNvSpPr/>
          <p:nvPr/>
        </p:nvSpPr>
        <p:spPr>
          <a:xfrm>
            <a:off x="1524000" y="5775326"/>
            <a:ext cx="9144000" cy="2397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132385" y="205828"/>
            <a:ext cx="5057685" cy="5847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cs typeface="Arial" panose="020B0604020202020204" pitchFamily="34" charset="0"/>
              </a:rPr>
              <a:t>KIỂM TRA BÀI CŨ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176531" y="1186052"/>
            <a:ext cx="7289442" cy="83099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Câu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1: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Máy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thể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hiểu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được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trực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tiếp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nào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trong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các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sau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đây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?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992094" y="2418895"/>
            <a:ext cx="53648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A.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Pascal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952001" y="3126623"/>
            <a:ext cx="53398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B.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lập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trình</a:t>
            </a:r>
            <a:endParaRPr lang="en-US" altLang="en-US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936717" y="3914775"/>
            <a:ext cx="5557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C.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máy</a:t>
            </a:r>
            <a:endParaRPr lang="en-US" altLang="en-US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924700" y="4729344"/>
            <a:ext cx="5881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D.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Tất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cả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các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trên</a:t>
            </a:r>
            <a:endParaRPr lang="en-US" altLang="en-US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xmlns="" id="{0FDE000A-6745-4067-961D-E1AB738BC7E9}"/>
                  </a:ext>
                </a:extLst>
              </p14:cNvPr>
              <p14:cNvContentPartPr/>
              <p14:nvPr/>
            </p14:nvContentPartPr>
            <p14:xfrm>
              <a:off x="1882440" y="736560"/>
              <a:ext cx="6855480" cy="548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DE000A-6745-4067-961D-E1AB738BC7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3080" y="727200"/>
                <a:ext cx="6874200" cy="56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84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6" grpId="0" animBg="1"/>
      <p:bldP spid="67" grpId="0" animBg="1"/>
      <p:bldP spid="69" grpId="0"/>
      <p:bldP spid="71" grpId="0"/>
      <p:bldP spid="73" grpId="0"/>
      <p:bldP spid="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40"/>
            <a:ext cx="12192000" cy="6862340"/>
          </a:xfrm>
          <a:prstGeom prst="rect">
            <a:avLst/>
          </a:prstGeo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681038"/>
            <a:ext cx="99631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x-none" alt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alt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x-none" alt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alt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1388924"/>
            <a:ext cx="108585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x-none" altLang="en-US" sz="3600" b="1" dirty="0">
                <a:solidFill>
                  <a:schemeClr val="bg1"/>
                </a:solidFill>
              </a:rPr>
              <a:t>Alt+F9 </a:t>
            </a:r>
            <a:r>
              <a:rPr lang="x-none" altLang="en-US" sz="3600" b="1" dirty="0" err="1">
                <a:solidFill>
                  <a:schemeClr val="bg1"/>
                </a:solidFill>
              </a:rPr>
              <a:t>dịch</a:t>
            </a:r>
            <a:r>
              <a:rPr lang="x-none" altLang="en-US" sz="3600" b="1" dirty="0">
                <a:solidFill>
                  <a:schemeClr val="bg1"/>
                </a:solidFill>
              </a:rPr>
              <a:t> </a:t>
            </a:r>
            <a:r>
              <a:rPr lang="x-none" altLang="en-US" sz="3600" b="1" dirty="0" err="1">
                <a:solidFill>
                  <a:schemeClr val="bg1"/>
                </a:solidFill>
              </a:rPr>
              <a:t>chương</a:t>
            </a:r>
            <a:r>
              <a:rPr lang="x-none" altLang="en-US" sz="3600" b="1" dirty="0">
                <a:solidFill>
                  <a:schemeClr val="bg1"/>
                </a:solidFill>
              </a:rPr>
              <a:t> </a:t>
            </a:r>
            <a:r>
              <a:rPr lang="x-none" altLang="en-US" sz="3600" b="1" dirty="0" err="1">
                <a:solidFill>
                  <a:schemeClr val="bg1"/>
                </a:solidFill>
              </a:rPr>
              <a:t>trình</a:t>
            </a:r>
            <a:r>
              <a:rPr lang="x-none" altLang="en-US" sz="3600" b="1" dirty="0">
                <a:solidFill>
                  <a:schemeClr val="bg1"/>
                </a:solidFill>
              </a:rPr>
              <a:t>.</a:t>
            </a: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x-none" altLang="en-US" sz="3600" b="1" dirty="0">
                <a:solidFill>
                  <a:schemeClr val="bg1"/>
                </a:solidFill>
              </a:rPr>
              <a:t>Ctrl +F9 </a:t>
            </a:r>
            <a:r>
              <a:rPr lang="x-none" altLang="en-US" sz="3600" b="1" dirty="0" err="1">
                <a:solidFill>
                  <a:schemeClr val="bg1"/>
                </a:solidFill>
              </a:rPr>
              <a:t>chạy</a:t>
            </a:r>
            <a:r>
              <a:rPr lang="x-none" altLang="en-US" sz="3600" b="1" dirty="0">
                <a:solidFill>
                  <a:schemeClr val="bg1"/>
                </a:solidFill>
              </a:rPr>
              <a:t> </a:t>
            </a:r>
            <a:r>
              <a:rPr lang="x-none" altLang="en-US" sz="3600" b="1" dirty="0" err="1">
                <a:solidFill>
                  <a:schemeClr val="bg1"/>
                </a:solidFill>
              </a:rPr>
              <a:t>chương</a:t>
            </a:r>
            <a:r>
              <a:rPr lang="x-none" altLang="en-US" sz="3600" b="1" dirty="0">
                <a:solidFill>
                  <a:schemeClr val="bg1"/>
                </a:solidFill>
              </a:rPr>
              <a:t> </a:t>
            </a:r>
            <a:r>
              <a:rPr lang="x-none" altLang="en-US" sz="3600" b="1" dirty="0" err="1">
                <a:solidFill>
                  <a:schemeClr val="bg1"/>
                </a:solidFill>
              </a:rPr>
              <a:t>trình</a:t>
            </a:r>
            <a:endParaRPr lang="pt-BR" altLang="en-US" sz="3600" b="1" dirty="0">
              <a:solidFill>
                <a:schemeClr val="bg1"/>
              </a:solidFill>
            </a:endParaRP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4000" b="1" dirty="0">
              <a:solidFill>
                <a:schemeClr val="bg1"/>
              </a:solidFill>
              <a:latin typeface="Arial" charset="0"/>
            </a:endParaRPr>
          </a:p>
          <a:p>
            <a:pPr lvl="0" algn="just"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3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3395663" y="421574"/>
            <a:ext cx="487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>
                <a:ln>
                  <a:noFill/>
                </a:ln>
                <a:solidFill>
                  <a:srgbClr val="962400"/>
                </a:solidFill>
                <a:effectLst/>
                <a:latin typeface="Times New Roman" pitchFamily="18" charset="0"/>
                <a:cs typeface="Arial" pitchFamily="34" charset="0"/>
              </a:rPr>
              <a:t>Ghi nhớ!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1938" name="Picture 34" descr="b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054986"/>
            <a:ext cx="38100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0"/>
          <p:cNvSpPr txBox="1">
            <a:spLocks noChangeArrowheads="1"/>
          </p:cNvSpPr>
          <p:nvPr/>
        </p:nvSpPr>
        <p:spPr bwMode="auto">
          <a:xfrm>
            <a:off x="2714624" y="1610774"/>
            <a:ext cx="72278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ts val="1800"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Ngôn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ngữ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lập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trình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tập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hợp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kí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hiệu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và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quy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tắc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viết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lệnh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1"/>
          <p:cNvSpPr txBox="1">
            <a:spLocks noChangeArrowheads="1"/>
          </p:cNvSpPr>
          <p:nvPr/>
        </p:nvSpPr>
        <p:spPr bwMode="auto">
          <a:xfrm>
            <a:off x="2647949" y="2700851"/>
            <a:ext cx="72945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ts val="1800"/>
              <a:buFont typeface="Wingdings" pitchFamily="2" charset="2"/>
              <a:buChar char="v"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Từ khoá:</a:t>
            </a:r>
            <a:r>
              <a:rPr kumimoji="0" lang="vi-V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tập hợp các từ dành riêng cho những mục đích sử dụng nhất định của ngôn ngữ lập trình.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1946" name="Text Box 42"/>
          <p:cNvSpPr txBox="1">
            <a:spLocks noChangeArrowheads="1"/>
          </p:cNvSpPr>
          <p:nvPr/>
        </p:nvSpPr>
        <p:spPr bwMode="auto">
          <a:xfrm>
            <a:off x="2647949" y="4697569"/>
            <a:ext cx="72945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ts val="1800"/>
              <a:buFont typeface="Wingdings" pitchFamily="2" charset="2"/>
              <a:buChar char="v"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Cấu trúc chương trình</a:t>
            </a:r>
            <a:r>
              <a:rPr kumimoji="0" lang="vi-VN" sz="24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vi-V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thường gồm hai phần: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  -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Phần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khai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báo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  - Phần thân chương trình.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2657474" y="3636785"/>
            <a:ext cx="72850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E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ts val="1800"/>
              <a:buFont typeface="Wingdings" pitchFamily="2" charset="2"/>
              <a:buChar char="v"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Arial" pitchFamily="34" charset="0"/>
              </a:rPr>
              <a:t>Tên</a:t>
            </a:r>
            <a:r>
              <a:rPr kumimoji="0" lang="vi-VN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để phân biệt các đại lượng trong chương trình và do người lập trình đặt.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338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30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FC71F6DE-BC83-423C-9538-224B5987FF96}"/>
              </a:ext>
            </a:extLst>
          </p:cNvPr>
          <p:cNvSpPr/>
          <p:nvPr/>
        </p:nvSpPr>
        <p:spPr>
          <a:xfrm>
            <a:off x="1524000" y="5775326"/>
            <a:ext cx="9144000" cy="2397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132385" y="592198"/>
            <a:ext cx="5057685" cy="5847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cs typeface="Arial" panose="020B0604020202020204" pitchFamily="34" charset="0"/>
              </a:rPr>
              <a:t>KIỂM TRA BÀI CŨ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305321" y="1572422"/>
            <a:ext cx="7289442" cy="46166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Câu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2: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lập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trình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là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gì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563065" y="2832953"/>
            <a:ext cx="6799712" cy="83099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lập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trình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là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ngôn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ngữ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dùng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để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viết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các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chương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trình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máy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409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C26374B-8EEF-4C64-872C-0522F6B80A8C}"/>
              </a:ext>
            </a:extLst>
          </p:cNvPr>
          <p:cNvSpPr/>
          <p:nvPr/>
        </p:nvSpPr>
        <p:spPr>
          <a:xfrm>
            <a:off x="737371" y="4343627"/>
            <a:ext cx="10664050" cy="900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ardrop 4">
            <a:extLst>
              <a:ext uri="{FF2B5EF4-FFF2-40B4-BE49-F238E27FC236}">
                <a16:creationId xmlns:a16="http://schemas.microsoft.com/office/drawing/2014/main" xmlns="" id="{17F5F4AF-F829-4959-8B98-E32E4153EF4E}"/>
              </a:ext>
            </a:extLst>
          </p:cNvPr>
          <p:cNvSpPr/>
          <p:nvPr/>
        </p:nvSpPr>
        <p:spPr>
          <a:xfrm>
            <a:off x="-651164" y="0"/>
            <a:ext cx="471054" cy="471054"/>
          </a:xfrm>
          <a:prstGeom prst="teardrop">
            <a:avLst/>
          </a:prstGeom>
          <a:solidFill>
            <a:srgbClr val="0012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ardrop 5">
            <a:extLst>
              <a:ext uri="{FF2B5EF4-FFF2-40B4-BE49-F238E27FC236}">
                <a16:creationId xmlns:a16="http://schemas.microsoft.com/office/drawing/2014/main" xmlns="" id="{52236035-7722-4FB6-8A1A-FFA3A13B0FD9}"/>
              </a:ext>
            </a:extLst>
          </p:cNvPr>
          <p:cNvSpPr/>
          <p:nvPr/>
        </p:nvSpPr>
        <p:spPr>
          <a:xfrm>
            <a:off x="-651164" y="651309"/>
            <a:ext cx="471054" cy="471054"/>
          </a:xfrm>
          <a:prstGeom prst="teardrop">
            <a:avLst/>
          </a:prstGeom>
          <a:solidFill>
            <a:srgbClr val="00285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xmlns="" id="{7F577CDC-1460-4617-AD89-F7FD1586EEDB}"/>
              </a:ext>
            </a:extLst>
          </p:cNvPr>
          <p:cNvSpPr/>
          <p:nvPr/>
        </p:nvSpPr>
        <p:spPr>
          <a:xfrm>
            <a:off x="-651164" y="1302618"/>
            <a:ext cx="471054" cy="471054"/>
          </a:xfrm>
          <a:prstGeom prst="teardrop">
            <a:avLst/>
          </a:prstGeom>
          <a:solidFill>
            <a:srgbClr val="0353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ardrop 7">
            <a:extLst>
              <a:ext uri="{FF2B5EF4-FFF2-40B4-BE49-F238E27FC236}">
                <a16:creationId xmlns:a16="http://schemas.microsoft.com/office/drawing/2014/main" xmlns="" id="{C2432920-FF61-4C90-BEE0-E2AC6F857BC1}"/>
              </a:ext>
            </a:extLst>
          </p:cNvPr>
          <p:cNvSpPr/>
          <p:nvPr/>
        </p:nvSpPr>
        <p:spPr>
          <a:xfrm>
            <a:off x="-651164" y="1953927"/>
            <a:ext cx="471054" cy="471054"/>
          </a:xfrm>
          <a:prstGeom prst="teardrop">
            <a:avLst/>
          </a:prstGeom>
          <a:solidFill>
            <a:srgbClr val="0466C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CC2CEF52-61C9-4215-99E9-13BD297EE162}"/>
              </a:ext>
            </a:extLst>
          </p:cNvPr>
          <p:cNvGrpSpPr/>
          <p:nvPr/>
        </p:nvGrpSpPr>
        <p:grpSpPr>
          <a:xfrm>
            <a:off x="321810" y="5589588"/>
            <a:ext cx="11368536" cy="900112"/>
            <a:chOff x="1450975" y="5589588"/>
            <a:chExt cx="9324975" cy="900112"/>
          </a:xfrm>
          <a:effectLst>
            <a:reflection blurRad="6350" stA="50000" endA="300" endPos="55000" dir="5400000" sy="-100000" algn="bl" rotWithShape="0"/>
          </a:effectLst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A0743DC4-3974-45F2-A088-5BA4BFD96C87}"/>
                </a:ext>
              </a:extLst>
            </p:cNvPr>
            <p:cNvSpPr/>
            <p:nvPr/>
          </p:nvSpPr>
          <p:spPr>
            <a:xfrm>
              <a:off x="1450975" y="5589588"/>
              <a:ext cx="9324975" cy="9001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BCF09FF-75AA-42F5-BD92-48CC51BDEE80}"/>
                </a:ext>
              </a:extLst>
            </p:cNvPr>
            <p:cNvSpPr/>
            <p:nvPr/>
          </p:nvSpPr>
          <p:spPr>
            <a:xfrm>
              <a:off x="2063779" y="5589588"/>
              <a:ext cx="8257310" cy="900112"/>
            </a:xfrm>
            <a:prstGeom prst="rect">
              <a:avLst/>
            </a:prstGeom>
            <a:solidFill>
              <a:srgbClr val="0012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D02EB9D-05FA-4178-853B-52B30A3D4C7B}"/>
              </a:ext>
            </a:extLst>
          </p:cNvPr>
          <p:cNvSpPr/>
          <p:nvPr/>
        </p:nvSpPr>
        <p:spPr>
          <a:xfrm>
            <a:off x="321809" y="5229225"/>
            <a:ext cx="11368536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519A347-7060-4AB2-B756-E987C5CE400F}"/>
              </a:ext>
            </a:extLst>
          </p:cNvPr>
          <p:cNvSpPr/>
          <p:nvPr/>
        </p:nvSpPr>
        <p:spPr>
          <a:xfrm>
            <a:off x="1446975" y="4343627"/>
            <a:ext cx="9431478" cy="900112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xmlns="" id="{8BD4D7BB-7585-4648-9603-82C492206E09}"/>
              </a:ext>
            </a:extLst>
          </p:cNvPr>
          <p:cNvSpPr/>
          <p:nvPr/>
        </p:nvSpPr>
        <p:spPr>
          <a:xfrm>
            <a:off x="1072157" y="5229224"/>
            <a:ext cx="10066893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rgbClr val="002D7E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6451E75-451A-43F3-B6A1-415D9C013D69}"/>
              </a:ext>
            </a:extLst>
          </p:cNvPr>
          <p:cNvSpPr/>
          <p:nvPr/>
        </p:nvSpPr>
        <p:spPr>
          <a:xfrm>
            <a:off x="1136468" y="3112180"/>
            <a:ext cx="9987473" cy="900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2ABAB88-9400-4875-9108-1311E02C1569}"/>
              </a:ext>
            </a:extLst>
          </p:cNvPr>
          <p:cNvSpPr/>
          <p:nvPr/>
        </p:nvSpPr>
        <p:spPr>
          <a:xfrm>
            <a:off x="1793539" y="3112180"/>
            <a:ext cx="8843977" cy="900112"/>
          </a:xfrm>
          <a:prstGeom prst="rect">
            <a:avLst/>
          </a:prstGeom>
          <a:solidFill>
            <a:srgbClr val="035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xmlns="" id="{2D42EE90-CD01-41B1-8AEF-0BF55BF4BD36}"/>
              </a:ext>
            </a:extLst>
          </p:cNvPr>
          <p:cNvSpPr/>
          <p:nvPr/>
        </p:nvSpPr>
        <p:spPr>
          <a:xfrm>
            <a:off x="737366" y="3983263"/>
            <a:ext cx="10664055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xmlns="" id="{014BD4AA-83F3-4873-A75D-AF5C9950B33B}"/>
              </a:ext>
            </a:extLst>
          </p:cNvPr>
          <p:cNvSpPr/>
          <p:nvPr/>
        </p:nvSpPr>
        <p:spPr>
          <a:xfrm>
            <a:off x="1446975" y="3983262"/>
            <a:ext cx="9431478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rgbClr val="0052AC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2A7DD0A-CA01-4A7E-B2AD-397CFFC931E5}"/>
              </a:ext>
            </a:extLst>
          </p:cNvPr>
          <p:cNvSpPr/>
          <p:nvPr/>
        </p:nvSpPr>
        <p:spPr>
          <a:xfrm>
            <a:off x="1498703" y="1878920"/>
            <a:ext cx="9379750" cy="900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9A4A2E8-EFB0-453A-A20A-29DF82E05595}"/>
              </a:ext>
            </a:extLst>
          </p:cNvPr>
          <p:cNvSpPr/>
          <p:nvPr/>
        </p:nvSpPr>
        <p:spPr>
          <a:xfrm>
            <a:off x="2109266" y="1878920"/>
            <a:ext cx="8296866" cy="900112"/>
          </a:xfrm>
          <a:prstGeom prst="rect">
            <a:avLst/>
          </a:prstGeom>
          <a:solidFill>
            <a:srgbClr val="046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xmlns="" id="{CB62441C-7D33-4EF8-A6EF-7C8F0CAA2981}"/>
              </a:ext>
            </a:extLst>
          </p:cNvPr>
          <p:cNvSpPr/>
          <p:nvPr/>
        </p:nvSpPr>
        <p:spPr>
          <a:xfrm>
            <a:off x="1136467" y="2751817"/>
            <a:ext cx="9987473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xmlns="" id="{DB7B163E-5699-4A9F-9FD3-1AE0C2893D15}"/>
              </a:ext>
            </a:extLst>
          </p:cNvPr>
          <p:cNvSpPr/>
          <p:nvPr/>
        </p:nvSpPr>
        <p:spPr>
          <a:xfrm>
            <a:off x="1793542" y="2751816"/>
            <a:ext cx="8843953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rgbClr val="0469CE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xmlns="" id="{AB52EE3A-3874-4DE4-8D08-5D162885F4D8}"/>
              </a:ext>
            </a:extLst>
          </p:cNvPr>
          <p:cNvSpPr/>
          <p:nvPr/>
        </p:nvSpPr>
        <p:spPr>
          <a:xfrm>
            <a:off x="1489553" y="1523096"/>
            <a:ext cx="9388900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xmlns="" id="{474B1B19-F65A-4A88-A981-040BE3A41777}"/>
              </a:ext>
            </a:extLst>
          </p:cNvPr>
          <p:cNvSpPr/>
          <p:nvPr/>
        </p:nvSpPr>
        <p:spPr>
          <a:xfrm>
            <a:off x="2106202" y="1523095"/>
            <a:ext cx="8313913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rgbClr val="0466C8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FFDD719-F3FD-4901-AEB9-872191512B58}"/>
              </a:ext>
            </a:extLst>
          </p:cNvPr>
          <p:cNvSpPr txBox="1"/>
          <p:nvPr/>
        </p:nvSpPr>
        <p:spPr>
          <a:xfrm>
            <a:off x="3727013" y="2054377"/>
            <a:ext cx="6187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Cấu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trúc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chung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của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chương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F5256B5-9C26-431E-8DDA-5C82255051B5}"/>
              </a:ext>
            </a:extLst>
          </p:cNvPr>
          <p:cNvSpPr txBox="1"/>
          <p:nvPr/>
        </p:nvSpPr>
        <p:spPr>
          <a:xfrm>
            <a:off x="3231041" y="3288176"/>
            <a:ext cx="584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Từ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khóa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tên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chương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B779147-C6F7-4D82-B817-EB29CB7A7881}"/>
              </a:ext>
            </a:extLst>
          </p:cNvPr>
          <p:cNvSpPr txBox="1"/>
          <p:nvPr/>
        </p:nvSpPr>
        <p:spPr>
          <a:xfrm>
            <a:off x="3395515" y="4518288"/>
            <a:ext cx="6837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ngữ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gồm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những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gì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2E132B9-749B-476C-B478-5AE25A078D5B}"/>
              </a:ext>
            </a:extLst>
          </p:cNvPr>
          <p:cNvSpPr txBox="1"/>
          <p:nvPr/>
        </p:nvSpPr>
        <p:spPr>
          <a:xfrm>
            <a:off x="2792281" y="5781793"/>
            <a:ext cx="5843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chương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7" name="Graphic 36" descr="Podium">
            <a:extLst>
              <a:ext uri="{FF2B5EF4-FFF2-40B4-BE49-F238E27FC236}">
                <a16:creationId xmlns:a16="http://schemas.microsoft.com/office/drawing/2014/main" xmlns="" id="{56939FE6-388C-49E5-B4BE-D4F607EF4F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34782" y="2077914"/>
            <a:ext cx="554239" cy="454611"/>
          </a:xfrm>
          <a:prstGeom prst="rect">
            <a:avLst/>
          </a:prstGeom>
        </p:spPr>
      </p:pic>
      <p:pic>
        <p:nvPicPr>
          <p:cNvPr id="39" name="Graphic 38" descr="Medal">
            <a:extLst>
              <a:ext uri="{FF2B5EF4-FFF2-40B4-BE49-F238E27FC236}">
                <a16:creationId xmlns:a16="http://schemas.microsoft.com/office/drawing/2014/main" xmlns="" id="{106501D0-52BE-43D8-8667-C922CD751D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483304" y="3362077"/>
            <a:ext cx="554239" cy="454611"/>
          </a:xfrm>
          <a:prstGeom prst="rect">
            <a:avLst/>
          </a:prstGeom>
        </p:spPr>
      </p:pic>
      <p:pic>
        <p:nvPicPr>
          <p:cNvPr id="41" name="Graphic 40" descr="Wreath">
            <a:extLst>
              <a:ext uri="{FF2B5EF4-FFF2-40B4-BE49-F238E27FC236}">
                <a16:creationId xmlns:a16="http://schemas.microsoft.com/office/drawing/2014/main" xmlns="" id="{768A8EB3-8241-4668-866D-9B5ADC501A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939480" y="4569029"/>
            <a:ext cx="554239" cy="454611"/>
          </a:xfrm>
          <a:prstGeom prst="rect">
            <a:avLst/>
          </a:prstGeom>
        </p:spPr>
      </p:pic>
      <p:pic>
        <p:nvPicPr>
          <p:cNvPr id="43" name="Graphic 42" descr="Ribbon">
            <a:extLst>
              <a:ext uri="{FF2B5EF4-FFF2-40B4-BE49-F238E27FC236}">
                <a16:creationId xmlns:a16="http://schemas.microsoft.com/office/drawing/2014/main" xmlns="" id="{2DC201C1-34C7-426B-B680-46389ECFEC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372254" y="5812337"/>
            <a:ext cx="554239" cy="454611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E2A7DD0A-CA01-4A7E-B2AD-397CFFC931E5}"/>
              </a:ext>
            </a:extLst>
          </p:cNvPr>
          <p:cNvSpPr/>
          <p:nvPr/>
        </p:nvSpPr>
        <p:spPr>
          <a:xfrm>
            <a:off x="1808811" y="632832"/>
            <a:ext cx="8801632" cy="900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D9A4A2E8-EFB0-453A-A20A-29DF82E05595}"/>
              </a:ext>
            </a:extLst>
          </p:cNvPr>
          <p:cNvSpPr/>
          <p:nvPr/>
        </p:nvSpPr>
        <p:spPr>
          <a:xfrm>
            <a:off x="2407378" y="632832"/>
            <a:ext cx="7785490" cy="900112"/>
          </a:xfrm>
          <a:prstGeom prst="rect">
            <a:avLst/>
          </a:prstGeom>
          <a:solidFill>
            <a:srgbClr val="046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xmlns="" id="{AB52EE3A-3874-4DE4-8D08-5D162885F4D8}"/>
              </a:ext>
            </a:extLst>
          </p:cNvPr>
          <p:cNvSpPr/>
          <p:nvPr/>
        </p:nvSpPr>
        <p:spPr>
          <a:xfrm>
            <a:off x="1799761" y="277008"/>
            <a:ext cx="8810219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xmlns="" id="{474B1B19-F65A-4A88-A981-040BE3A41777}"/>
              </a:ext>
            </a:extLst>
          </p:cNvPr>
          <p:cNvSpPr/>
          <p:nvPr/>
        </p:nvSpPr>
        <p:spPr>
          <a:xfrm>
            <a:off x="2404502" y="277007"/>
            <a:ext cx="7801487" cy="360363"/>
          </a:xfrm>
          <a:custGeom>
            <a:avLst/>
            <a:gdLst>
              <a:gd name="connsiteX0" fmla="*/ 0 w 9324975"/>
              <a:gd name="connsiteY0" fmla="*/ 0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0 w 9324975"/>
              <a:gd name="connsiteY4" fmla="*/ 0 h 360363"/>
              <a:gd name="connsiteX0" fmla="*/ 285750 w 9324975"/>
              <a:gd name="connsiteY0" fmla="*/ 9525 h 360363"/>
              <a:gd name="connsiteX1" fmla="*/ 9324975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  <a:gd name="connsiteX0" fmla="*/ 285750 w 9324975"/>
              <a:gd name="connsiteY0" fmla="*/ 9525 h 360363"/>
              <a:gd name="connsiteX1" fmla="*/ 9029700 w 9324975"/>
              <a:gd name="connsiteY1" fmla="*/ 0 h 360363"/>
              <a:gd name="connsiteX2" fmla="*/ 9324975 w 9324975"/>
              <a:gd name="connsiteY2" fmla="*/ 360363 h 360363"/>
              <a:gd name="connsiteX3" fmla="*/ 0 w 9324975"/>
              <a:gd name="connsiteY3" fmla="*/ 360363 h 360363"/>
              <a:gd name="connsiteX4" fmla="*/ 285750 w 9324975"/>
              <a:gd name="connsiteY4" fmla="*/ 9525 h 36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24975" h="360363">
                <a:moveTo>
                  <a:pt x="285750" y="9525"/>
                </a:moveTo>
                <a:lnTo>
                  <a:pt x="9029700" y="0"/>
                </a:lnTo>
                <a:lnTo>
                  <a:pt x="9324975" y="360363"/>
                </a:lnTo>
                <a:lnTo>
                  <a:pt x="0" y="360363"/>
                </a:lnTo>
                <a:lnTo>
                  <a:pt x="285750" y="9525"/>
                </a:lnTo>
                <a:close/>
              </a:path>
            </a:pathLst>
          </a:custGeom>
          <a:solidFill>
            <a:srgbClr val="0466C8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FFDD719-F3FD-4901-AEB9-872191512B58}"/>
              </a:ext>
            </a:extLst>
          </p:cNvPr>
          <p:cNvSpPr txBox="1"/>
          <p:nvPr/>
        </p:nvSpPr>
        <p:spPr>
          <a:xfrm>
            <a:off x="4031930" y="756037"/>
            <a:ext cx="5805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5.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Ví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dụ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ngôn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ngữ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lập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trình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5" name="Graphic 58" descr="Trophy">
            <a:extLst>
              <a:ext uri="{FF2B5EF4-FFF2-40B4-BE49-F238E27FC236}">
                <a16:creationId xmlns:a16="http://schemas.microsoft.com/office/drawing/2014/main" xmlns="" id="{92428F02-E288-4B19-89D3-BEAB6C476059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66" y="817090"/>
            <a:ext cx="587963" cy="48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9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3F5F14-9DDB-46A6-9035-478AE0CEE0F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171" name="Picture 2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28800" y="166688"/>
            <a:ext cx="792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FF0000"/>
                </a:solidFill>
              </a:rPr>
              <a:t>1. </a:t>
            </a:r>
            <a:r>
              <a:rPr lang="en-US" altLang="en-US" sz="2800" b="1">
                <a:solidFill>
                  <a:srgbClr val="FF0000"/>
                </a:solidFill>
              </a:rPr>
              <a:t>Ví dụ về chương trình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21403947">
            <a:off x="1600200" y="1752600"/>
            <a:ext cx="3581400" cy="2590800"/>
            <a:chOff x="816" y="1008"/>
            <a:chExt cx="2064" cy="1632"/>
          </a:xfrm>
        </p:grpSpPr>
        <p:sp>
          <p:nvSpPr>
            <p:cNvPr id="7180" name="AutoShape 6"/>
            <p:cNvSpPr>
              <a:spLocks noChangeArrowheads="1"/>
            </p:cNvSpPr>
            <p:nvPr/>
          </p:nvSpPr>
          <p:spPr bwMode="auto">
            <a:xfrm>
              <a:off x="816" y="1008"/>
              <a:ext cx="2064" cy="1632"/>
            </a:xfrm>
            <a:prstGeom prst="cloudCallout">
              <a:avLst>
                <a:gd name="adj1" fmla="val -46074"/>
                <a:gd name="adj2" fmla="val 7420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7DD4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1056" y="1239"/>
              <a:ext cx="1584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>
                  <a:solidFill>
                    <a:srgbClr val="000000"/>
                  </a:solidFill>
                </a:rPr>
                <a:t>Hình bên minh hoạ một chương trình đơn giản bằng ngôn ngữ lập trình PASCAL</a:t>
              </a:r>
            </a:p>
          </p:txBody>
        </p:sp>
      </p:grpSp>
      <p:pic>
        <p:nvPicPr>
          <p:cNvPr id="32776" name="Picture 8" descr="DISK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105400"/>
            <a:ext cx="7889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181600" y="1143000"/>
            <a:ext cx="5334000" cy="397033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</a:rPr>
              <a:t>Ví</a:t>
            </a:r>
            <a:r>
              <a:rPr lang="en-US" altLang="en-US" sz="2800" dirty="0">
                <a:solidFill>
                  <a:srgbClr val="FF0066"/>
                </a:solidFill>
              </a:rPr>
              <a:t> </a:t>
            </a:r>
            <a:r>
              <a:rPr lang="en-US" altLang="en-US" sz="2800" dirty="0" err="1">
                <a:solidFill>
                  <a:srgbClr val="FF0066"/>
                </a:solidFill>
              </a:rPr>
              <a:t>dụ</a:t>
            </a:r>
            <a:r>
              <a:rPr lang="en-US" altLang="en-US" sz="2800" dirty="0">
                <a:solidFill>
                  <a:srgbClr val="FF0066"/>
                </a:solidFill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33CC"/>
                </a:solidFill>
                <a:latin typeface="Courier New" panose="02070309020205020404" pitchFamily="49" charset="0"/>
              </a:rPr>
              <a:t>Program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CT_dau_tien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33CC"/>
                </a:solidFill>
                <a:latin typeface="Courier New" panose="02070309020205020404" pitchFamily="49" charset="0"/>
              </a:rPr>
              <a:t>Uses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crt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33CC"/>
                </a:solidFill>
                <a:latin typeface="Courier New" panose="02070309020205020404" pitchFamily="49" charset="0"/>
              </a:rPr>
              <a:t>Begin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Writeln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(‘Chao </a:t>
            </a: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Cac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 Ban’);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Readln</a:t>
            </a:r>
            <a:r>
              <a:rPr lang="en-US" altLang="en-US" sz="2400" b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33CC"/>
                </a:solidFill>
                <a:latin typeface="Courier New" panose="02070309020205020404" pitchFamily="49" charset="0"/>
              </a:rPr>
              <a:t>End.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09800" y="1828801"/>
            <a:ext cx="274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Lệnh khai báo tên chương trình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876800" y="21336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810000" y="5105401"/>
            <a:ext cx="662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Lệnh in ra màn hình dòng chữ “Chao Cac Ban”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 flipV="1">
            <a:off x="6754814" y="3886200"/>
            <a:ext cx="26987" cy="1371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2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animBg="1"/>
      <p:bldP spid="32778" grpId="0"/>
      <p:bldP spid="327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40"/>
            <a:ext cx="12192000" cy="6862340"/>
          </a:xfrm>
          <a:prstGeom prst="rect">
            <a:avLst/>
          </a:prstGeo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681038"/>
            <a:ext cx="7924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marR="0" lvl="0" indent="-74295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Ví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dụ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về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chương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trình</a:t>
            </a:r>
            <a:endParaRPr kumimoji="0" lang="x-none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x-none" altLang="en-US" sz="4000" b="1" dirty="0">
                <a:solidFill>
                  <a:schemeClr val="bg1"/>
                </a:solidFill>
              </a:rPr>
              <a:t>- </a:t>
            </a:r>
            <a:r>
              <a:rPr lang="x-none" altLang="en-US" sz="4000" b="1" dirty="0" err="1">
                <a:solidFill>
                  <a:schemeClr val="bg1"/>
                </a:solidFill>
              </a:rPr>
              <a:t>Xem</a:t>
            </a:r>
            <a:r>
              <a:rPr lang="x-none" altLang="en-US" sz="4000" b="1" dirty="0">
                <a:solidFill>
                  <a:schemeClr val="bg1"/>
                </a:solidFill>
              </a:rPr>
              <a:t> SGK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50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0A09B2-7B46-4B35-8AEE-C44EF89A26B4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3CD4EF-D2D6-487B-AA8A-99BC2A7ACD6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8196" name="Picture 2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676400" y="1"/>
            <a:ext cx="792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FF0000"/>
                </a:solidFill>
              </a:rPr>
              <a:t>1. </a:t>
            </a:r>
            <a:r>
              <a:rPr lang="en-US" altLang="en-US" sz="2800" b="1">
                <a:solidFill>
                  <a:srgbClr val="FF0000"/>
                </a:solidFill>
              </a:rPr>
              <a:t>Ví dụ về chương trình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24000" y="838200"/>
            <a:ext cx="8001000" cy="1752600"/>
            <a:chOff x="0" y="960"/>
            <a:chExt cx="5424" cy="1536"/>
          </a:xfrm>
        </p:grpSpPr>
        <p:sp>
          <p:nvSpPr>
            <p:cNvPr id="8201" name="AutoShape 6"/>
            <p:cNvSpPr>
              <a:spLocks noChangeArrowheads="1"/>
            </p:cNvSpPr>
            <p:nvPr/>
          </p:nvSpPr>
          <p:spPr bwMode="auto">
            <a:xfrm>
              <a:off x="0" y="960"/>
              <a:ext cx="5424" cy="1536"/>
            </a:xfrm>
            <a:prstGeom prst="cloudCallout">
              <a:avLst>
                <a:gd name="adj1" fmla="val -46074"/>
                <a:gd name="adj2" fmla="val 120769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7DD4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8202" name="Text Box 7"/>
            <p:cNvSpPr txBox="1">
              <a:spLocks noChangeArrowheads="1"/>
            </p:cNvSpPr>
            <p:nvPr/>
          </p:nvSpPr>
          <p:spPr bwMode="auto">
            <a:xfrm>
              <a:off x="628" y="1258"/>
              <a:ext cx="4163" cy="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>
                  <a:solidFill>
                    <a:srgbClr val="000000"/>
                  </a:solidFill>
                </a:rPr>
                <a:t>Sau khi dịch và chạy chương trình, trên màn hình sẽ hiện kết quả là dòng chữ “Chao Cac Ban”</a:t>
              </a:r>
            </a:p>
          </p:txBody>
        </p:sp>
      </p:grpSp>
      <p:pic>
        <p:nvPicPr>
          <p:cNvPr id="22536" name="Picture 8" descr="DISK_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4" y="5181600"/>
            <a:ext cx="78898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43201"/>
            <a:ext cx="556260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68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D09984-7C0B-46B7-A6E3-1D4970D54C26}" type="datetime1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11/03/2023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F7C617-7B7D-4C74-8EF0-48EE853E1AD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9220" name="Picture 4" descr="tpag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76400" y="166688"/>
            <a:ext cx="838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0000"/>
                </a:solidFill>
              </a:rPr>
              <a:t>2. </a:t>
            </a:r>
            <a:r>
              <a:rPr lang="pt-BR" altLang="en-US" sz="2800" b="1" dirty="0">
                <a:solidFill>
                  <a:srgbClr val="FF0000"/>
                </a:solidFill>
              </a:rPr>
              <a:t>Ng</a:t>
            </a:r>
            <a:r>
              <a:rPr lang="en-US" altLang="en-US" sz="2800" b="1" dirty="0" err="1">
                <a:solidFill>
                  <a:srgbClr val="FF0000"/>
                </a:solidFill>
              </a:rPr>
              <a:t>ôn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ngữ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lập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trình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gồm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những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gì</a:t>
            </a:r>
            <a:r>
              <a:rPr lang="en-US" altLang="en-US" sz="2800" b="1" dirty="0">
                <a:solidFill>
                  <a:srgbClr val="FF0000"/>
                </a:solidFill>
              </a:rPr>
              <a:t>?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7239000" y="1004888"/>
            <a:ext cx="2133600" cy="1738312"/>
            <a:chOff x="3840" y="729"/>
            <a:chExt cx="1344" cy="1095"/>
          </a:xfrm>
        </p:grpSpPr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3840" y="729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FF"/>
                  </a:solidFill>
                </a:rPr>
                <a:t>1 0 1 0 1 1 1 1 1 0</a:t>
              </a:r>
            </a:p>
          </p:txBody>
        </p:sp>
        <p:sp>
          <p:nvSpPr>
            <p:cNvPr id="9228" name="Text Box 8"/>
            <p:cNvSpPr txBox="1">
              <a:spLocks noChangeArrowheads="1"/>
            </p:cNvSpPr>
            <p:nvPr/>
          </p:nvSpPr>
          <p:spPr bwMode="auto">
            <a:xfrm>
              <a:off x="3840" y="960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FF"/>
                  </a:solidFill>
                </a:rPr>
                <a:t>1 1 1 1 0 1 0 0 1 1</a:t>
              </a:r>
            </a:p>
          </p:txBody>
        </p:sp>
        <p:sp>
          <p:nvSpPr>
            <p:cNvPr id="9229" name="Text Box 9"/>
            <p:cNvSpPr txBox="1">
              <a:spLocks noChangeArrowheads="1"/>
            </p:cNvSpPr>
            <p:nvPr/>
          </p:nvSpPr>
          <p:spPr bwMode="auto">
            <a:xfrm>
              <a:off x="3840" y="1161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FF"/>
                  </a:solidFill>
                </a:rPr>
                <a:t>1 0 1 1 0 1 0 0 1 0</a:t>
              </a:r>
            </a:p>
          </p:txBody>
        </p:sp>
        <p:sp>
          <p:nvSpPr>
            <p:cNvPr id="9230" name="Text Box 10"/>
            <p:cNvSpPr txBox="1">
              <a:spLocks noChangeArrowheads="1"/>
            </p:cNvSpPr>
            <p:nvPr/>
          </p:nvSpPr>
          <p:spPr bwMode="auto">
            <a:xfrm>
              <a:off x="3840" y="1353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FF"/>
                  </a:solidFill>
                </a:rPr>
                <a:t>1 0 1 0 1 1 0 0 1 1</a:t>
              </a:r>
            </a:p>
          </p:txBody>
        </p:sp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3840" y="1593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FF"/>
                  </a:solidFill>
                </a:rPr>
                <a:t>1 1 0 1 1 1 1 0 1 0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 flipH="1">
            <a:off x="4343400" y="2133600"/>
            <a:ext cx="5105400" cy="4343400"/>
            <a:chOff x="816" y="1008"/>
            <a:chExt cx="2064" cy="1632"/>
          </a:xfrm>
        </p:grpSpPr>
        <p:sp>
          <p:nvSpPr>
            <p:cNvPr id="9225" name="AutoShape 15"/>
            <p:cNvSpPr>
              <a:spLocks noChangeArrowheads="1"/>
            </p:cNvSpPr>
            <p:nvPr/>
          </p:nvSpPr>
          <p:spPr bwMode="auto">
            <a:xfrm>
              <a:off x="816" y="1008"/>
              <a:ext cx="2064" cy="1632"/>
            </a:xfrm>
            <a:prstGeom prst="cloudCallout">
              <a:avLst>
                <a:gd name="adj1" fmla="val -46074"/>
                <a:gd name="adj2" fmla="val 7420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7DD4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altLang="en-US">
                <a:solidFill>
                  <a:srgbClr val="000000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9226" name="Text Box 16"/>
            <p:cNvSpPr txBox="1">
              <a:spLocks noChangeArrowheads="1"/>
            </p:cNvSpPr>
            <p:nvPr/>
          </p:nvSpPr>
          <p:spPr bwMode="auto">
            <a:xfrm>
              <a:off x="1113" y="1266"/>
              <a:ext cx="1582" cy="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Khi</a:t>
              </a:r>
              <a:r>
                <a:rPr lang="en-US" altLang="en-US" sz="2400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nãi</a:t>
              </a:r>
              <a:r>
                <a:rPr lang="en-US" altLang="en-US" sz="2400" dirty="0">
                  <a:solidFill>
                    <a:srgbClr val="000000"/>
                  </a:solidFill>
                  <a:latin typeface=".VnTime" panose="020B7200000000000000" pitchFamily="34" charset="0"/>
                </a:rPr>
                <a:t> vµ </a:t>
              </a:r>
              <a:r>
                <a:rPr lang="en-US" altLang="en-US" sz="2400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viÕt</a:t>
              </a:r>
              <a:r>
                <a:rPr lang="en-US" altLang="en-US" sz="2400" dirty="0">
                  <a:solidFill>
                    <a:srgbClr val="000000"/>
                  </a:solidFill>
                  <a:latin typeface=".VnTime" panose="020B7200000000000000" pitchFamily="34" charset="0"/>
                </a:rPr>
                <a:t> ngo¹i ng÷, ®Ó </a:t>
              </a:r>
              <a:r>
                <a:rPr lang="en-US" altLang="en-US" sz="2400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ng­ưêi</a:t>
              </a:r>
              <a:r>
                <a:rPr lang="en-US" altLang="en-US" sz="2400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kh¸c</a:t>
              </a:r>
              <a:r>
                <a:rPr lang="en-US" altLang="en-US" sz="2400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FF0066"/>
                  </a:solidFill>
                  <a:latin typeface=".VnTime" panose="020B7200000000000000" pitchFamily="34" charset="0"/>
                </a:rPr>
                <a:t>hiÓu</a:t>
              </a:r>
              <a:r>
                <a:rPr lang="en-US" altLang="en-US" sz="2400" i="1" dirty="0">
                  <a:solidFill>
                    <a:srgbClr val="FF0066"/>
                  </a:solidFill>
                  <a:latin typeface=".VnTime" panose="020B7200000000000000" pitchFamily="34" charset="0"/>
                </a:rPr>
                <a:t> ®­</a:t>
              </a:r>
              <a:r>
                <a:rPr lang="en-US" altLang="en-US" sz="2400" i="1" dirty="0" err="1">
                  <a:solidFill>
                    <a:srgbClr val="FF0066"/>
                  </a:solidFill>
                  <a:latin typeface=".VnTime" panose="020B7200000000000000" pitchFamily="34" charset="0"/>
                </a:rPr>
                <a:t>ưîc</a:t>
              </a:r>
              <a:r>
                <a:rPr lang="en-US" altLang="en-US" sz="2400" i="1" dirty="0">
                  <a:solidFill>
                    <a:srgbClr val="FF0066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>
                  <a:solidFill>
                    <a:srgbClr val="0033CC"/>
                  </a:solidFill>
                  <a:latin typeface=".VnTime" panose="020B7200000000000000" pitchFamily="34" charset="0"/>
                </a:rPr>
                <a:t>vµ </a:t>
              </a:r>
              <a:r>
                <a:rPr lang="en-US" altLang="en-US" sz="2400" i="1" dirty="0" err="1">
                  <a:solidFill>
                    <a:srgbClr val="0033CC"/>
                  </a:solidFill>
                  <a:latin typeface=".VnTime" panose="020B7200000000000000" pitchFamily="34" charset="0"/>
                </a:rPr>
                <a:t>hiÓu</a:t>
              </a:r>
              <a:r>
                <a:rPr lang="en-US" altLang="en-US" sz="2400" i="1" dirty="0">
                  <a:solidFill>
                    <a:srgbClr val="0033CC"/>
                  </a:solidFill>
                  <a:latin typeface=".VnTime" panose="020B7200000000000000" pitchFamily="34" charset="0"/>
                </a:rPr>
                <a:t> ®</a:t>
              </a:r>
              <a:r>
                <a:rPr lang="en-US" altLang="en-US" sz="2400" i="1" dirty="0" err="1">
                  <a:solidFill>
                    <a:srgbClr val="0033CC"/>
                  </a:solidFill>
                  <a:latin typeface=".VnTime" panose="020B7200000000000000" pitchFamily="34" charset="0"/>
                </a:rPr>
                <a:t>óng</a:t>
              </a:r>
              <a:r>
                <a:rPr lang="en-US" altLang="en-US" sz="2400" i="1" dirty="0">
                  <a:solidFill>
                    <a:srgbClr val="0033CC"/>
                  </a:solidFill>
                  <a:latin typeface=".VnTime" panose="020B7200000000000000" pitchFamily="34" charset="0"/>
                </a:rPr>
                <a:t>,</a:t>
              </a:r>
              <a:r>
                <a:rPr lang="en-US" altLang="en-US" sz="2400" i="1" dirty="0">
                  <a:solidFill>
                    <a:srgbClr val="FF0066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c¸c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em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cã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cÇn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dïng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c¸c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ch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÷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c¸i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,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nh÷ng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tõ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cho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phÐp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vµ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ph¶i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ghÐp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theo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®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óng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quy</a:t>
              </a:r>
              <a:r>
                <a:rPr lang="en-US" altLang="en-US" sz="2400" i="1" dirty="0">
                  <a:solidFill>
                    <a:srgbClr val="000000"/>
                  </a:solidFill>
                  <a:latin typeface=".VnTime" panose="020B7200000000000000" pitchFamily="34" charset="0"/>
                </a:rPr>
                <a:t> t¾c ng÷ </a:t>
              </a:r>
              <a:r>
                <a:rPr lang="en-US" altLang="en-US" sz="2400" i="1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ph¸p</a:t>
              </a:r>
              <a:r>
                <a:rPr lang="en-US" altLang="en-US" sz="2400" dirty="0">
                  <a:solidFill>
                    <a:srgbClr val="000000"/>
                  </a:solidFill>
                  <a:latin typeface=".VnTime" panose="020B7200000000000000" pitchFamily="34" charset="0"/>
                </a:rPr>
                <a:t> hay </a:t>
              </a:r>
              <a:r>
                <a:rPr lang="en-US" altLang="en-US" sz="2400" dirty="0" err="1">
                  <a:solidFill>
                    <a:srgbClr val="000000"/>
                  </a:solidFill>
                  <a:latin typeface=".VnTime" panose="020B7200000000000000" pitchFamily="34" charset="0"/>
                </a:rPr>
                <a:t>kh«ng</a:t>
              </a:r>
              <a:r>
                <a:rPr lang="en-US" altLang="en-US" sz="2400" dirty="0">
                  <a:solidFill>
                    <a:srgbClr val="000000"/>
                  </a:solidFill>
                  <a:latin typeface=".VnTime" panose="020B7200000000000000" pitchFamily="34" charset="0"/>
                </a:rPr>
                <a:t>?</a:t>
              </a:r>
            </a:p>
          </p:txBody>
        </p:sp>
      </p:grp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1752600" y="1143000"/>
            <a:ext cx="8610600" cy="2057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Ng«n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ng÷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lËp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tr×nh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lµ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tËp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hîp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c¸c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kÝ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hiÖu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vµ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quy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t¾c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viÕt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c¸c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lÖnh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t¹o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thµnh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mét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ch­ương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tr×nh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hoµn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chØnh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vµ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thùc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hiÖn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®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ư­îc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trªn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m¸y</a:t>
            </a:r>
            <a:r>
              <a:rPr lang="en-US" sz="28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.VnTime" pitchFamily="34" charset="0"/>
              </a:rPr>
              <a:t>tÝnh</a:t>
            </a:r>
            <a:endParaRPr lang="en-US" sz="2800" dirty="0">
              <a:solidFill>
                <a:srgbClr val="0000FF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7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40"/>
            <a:ext cx="12192000" cy="6862340"/>
          </a:xfrm>
          <a:prstGeom prst="rect">
            <a:avLst/>
          </a:prstGeo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681038"/>
            <a:ext cx="99631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chemeClr val="bg1"/>
                </a:solidFill>
              </a:rPr>
              <a:t>2. </a:t>
            </a:r>
            <a:r>
              <a:rPr lang="pt-BR" altLang="en-US" sz="4000" b="1" dirty="0">
                <a:solidFill>
                  <a:schemeClr val="bg1"/>
                </a:solidFill>
              </a:rPr>
              <a:t>Ng</a:t>
            </a:r>
            <a:r>
              <a:rPr lang="en-US" altLang="en-US" sz="4000" b="1" dirty="0" err="1">
                <a:solidFill>
                  <a:schemeClr val="bg1"/>
                </a:solidFill>
              </a:rPr>
              <a:t>ôn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ngữ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lập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trình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gồm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những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gì</a:t>
            </a:r>
            <a:r>
              <a:rPr lang="en-US" altLang="en-US" sz="40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1632883"/>
            <a:ext cx="110871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Ng«n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ng÷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lËp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tr×nh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lµ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tËp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hîp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.VnTime" pitchFamily="34" charset="0"/>
              </a:rPr>
              <a:t>bảng</a:t>
            </a:r>
            <a:r>
              <a:rPr lang="x-none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.VnTime" pitchFamily="34" charset="0"/>
              </a:rPr>
              <a:t>chữ</a:t>
            </a:r>
            <a:r>
              <a:rPr lang="x-none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x-none" sz="4000" b="1" dirty="0" err="1">
                <a:solidFill>
                  <a:schemeClr val="bg1"/>
                </a:solidFill>
                <a:latin typeface=".VnTime" pitchFamily="34" charset="0"/>
              </a:rPr>
              <a:t>c¸i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vµ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quy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t¾c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viÕt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c¸c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lÖnh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t¹o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thµnh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mét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ch­ương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tr×nh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hoµn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chØnh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vµ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thùc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hiÖn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®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ư­îc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trªn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m¸y</a:t>
            </a:r>
            <a:r>
              <a:rPr lang="en-US" sz="4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.VnTime" pitchFamily="34" charset="0"/>
              </a:rPr>
              <a:t>tÝnh</a:t>
            </a:r>
            <a:endParaRPr lang="en-US" sz="4000" dirty="0">
              <a:solidFill>
                <a:schemeClr val="bg1"/>
              </a:solidFill>
              <a:latin typeface=".VnTime" pitchFamily="34" charset="0"/>
            </a:endParaRP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4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xmlns="" id="{3AED1DD3-4251-4B37-824A-67B943364574}"/>
                  </a:ext>
                </a:extLst>
              </p14:cNvPr>
              <p14:cNvContentPartPr/>
              <p14:nvPr/>
            </p14:nvContentPartPr>
            <p14:xfrm>
              <a:off x="1126800" y="2237760"/>
              <a:ext cx="10386720" cy="707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AED1DD3-4251-4B37-824A-67B9433645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7440" y="2228400"/>
                <a:ext cx="10405440" cy="72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5D1176DD-5DED-494E-A985-9F49B9ECC460}"/>
                  </a:ext>
                </a:extLst>
              </p14:cNvPr>
              <p14:cNvContentPartPr/>
              <p14:nvPr/>
            </p14:nvContentPartPr>
            <p14:xfrm>
              <a:off x="2455560" y="2815200"/>
              <a:ext cx="867240" cy="58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1176DD-5DED-494E-A985-9F49B9ECC46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46200" y="2805840"/>
                <a:ext cx="885960" cy="7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690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1029</Words>
  <Application>Microsoft Office PowerPoint</Application>
  <PresentationFormat>Widescreen</PresentationFormat>
  <Paragraphs>132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39" baseType="lpstr">
      <vt:lpstr>.VnArabia</vt:lpstr>
      <vt:lpstr>.VnArial</vt:lpstr>
      <vt:lpstr>.VnHelvetIns</vt:lpstr>
      <vt:lpstr>.VnSouthern</vt:lpstr>
      <vt:lpstr>.VnTime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2_Office Theme</vt:lpstr>
      <vt:lpstr>Default Design</vt:lpstr>
      <vt:lpstr>3_Office Theme</vt:lpstr>
      <vt:lpstr>Watermark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LTZ-La Tu PC I5</cp:lastModifiedBy>
  <cp:revision>38</cp:revision>
  <dcterms:created xsi:type="dcterms:W3CDTF">2020-09-20T03:47:19Z</dcterms:created>
  <dcterms:modified xsi:type="dcterms:W3CDTF">2023-03-11T14:38:36Z</dcterms:modified>
</cp:coreProperties>
</file>